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FF-C2EC-2248-A7F1-067CB5BA3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3E4F-8433-5457-AB0E-8DEBFAAC9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71DC-70ED-0AC9-7D61-B1DCA5A3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63943-98B2-F968-3BA6-73E1A333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E6E4-4966-0E69-38F0-86724FB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B9E7-A048-3719-DA0C-3AFD65C7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7FF71-B90D-B3E9-BEA5-AB071C29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B872F-06CD-DD3A-ADB4-B0F3114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EFC3-803B-C7FD-B296-2E15BC8F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943C-CB20-FA5D-6296-F250A26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45DFD-C634-C1D0-A5E0-5CB118AC8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C8C2A-D099-3313-C7F7-1292999D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3101-5E2E-B308-DB92-FE17160C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9B54F-6EAC-2D68-8165-AECDC3F7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1E13-5701-9F68-1307-26EC0D9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890D-E9BF-E016-9BCF-6FB5B8DB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C9ED-1073-EB63-986F-28EE3F6A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0B86-2044-DF81-FBB6-F25949FC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9AA06-2BC3-8115-E2E7-BBB5EEA7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30BC-DDCE-B39E-7070-96F75AD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380-047F-9BCE-66FB-D76DC1F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C7AF2-E716-3182-E9EC-6B3C170BA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A13E-D521-AC9E-7FD3-20C3FF8A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AF4D-5F85-E309-E161-260627D6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3584-29D6-659D-13C8-3692896A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D3DF-26B1-3701-A2C4-EC4D9916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6153-26AE-CECC-0EAD-5AAAF871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C1738-037B-0BA7-E901-A1B6286D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3700-519F-EA80-9C60-A4FB855A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849B-8CE6-6AD8-F166-1D65BE55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200B-4F5A-DB11-55CA-291CBEC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3217-0C9F-64D8-04F3-0C593860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4C84-0858-5485-608A-121E3BA0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4457-CD72-5673-BB6A-7800341F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CA79B-56B2-B59E-4963-1E5895C8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971CB-3F1F-FE33-5126-F57F9C555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854A5-C800-2BBA-5746-28205FA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B6079-22AF-667F-F43E-66426D2F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D5F30-33B7-E734-666D-B066ADA8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6CBB-37BE-519F-6D5B-EDA3C8CE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9BB4E-56D7-0D50-ED87-756CC4CB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C66F7-7422-612A-BBDD-4436EB7C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2CEED-8CEA-86DD-CE95-FF90098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FF6B6-A166-9B6F-5AB5-912FF55B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8A82C-DE4B-C1FB-D8F5-7881C220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42B28-47F2-7316-D8C9-C9C574B3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B3F8-4F8B-8DE9-B0D2-4DFF066E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621D-6059-908D-5C55-56F9877F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DEED-50C0-8914-0EAD-16EB56EE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265D-7AD4-4988-00FE-87BF80B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177F5-3E64-467D-ED09-093C928E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12FC-0114-A1E1-0F73-08A9947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C1C-B592-6EC4-43F2-CFD9153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E61C3-C53A-95EA-1652-6198F9B43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A8D92-6FC0-C7E3-1B7D-16D1DC2AD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D3D2-1FBF-6710-DEC9-EF369B7E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C189C-7F69-BE22-007E-D979A158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A0A4-978A-9E9F-59C6-32C09889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A7337-ABEA-0ED1-57E2-E3E84BFC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B754-B328-2ED6-A1EE-8034AA21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370E-0E81-BD99-E59E-C603193BC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BEA0-6E64-0563-AE89-B21E6BEF8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A19C-F492-B7EC-D3D4-83ACFCB21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3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7D6EB-B3FE-1531-EDA9-8F2563B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8000" dirty="0">
                <a:solidFill>
                  <a:schemeClr val="bg1"/>
                </a:solidFill>
              </a:rPr>
              <a:t>Topics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67D7E9-BED6-0AB8-5993-0EB13D1E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,Python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, Package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endParaRPr lang="de-DE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Dependencies</a:t>
            </a:r>
            <a:endParaRPr lang="de-DE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Virtual Environment.</a:t>
            </a:r>
          </a:p>
          <a:p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need</a:t>
            </a:r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Environment .</a:t>
            </a:r>
          </a:p>
          <a:p>
            <a:r>
              <a:rPr lang="de-DE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Poetry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C47E-8001-5336-67E2-DF7E20F1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de-DE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</a:t>
            </a:r>
            <a:r>
              <a:rPr lang="de-DE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ecosystem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D1712-1047-3A1E-4DDC-730AED69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de-DE"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Python version management</a:t>
            </a:r>
          </a:p>
          <a:p>
            <a:r>
              <a:rPr lang="de-DE"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 management</a:t>
            </a:r>
          </a:p>
          <a:p>
            <a:r>
              <a:rPr lang="de-DE"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 management</a:t>
            </a:r>
            <a:endParaRPr lang="en-US" sz="20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95D457-C5C5-7942-57A7-7700B5766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/>
          <a:stretch/>
        </p:blipFill>
        <p:spPr>
          <a:xfrm>
            <a:off x="6525454" y="1117276"/>
            <a:ext cx="5503790" cy="46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BE82C-488E-3CDE-1A0A-0E4B4F9E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 dirty="0">
                <a:solidFill>
                  <a:schemeClr val="bg1"/>
                </a:solidFill>
                <a:ea typeface="Verdana" panose="020B0604030504040204" pitchFamily="34" charset="0"/>
                <a:cs typeface="+mn-cs"/>
              </a:rPr>
              <a:t>Python </a:t>
            </a:r>
            <a:r>
              <a:rPr lang="de-DE" sz="3800" dirty="0" err="1">
                <a:solidFill>
                  <a:schemeClr val="bg1"/>
                </a:solidFill>
                <a:ea typeface="Verdana" panose="020B0604030504040204" pitchFamily="34" charset="0"/>
                <a:cs typeface="+mn-cs"/>
              </a:rPr>
              <a:t>version</a:t>
            </a:r>
            <a:r>
              <a:rPr lang="de-DE" sz="3800" dirty="0">
                <a:solidFill>
                  <a:schemeClr val="bg1"/>
                </a:solidFill>
                <a:ea typeface="Verdana" panose="020B0604030504040204" pitchFamily="34" charset="0"/>
                <a:cs typeface="+mn-cs"/>
              </a:rPr>
              <a:t> </a:t>
            </a:r>
            <a:r>
              <a:rPr lang="de-DE" sz="3800" dirty="0" err="1">
                <a:solidFill>
                  <a:schemeClr val="bg1"/>
                </a:solidFill>
                <a:ea typeface="Verdana" panose="020B0604030504040204" pitchFamily="34" charset="0"/>
                <a:cs typeface="+mn-cs"/>
              </a:rPr>
              <a:t>mgmt</a:t>
            </a:r>
            <a:endParaRPr lang="en-US" sz="3800" dirty="0">
              <a:solidFill>
                <a:schemeClr val="bg1"/>
              </a:solidFill>
              <a:ea typeface="Verdana" panose="020B0604030504040204" pitchFamily="34" charset="0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8256-A469-79C3-870C-F5427E19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718304" cy="364771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Ensures Compatibility: Different projects , diff versions 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Avoids Conflicts: Managing dependencies, packages, and libraries.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Pyenv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package .</a:t>
            </a:r>
          </a:p>
          <a:p>
            <a:pPr marL="0" indent="0" algn="just">
              <a:buNone/>
            </a:pPr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Isolation: ,Version Control: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Y">
            <a:extLst>
              <a:ext uri="{FF2B5EF4-FFF2-40B4-BE49-F238E27FC236}">
                <a16:creationId xmlns:a16="http://schemas.microsoft.com/office/drawing/2014/main" id="{2660418B-D117-FB0D-BF0C-EBE2BAB3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143ED-D2D1-E4B8-3966-8181E83B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5000625" cy="1225650"/>
          </a:xfrm>
        </p:spPr>
        <p:txBody>
          <a:bodyPr anchor="b">
            <a:normAutofit/>
          </a:bodyPr>
          <a:lstStyle/>
          <a:p>
            <a:r>
              <a:rPr lang="de-DE" sz="3800" dirty="0">
                <a:solidFill>
                  <a:schemeClr val="bg1"/>
                </a:solidFill>
              </a:rPr>
              <a:t>Environment </a:t>
            </a:r>
            <a:r>
              <a:rPr lang="de-DE" sz="3800" dirty="0" err="1">
                <a:solidFill>
                  <a:schemeClr val="bg1"/>
                </a:solidFill>
              </a:rPr>
              <a:t>management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5D9A-0AA0-394E-A21F-B961DFDD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you install Python on your system, it creates a global environment. This environment contains the Python interpreter and the standard library.</a:t>
            </a:r>
          </a:p>
          <a:p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Virtual </a:t>
            </a:r>
            <a:r>
              <a:rPr lang="de-DE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environment</a:t>
            </a:r>
            <a:r>
              <a:rPr lang="de-DE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Virtual environments are isolated environments created specifically for individual </a:t>
            </a:r>
            <a:r>
              <a:rPr lang="en-US" sz="1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projects.Each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virtual environment has its own Python interpreter, and it can have its own set of dependencies, packages, and libraries.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Sphere of mesh and nodes">
            <a:extLst>
              <a:ext uri="{FF2B5EF4-FFF2-40B4-BE49-F238E27FC236}">
                <a16:creationId xmlns:a16="http://schemas.microsoft.com/office/drawing/2014/main" id="{E973E226-BB3B-E46D-7BCA-0E61FBB9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304045"/>
            <a:ext cx="5666547" cy="42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5D98F-D01C-659B-F8DA-B8EF1E29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  <a:ea typeface="Verdana" panose="020B0604030504040204" pitchFamily="34" charset="0"/>
              </a:rPr>
              <a:t>Package </a:t>
            </a:r>
            <a:r>
              <a:rPr lang="de-DE" sz="3600" dirty="0" err="1">
                <a:solidFill>
                  <a:schemeClr val="bg1"/>
                </a:solidFill>
                <a:ea typeface="Verdana" panose="020B0604030504040204" pitchFamily="34" charset="0"/>
              </a:rPr>
              <a:t>management</a:t>
            </a:r>
            <a:br>
              <a:rPr lang="de-DE" sz="3600" dirty="0">
                <a:solidFill>
                  <a:schemeClr val="bg1"/>
                </a:solidFill>
                <a:ea typeface="Verdana" panose="020B0604030504040204" pitchFamily="34" charset="0"/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D9BB-2FE3-AB0A-837B-24EAE610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Dependencies are external packages or libraries that your Python project relies on to function correctly.eg : pandas ,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9B115A5-86D9-CA94-19F9-A999965A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5851"/>
            <a:ext cx="5257800" cy="48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54AF6-0C87-8061-AB4F-E7ECAD7A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Libraries </a:t>
            </a:r>
            <a:r>
              <a:rPr lang="de-DE" sz="3600" dirty="0" err="1">
                <a:solidFill>
                  <a:schemeClr val="bg1"/>
                </a:solidFill>
              </a:rPr>
              <a:t>used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F3C4-AC4C-3246-37FE-8EB652EE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pyenv</a:t>
            </a:r>
            <a:r>
              <a:rPr lang="en-US" sz="2000" dirty="0">
                <a:solidFill>
                  <a:schemeClr val="bg1"/>
                </a:solidFill>
              </a:rPr>
              <a:t> - for python version management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virtualenv</a:t>
            </a:r>
            <a:r>
              <a:rPr lang="en-US" sz="2000" dirty="0">
                <a:solidFill>
                  <a:schemeClr val="bg1"/>
                </a:solidFill>
              </a:rPr>
              <a:t> - for environment management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Pip – for package management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Ipkernel</a:t>
            </a:r>
            <a:r>
              <a:rPr lang="en-US" sz="2000" dirty="0">
                <a:solidFill>
                  <a:schemeClr val="bg1"/>
                </a:solidFill>
              </a:rPr>
              <a:t> – for creatin </a:t>
            </a:r>
            <a:r>
              <a:rPr lang="en-US" sz="2000" dirty="0" err="1">
                <a:solidFill>
                  <a:schemeClr val="bg1"/>
                </a:solidFill>
              </a:rPr>
              <a:t>kernals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4DC79BFE-A487-366F-EF2E-65C49E941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D471-1EAA-D91D-9022-F3611F0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46C933-C0F5-3072-E00C-F379EF88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C7310-F67F-3366-811F-20FD162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81050"/>
            <a:ext cx="107823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182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Verdana</vt:lpstr>
      <vt:lpstr>Office Theme</vt:lpstr>
      <vt:lpstr>Topics</vt:lpstr>
      <vt:lpstr>The current ecosystem</vt:lpstr>
      <vt:lpstr>Python version mgmt</vt:lpstr>
      <vt:lpstr>Environment management</vt:lpstr>
      <vt:lpstr>Package management </vt:lpstr>
      <vt:lpstr>Libraries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>Akshay Rajesh</dc:creator>
  <cp:lastModifiedBy>Akshay Rajesh</cp:lastModifiedBy>
  <cp:revision>2</cp:revision>
  <dcterms:created xsi:type="dcterms:W3CDTF">2023-10-21T10:30:35Z</dcterms:created>
  <dcterms:modified xsi:type="dcterms:W3CDTF">2023-10-22T11:43:21Z</dcterms:modified>
</cp:coreProperties>
</file>