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od Shukla" initials="VS" lastIdx="4" clrIdx="0">
    <p:extLst>
      <p:ext uri="{19B8F6BF-5375-455C-9EA6-DF929625EA0E}">
        <p15:presenceInfo xmlns:p15="http://schemas.microsoft.com/office/powerpoint/2012/main" userId="Vinod Shuk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7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D52B8-0434-4221-8B5A-A46768E0484A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62B8B-226E-4166-BB34-AD47BE84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51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9E685-8AA8-4BD6-A562-9225FC8255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6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2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2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1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6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6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3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3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9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9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1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7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7D7AE-BD01-45EA-A99D-906BA1D2F29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0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6.svg"/><Relationship Id="rId17" Type="http://schemas.openxmlformats.org/officeDocument/2006/relationships/image" Target="../media/image8.png"/><Relationship Id="rId33" Type="http://schemas.openxmlformats.org/officeDocument/2006/relationships/image" Target="../media/image304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44.svg"/><Relationship Id="rId20" Type="http://schemas.openxmlformats.org/officeDocument/2006/relationships/image" Target="../media/image1464.svg"/><Relationship Id="rId29" Type="http://schemas.openxmlformats.org/officeDocument/2006/relationships/image" Target="../media/image140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24" Type="http://schemas.openxmlformats.org/officeDocument/2006/relationships/image" Target="../media/image10.png"/><Relationship Id="rId32" Type="http://schemas.openxmlformats.org/officeDocument/2006/relationships/image" Target="../media/image13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9.png"/><Relationship Id="rId28" Type="http://schemas.openxmlformats.org/officeDocument/2006/relationships/image" Target="../media/image11.png"/><Relationship Id="rId10" Type="http://schemas.openxmlformats.org/officeDocument/2006/relationships/image" Target="../media/image8.svg"/><Relationship Id="rId31" Type="http://schemas.openxmlformats.org/officeDocument/2006/relationships/image" Target="../media/image1252.svg"/><Relationship Id="rId4" Type="http://schemas.openxmlformats.org/officeDocument/2006/relationships/image" Target="../media/image2.svg"/><Relationship Id="rId9" Type="http://schemas.openxmlformats.org/officeDocument/2006/relationships/image" Target="../media/image4.png"/><Relationship Id="rId14" Type="http://schemas.openxmlformats.org/officeDocument/2006/relationships/image" Target="../media/image18.svg"/><Relationship Id="rId22" Type="http://schemas.openxmlformats.org/officeDocument/2006/relationships/image" Target="../media/image1250.svg"/><Relationship Id="rId27" Type="http://schemas.openxmlformats.org/officeDocument/2006/relationships/image" Target="../media/image1182.svg"/><Relationship Id="rId30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2F65D24-7DB6-A147-BECA-9EA935B27F20}"/>
              </a:ext>
            </a:extLst>
          </p:cNvPr>
          <p:cNvSpPr/>
          <p:nvPr/>
        </p:nvSpPr>
        <p:spPr>
          <a:xfrm>
            <a:off x="1742459" y="2626762"/>
            <a:ext cx="2065468" cy="231510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98525" tIns="40341" rIns="80682" bIns="4034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rgbClr val="007D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1562972" y="688369"/>
            <a:ext cx="2355925" cy="4458984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82" tIns="80682" rIns="80682" bIns="4034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30AB2EE-E235-1A4B-B397-527DF83F0EAB}"/>
              </a:ext>
            </a:extLst>
          </p:cNvPr>
          <p:cNvSpPr/>
          <p:nvPr/>
        </p:nvSpPr>
        <p:spPr>
          <a:xfrm>
            <a:off x="4844097" y="1078788"/>
            <a:ext cx="2068834" cy="14812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98525" tIns="40341" rIns="80682" bIns="4034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00392C9-B27F-9045-BBC9-71B763BFCC69}"/>
              </a:ext>
            </a:extLst>
          </p:cNvPr>
          <p:cNvSpPr/>
          <p:nvPr/>
        </p:nvSpPr>
        <p:spPr>
          <a:xfrm>
            <a:off x="4834641" y="2629493"/>
            <a:ext cx="2107249" cy="231237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98525" tIns="40341" rIns="80682" bIns="4034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rgbClr val="007D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470CE0-BF03-6A48-90D5-E9FD99948C96}"/>
              </a:ext>
            </a:extLst>
          </p:cNvPr>
          <p:cNvSpPr/>
          <p:nvPr/>
        </p:nvSpPr>
        <p:spPr>
          <a:xfrm>
            <a:off x="1738027" y="1078787"/>
            <a:ext cx="2065468" cy="145458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98525" tIns="40341" rIns="80682" bIns="4034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D38B4F-D429-7841-A9AC-908EF32195EA}"/>
              </a:ext>
            </a:extLst>
          </p:cNvPr>
          <p:cNvSpPr/>
          <p:nvPr/>
        </p:nvSpPr>
        <p:spPr>
          <a:xfrm>
            <a:off x="380145" y="979723"/>
            <a:ext cx="9852024" cy="406053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3412" tIns="80682" rIns="80682" bIns="4034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184935" y="481854"/>
            <a:ext cx="11465959" cy="56870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3412" tIns="80682" rIns="80682" bIns="4034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C52EDEC-608A-7244-9C8E-3B1D5D055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84935" y="481853"/>
            <a:ext cx="291353" cy="29135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11BCAE1-B92B-7840-9563-921CE65285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84784" y="989301"/>
            <a:ext cx="291353" cy="29135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27495A7-D781-034C-BC9D-AE77455948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737652" y="1074125"/>
            <a:ext cx="242047" cy="24204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DF2F2BD-5D9A-8046-A860-3517B0AB29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752688" y="2625996"/>
            <a:ext cx="242047" cy="242047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BB1BED82-6C20-B94D-A6DF-537FA8CF498E}"/>
              </a:ext>
            </a:extLst>
          </p:cNvPr>
          <p:cNvSpPr/>
          <p:nvPr/>
        </p:nvSpPr>
        <p:spPr>
          <a:xfrm>
            <a:off x="4731522" y="688369"/>
            <a:ext cx="2366120" cy="4458984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82" tIns="80682" rIns="80682" bIns="4034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9434DD6-4B30-B64E-AA94-9399336D221B}"/>
              </a:ext>
            </a:extLst>
          </p:cNvPr>
          <p:cNvSpPr/>
          <p:nvPr/>
        </p:nvSpPr>
        <p:spPr>
          <a:xfrm>
            <a:off x="7757281" y="688369"/>
            <a:ext cx="2355925" cy="4458984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82" tIns="80682" rIns="80682" bIns="4034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id="{0DE8F135-1909-7946-8672-9D88126687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834118" y="1069732"/>
            <a:ext cx="242047" cy="242047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E3440B2A-CD2D-B246-8973-4AD4821CF799}"/>
              </a:ext>
            </a:extLst>
          </p:cNvPr>
          <p:cNvSpPr/>
          <p:nvPr/>
        </p:nvSpPr>
        <p:spPr>
          <a:xfrm>
            <a:off x="7976053" y="1078787"/>
            <a:ext cx="2065468" cy="145141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98525" tIns="40341" rIns="80682" bIns="4034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E3C08575-E22C-D94E-AD28-732FB2D8D7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7974457" y="1066116"/>
            <a:ext cx="242047" cy="242047"/>
          </a:xfrm>
          <a:prstGeom prst="rect">
            <a:avLst/>
          </a:prstGeom>
        </p:spPr>
      </p:pic>
      <p:pic>
        <p:nvPicPr>
          <p:cNvPr id="106" name="Graphic 105">
            <a:extLst>
              <a:ext uri="{FF2B5EF4-FFF2-40B4-BE49-F238E27FC236}">
                <a16:creationId xmlns:a16="http://schemas.microsoft.com/office/drawing/2014/main" id="{FA73A9E0-C78A-0148-9292-6AB8E94005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4857193" y="2617454"/>
            <a:ext cx="242047" cy="242047"/>
          </a:xfrm>
          <a:prstGeom prst="rect">
            <a:avLst/>
          </a:prstGeom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75273818-9796-C34D-BAFE-C57B89D7E3E8}"/>
              </a:ext>
            </a:extLst>
          </p:cNvPr>
          <p:cNvSpPr/>
          <p:nvPr/>
        </p:nvSpPr>
        <p:spPr>
          <a:xfrm>
            <a:off x="7976053" y="2634328"/>
            <a:ext cx="2065468" cy="230754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98525" tIns="40341" rIns="80682" bIns="4034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rgbClr val="007D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4" name="Graphic 113">
            <a:extLst>
              <a:ext uri="{FF2B5EF4-FFF2-40B4-BE49-F238E27FC236}">
                <a16:creationId xmlns:a16="http://schemas.microsoft.com/office/drawing/2014/main" id="{FAD6E2DD-0942-0C4C-A5A1-D6EA3F9E6F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7974131" y="2632957"/>
            <a:ext cx="242047" cy="242047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E3E55354-906B-A446-9BBC-9894998397E0}"/>
              </a:ext>
            </a:extLst>
          </p:cNvPr>
          <p:cNvSpPr txBox="1"/>
          <p:nvPr/>
        </p:nvSpPr>
        <p:spPr>
          <a:xfrm>
            <a:off x="10274456" y="2630637"/>
            <a:ext cx="1405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Route 53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B470C4D-5F2C-7745-AD89-B0FBBE75396E}"/>
              </a:ext>
            </a:extLst>
          </p:cNvPr>
          <p:cNvSpPr txBox="1"/>
          <p:nvPr/>
        </p:nvSpPr>
        <p:spPr>
          <a:xfrm>
            <a:off x="1774059" y="1995410"/>
            <a:ext cx="928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Boot node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A0FC099-EECA-0144-8ED3-E2FA60422721}"/>
              </a:ext>
            </a:extLst>
          </p:cNvPr>
          <p:cNvSpPr txBox="1"/>
          <p:nvPr/>
        </p:nvSpPr>
        <p:spPr>
          <a:xfrm>
            <a:off x="2650580" y="1996303"/>
            <a:ext cx="1152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0535" y="1005852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9218" y="481853"/>
            <a:ext cx="972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BCDB716-8FA9-DE45-8BC8-73A8B03D7C40}"/>
              </a:ext>
            </a:extLst>
          </p:cNvPr>
          <p:cNvSpPr txBox="1"/>
          <p:nvPr/>
        </p:nvSpPr>
        <p:spPr>
          <a:xfrm>
            <a:off x="5415693" y="3323164"/>
            <a:ext cx="104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Master node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67964AE-2AC1-F045-B013-95103421F9F8}"/>
              </a:ext>
            </a:extLst>
          </p:cNvPr>
          <p:cNvSpPr txBox="1"/>
          <p:nvPr/>
        </p:nvSpPr>
        <p:spPr>
          <a:xfrm>
            <a:off x="2160225" y="3340966"/>
            <a:ext cx="1085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Master node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772C9E7-5575-704F-A634-C0FE096CA084}"/>
              </a:ext>
            </a:extLst>
          </p:cNvPr>
          <p:cNvSpPr txBox="1"/>
          <p:nvPr/>
        </p:nvSpPr>
        <p:spPr>
          <a:xfrm>
            <a:off x="4903544" y="1063158"/>
            <a:ext cx="1427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772C9E7-5575-704F-A634-C0FE096CA084}"/>
              </a:ext>
            </a:extLst>
          </p:cNvPr>
          <p:cNvSpPr txBox="1"/>
          <p:nvPr/>
        </p:nvSpPr>
        <p:spPr>
          <a:xfrm>
            <a:off x="8083322" y="1063157"/>
            <a:ext cx="1377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772C9E7-5575-704F-A634-C0FE096CA084}"/>
              </a:ext>
            </a:extLst>
          </p:cNvPr>
          <p:cNvSpPr txBox="1"/>
          <p:nvPr/>
        </p:nvSpPr>
        <p:spPr>
          <a:xfrm>
            <a:off x="1904802" y="1062954"/>
            <a:ext cx="1284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04964" y="2632440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093910" y="2608521"/>
            <a:ext cx="1429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8216178" y="2645635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41C3508-BEF4-624D-8051-DC36B9EEFB89}"/>
              </a:ext>
            </a:extLst>
          </p:cNvPr>
          <p:cNvSpPr txBox="1"/>
          <p:nvPr/>
        </p:nvSpPr>
        <p:spPr>
          <a:xfrm>
            <a:off x="-234538" y="5882437"/>
            <a:ext cx="3443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Load Balancer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1A8832EC-06AD-F246-B040-EBB60684B3ED}"/>
              </a:ext>
            </a:extLst>
          </p:cNvPr>
          <p:cNvSpPr txBox="1"/>
          <p:nvPr/>
        </p:nvSpPr>
        <p:spPr>
          <a:xfrm>
            <a:off x="1892931" y="5891869"/>
            <a:ext cx="3724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Classic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Load Balancer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BCDB716-8FA9-DE45-8BC8-73A8B03D7C40}"/>
              </a:ext>
            </a:extLst>
          </p:cNvPr>
          <p:cNvSpPr txBox="1"/>
          <p:nvPr/>
        </p:nvSpPr>
        <p:spPr>
          <a:xfrm>
            <a:off x="8426221" y="3335203"/>
            <a:ext cx="1177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Master node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67964AE-2AC1-F045-B013-95103421F9F8}"/>
              </a:ext>
            </a:extLst>
          </p:cNvPr>
          <p:cNvSpPr txBox="1"/>
          <p:nvPr/>
        </p:nvSpPr>
        <p:spPr>
          <a:xfrm>
            <a:off x="2010573" y="4373449"/>
            <a:ext cx="1350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Compute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node (with storage)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0FC099-EECA-0144-8ED3-E2FA60422721}"/>
              </a:ext>
            </a:extLst>
          </p:cNvPr>
          <p:cNvSpPr txBox="1"/>
          <p:nvPr/>
        </p:nvSpPr>
        <p:spPr>
          <a:xfrm>
            <a:off x="5260491" y="1995410"/>
            <a:ext cx="142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A0FC099-EECA-0144-8ED3-E2FA60422721}"/>
              </a:ext>
            </a:extLst>
          </p:cNvPr>
          <p:cNvSpPr txBox="1"/>
          <p:nvPr/>
        </p:nvSpPr>
        <p:spPr>
          <a:xfrm>
            <a:off x="8401574" y="1995410"/>
            <a:ext cx="1221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67964AE-2AC1-F045-B013-95103421F9F8}"/>
              </a:ext>
            </a:extLst>
          </p:cNvPr>
          <p:cNvSpPr txBox="1"/>
          <p:nvPr/>
        </p:nvSpPr>
        <p:spPr>
          <a:xfrm>
            <a:off x="5220242" y="4351176"/>
            <a:ext cx="1304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Compute node (with storage)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67964AE-2AC1-F045-B013-95103421F9F8}"/>
              </a:ext>
            </a:extLst>
          </p:cNvPr>
          <p:cNvSpPr txBox="1"/>
          <p:nvPr/>
        </p:nvSpPr>
        <p:spPr>
          <a:xfrm>
            <a:off x="8329194" y="4362225"/>
            <a:ext cx="1305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Compute node (with storage)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Graphic 16">
            <a:extLst>
              <a:ext uri="{FF2B5EF4-FFF2-40B4-BE49-F238E27FC236}">
                <a16:creationId xmlns:a16="http://schemas.microsoft.com/office/drawing/2014/main" id="{0776AA21-694F-8A42-877C-F5363CA16D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3097140" y="1559419"/>
            <a:ext cx="394953" cy="394953"/>
          </a:xfrm>
          <a:prstGeom prst="rect">
            <a:avLst/>
          </a:prstGeom>
        </p:spPr>
      </p:pic>
      <p:pic>
        <p:nvPicPr>
          <p:cNvPr id="85" name="Graphic 20">
            <a:extLst>
              <a:ext uri="{FF2B5EF4-FFF2-40B4-BE49-F238E27FC236}">
                <a16:creationId xmlns:a16="http://schemas.microsoft.com/office/drawing/2014/main" id="{7A14C722-6428-F644-AAFC-49DE6CD659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2052973" y="1569671"/>
            <a:ext cx="394953" cy="394953"/>
          </a:xfrm>
          <a:prstGeom prst="rect">
            <a:avLst/>
          </a:prstGeom>
        </p:spPr>
      </p:pic>
      <p:pic>
        <p:nvPicPr>
          <p:cNvPr id="86" name="Graphic 20">
            <a:extLst>
              <a:ext uri="{FF2B5EF4-FFF2-40B4-BE49-F238E27FC236}">
                <a16:creationId xmlns:a16="http://schemas.microsoft.com/office/drawing/2014/main" id="{7A14C722-6428-F644-AAFC-49DE6CD659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2488175" y="2939577"/>
            <a:ext cx="394953" cy="394953"/>
          </a:xfrm>
          <a:prstGeom prst="rect">
            <a:avLst/>
          </a:prstGeom>
        </p:spPr>
      </p:pic>
      <p:pic>
        <p:nvPicPr>
          <p:cNvPr id="88" name="Graphic 20">
            <a:extLst>
              <a:ext uri="{FF2B5EF4-FFF2-40B4-BE49-F238E27FC236}">
                <a16:creationId xmlns:a16="http://schemas.microsoft.com/office/drawing/2014/main" id="{7A14C722-6428-F644-AAFC-49DE6CD659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2488323" y="3941249"/>
            <a:ext cx="394953" cy="394953"/>
          </a:xfrm>
          <a:prstGeom prst="rect">
            <a:avLst/>
          </a:prstGeom>
        </p:spPr>
      </p:pic>
      <p:pic>
        <p:nvPicPr>
          <p:cNvPr id="89" name="Graphic 16">
            <a:extLst>
              <a:ext uri="{FF2B5EF4-FFF2-40B4-BE49-F238E27FC236}">
                <a16:creationId xmlns:a16="http://schemas.microsoft.com/office/drawing/2014/main" id="{0776AA21-694F-8A42-877C-F5363CA16D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5690788" y="1546665"/>
            <a:ext cx="394953" cy="394953"/>
          </a:xfrm>
          <a:prstGeom prst="rect">
            <a:avLst/>
          </a:prstGeom>
        </p:spPr>
      </p:pic>
      <p:pic>
        <p:nvPicPr>
          <p:cNvPr id="98" name="Graphic 16">
            <a:extLst>
              <a:ext uri="{FF2B5EF4-FFF2-40B4-BE49-F238E27FC236}">
                <a16:creationId xmlns:a16="http://schemas.microsoft.com/office/drawing/2014/main" id="{0776AA21-694F-8A42-877C-F5363CA16D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8801466" y="1572173"/>
            <a:ext cx="394953" cy="394953"/>
          </a:xfrm>
          <a:prstGeom prst="rect">
            <a:avLst/>
          </a:prstGeom>
        </p:spPr>
      </p:pic>
      <p:pic>
        <p:nvPicPr>
          <p:cNvPr id="102" name="Graphic 20">
            <a:extLst>
              <a:ext uri="{FF2B5EF4-FFF2-40B4-BE49-F238E27FC236}">
                <a16:creationId xmlns:a16="http://schemas.microsoft.com/office/drawing/2014/main" id="{7A14C722-6428-F644-AAFC-49DE6CD659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5716493" y="2912625"/>
            <a:ext cx="394953" cy="394953"/>
          </a:xfrm>
          <a:prstGeom prst="rect">
            <a:avLst/>
          </a:prstGeom>
        </p:spPr>
      </p:pic>
      <p:pic>
        <p:nvPicPr>
          <p:cNvPr id="104" name="Graphic 20">
            <a:extLst>
              <a:ext uri="{FF2B5EF4-FFF2-40B4-BE49-F238E27FC236}">
                <a16:creationId xmlns:a16="http://schemas.microsoft.com/office/drawing/2014/main" id="{7A14C722-6428-F644-AAFC-49DE6CD659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5716493" y="3984951"/>
            <a:ext cx="394953" cy="394953"/>
          </a:xfrm>
          <a:prstGeom prst="rect">
            <a:avLst/>
          </a:prstGeom>
        </p:spPr>
      </p:pic>
      <p:pic>
        <p:nvPicPr>
          <p:cNvPr id="109" name="Graphic 20">
            <a:extLst>
              <a:ext uri="{FF2B5EF4-FFF2-40B4-BE49-F238E27FC236}">
                <a16:creationId xmlns:a16="http://schemas.microsoft.com/office/drawing/2014/main" id="{7A14C722-6428-F644-AAFC-49DE6CD659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8837416" y="3922760"/>
            <a:ext cx="394953" cy="394953"/>
          </a:xfrm>
          <a:prstGeom prst="rect">
            <a:avLst/>
          </a:prstGeom>
        </p:spPr>
      </p:pic>
      <p:pic>
        <p:nvPicPr>
          <p:cNvPr id="112" name="Graphic 20">
            <a:extLst>
              <a:ext uri="{FF2B5EF4-FFF2-40B4-BE49-F238E27FC236}">
                <a16:creationId xmlns:a16="http://schemas.microsoft.com/office/drawing/2014/main" id="{7A14C722-6428-F644-AAFC-49DE6CD659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8823690" y="2936590"/>
            <a:ext cx="394953" cy="394953"/>
          </a:xfrm>
          <a:prstGeom prst="rect">
            <a:avLst/>
          </a:prstGeom>
        </p:spPr>
      </p:pic>
      <p:pic>
        <p:nvPicPr>
          <p:cNvPr id="124" name="Graphic 12">
            <a:extLst>
              <a:ext uri="{FF2B5EF4-FFF2-40B4-BE49-F238E27FC236}">
                <a16:creationId xmlns:a16="http://schemas.microsoft.com/office/drawing/2014/main" id="{AC7FF5E0-4A1A-BD44-86CF-162F8B88ABA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3492093" y="5393035"/>
            <a:ext cx="469900" cy="469900"/>
          </a:xfrm>
          <a:prstGeom prst="rect">
            <a:avLst/>
          </a:prstGeom>
        </p:spPr>
      </p:pic>
      <p:pic>
        <p:nvPicPr>
          <p:cNvPr id="129" name="Graphic 29">
            <a:extLst>
              <a:ext uri="{FF2B5EF4-FFF2-40B4-BE49-F238E27FC236}">
                <a16:creationId xmlns:a16="http://schemas.microsoft.com/office/drawing/2014/main" id="{1B447C9F-AE22-5D49-8823-1DF2B215022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1190993" y="5400851"/>
            <a:ext cx="469900" cy="469900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1824E4D1-26C3-4347-A00E-0EE6CC806219}"/>
              </a:ext>
            </a:extLst>
          </p:cNvPr>
          <p:cNvSpPr txBox="1"/>
          <p:nvPr/>
        </p:nvSpPr>
        <p:spPr>
          <a:xfrm>
            <a:off x="-165655" y="4662482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ELB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0" name="Graphic 71">
            <a:extLst>
              <a:ext uri="{FF2B5EF4-FFF2-40B4-BE49-F238E27FC236}">
                <a16:creationId xmlns:a16="http://schemas.microsoft.com/office/drawing/2014/main" id="{31D711CB-BE6B-6644-AD61-BCF2CDB2A58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10630983" y="3406952"/>
            <a:ext cx="711200" cy="711200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9ABBCCC2-6A9F-CE45-9C04-D783E79573D6}"/>
              </a:ext>
            </a:extLst>
          </p:cNvPr>
          <p:cNvSpPr txBox="1"/>
          <p:nvPr/>
        </p:nvSpPr>
        <p:spPr>
          <a:xfrm>
            <a:off x="9823617" y="4138725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S3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2" name="Graphic 41">
            <a:extLst>
              <a:ext uri="{FF2B5EF4-FFF2-40B4-BE49-F238E27FC236}">
                <a16:creationId xmlns:a16="http://schemas.microsoft.com/office/drawing/2014/main" id="{5B1FEEC0-A82C-C940-A6B4-4A85ED521E6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10598861" y="1868926"/>
            <a:ext cx="711200" cy="7112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2072821" y="3658197"/>
            <a:ext cx="7598957" cy="116042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5A6B86"/>
                </a:solidFill>
              </a:rPr>
              <a:t>OpenShift</a:t>
            </a:r>
            <a:r>
              <a:rPr lang="en-US" sz="1200" dirty="0" smtClean="0">
                <a:solidFill>
                  <a:srgbClr val="5A6B86"/>
                </a:solidFill>
              </a:rPr>
              <a:t> auto scaling</a:t>
            </a:r>
            <a:endParaRPr lang="en-US" sz="1200" dirty="0">
              <a:solidFill>
                <a:srgbClr val="5A6B86"/>
              </a:solidFill>
            </a:endParaRPr>
          </a:p>
        </p:txBody>
      </p:sp>
      <p:pic>
        <p:nvPicPr>
          <p:cNvPr id="63" name="Graphic 24">
            <a:extLst>
              <a:ext uri="{FF2B5EF4-FFF2-40B4-BE49-F238E27FC236}">
                <a16:creationId xmlns:a16="http://schemas.microsoft.com/office/drawing/2014/main" id="{490C4EBC-0EC2-F34B-B735-BF9350C8B1B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630947" y="2637718"/>
            <a:ext cx="711200" cy="7112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1824E4D1-26C3-4347-A00E-0EE6CC806219}"/>
              </a:ext>
            </a:extLst>
          </p:cNvPr>
          <p:cNvSpPr txBox="1"/>
          <p:nvPr/>
        </p:nvSpPr>
        <p:spPr>
          <a:xfrm>
            <a:off x="-179393" y="3406952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EBS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5" name="Graphic 33">
            <a:extLst>
              <a:ext uri="{FF2B5EF4-FFF2-40B4-BE49-F238E27FC236}">
                <a16:creationId xmlns:a16="http://schemas.microsoft.com/office/drawing/2014/main" id="{BCCFBA15-0ADB-FE42-90D4-D0566D2E184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629697" y="3887827"/>
            <a:ext cx="711200" cy="711200"/>
          </a:xfrm>
          <a:prstGeom prst="rect">
            <a:avLst/>
          </a:prstGeom>
        </p:spPr>
      </p:pic>
      <p:pic>
        <p:nvPicPr>
          <p:cNvPr id="66" name="Graphic 6">
            <a:extLst>
              <a:ext uri="{FF2B5EF4-FFF2-40B4-BE49-F238E27FC236}">
                <a16:creationId xmlns:a16="http://schemas.microsoft.com/office/drawing/2014/main" id="{D8AF6CFD-7182-AE41-BE56-CA8D81C1163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tretch>
            <a:fillRect/>
          </a:stretch>
        </p:blipFill>
        <p:spPr>
          <a:xfrm>
            <a:off x="629697" y="1492523"/>
            <a:ext cx="711200" cy="7112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9ABBCCC2-6A9F-CE45-9C04-D783E79573D6}"/>
              </a:ext>
            </a:extLst>
          </p:cNvPr>
          <p:cNvSpPr txBox="1"/>
          <p:nvPr/>
        </p:nvSpPr>
        <p:spPr>
          <a:xfrm>
            <a:off x="-187628" y="2238562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EC2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659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10470</TotalTime>
  <Words>79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McCoy</dc:creator>
  <cp:lastModifiedBy>O'Neal, Anna</cp:lastModifiedBy>
  <cp:revision>37</cp:revision>
  <dcterms:created xsi:type="dcterms:W3CDTF">2020-07-01T23:09:33Z</dcterms:created>
  <dcterms:modified xsi:type="dcterms:W3CDTF">2020-11-19T17:47:19Z</dcterms:modified>
</cp:coreProperties>
</file>