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1" r:id="rId4"/>
    <p:sldId id="272" r:id="rId5"/>
    <p:sldId id="273" r:id="rId6"/>
    <p:sldId id="274" r:id="rId7"/>
    <p:sldId id="276" r:id="rId8"/>
    <p:sldId id="275" r:id="rId9"/>
    <p:sldId id="277" r:id="rId10"/>
    <p:sldId id="278" r:id="rId11"/>
    <p:sldId id="262" r:id="rId12"/>
    <p:sldId id="268" r:id="rId13"/>
    <p:sldId id="269" r:id="rId14"/>
    <p:sldId id="270" r:id="rId15"/>
    <p:sldId id="263" r:id="rId16"/>
    <p:sldId id="264" r:id="rId17"/>
    <p:sldId id="265" r:id="rId18"/>
    <p:sldId id="266" r:id="rId19"/>
    <p:sldId id="267" r:id="rId20"/>
    <p:sldId id="260" r:id="rId21"/>
    <p:sldId id="257" r:id="rId22"/>
    <p:sldId id="25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9"/>
  </p:normalViewPr>
  <p:slideViewPr>
    <p:cSldViewPr snapToGrid="0" snapToObjects="1">
      <p:cViewPr varScale="1">
        <p:scale>
          <a:sx n="76" d="100"/>
          <a:sy n="76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1158-07D5-FB4D-8B95-4A16960DA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D7E56-72E9-834E-9AE2-2701BCE3E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78CFE-1F0C-4C46-8B39-62F4D114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E100-B829-1649-AD09-7685C456372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1914-5EFB-6B41-8943-939CD7DF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94B0-58FC-E946-8C39-7134B125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8AFC-8887-0C42-A2A7-CF89A969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20C1-2A0D-C44F-B83E-25DF3B70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24C37-E491-F747-943B-704C07590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F83D2-C2C8-D147-84D6-FA44C17F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E100-B829-1649-AD09-7685C456372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C47C-1964-4F4C-8DFC-F352442A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D273-E44E-224B-9159-A24B500F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8AFC-8887-0C42-A2A7-CF89A969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819DC-48A6-AB4C-8653-628DE67DC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7E9FA-40C6-4846-9EBC-3D5FE66A5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009D-339E-DA4C-96F2-C08C9CF8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E100-B829-1649-AD09-7685C456372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7893-C3BD-354C-8A15-2CA40175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7342-AB66-0E44-B731-5C2675DE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8AFC-8887-0C42-A2A7-CF89A969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13C1-579C-5645-8170-E6B2B9C2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A494-4942-2B48-B5D1-FB6607FE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1A19A-F29A-4A45-9646-43C6E5F7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E100-B829-1649-AD09-7685C456372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B228-0943-0843-B3F7-0FF6EF79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CCDC-0E86-254A-A187-C2C53272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8AFC-8887-0C42-A2A7-CF89A969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7657-355E-294C-ACE3-C829C893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C69EC-AD93-D34E-9B0E-3FB869F2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A09E7-0452-214C-931C-A8F1533C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E100-B829-1649-AD09-7685C456372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66D55-420F-5E4E-B527-5F827361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79C75-91D3-E449-A1CA-A154B7D7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8AFC-8887-0C42-A2A7-CF89A969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1F4-D314-7747-87ED-814A7647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50ED-186F-6A41-8353-93A88AC2F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79523-5CFC-7E47-8A8E-50D5DDE84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1E190-AE30-F346-A164-187890C6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E100-B829-1649-AD09-7685C456372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6FD1-93FE-3D40-A640-8B629ACB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32448-482C-3543-B7F7-38B996F4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8AFC-8887-0C42-A2A7-CF89A969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3F51-8A0D-DB49-B965-DA867D22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73D4-25DB-B34D-A00C-0369A730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FD9C-783C-B142-ABD3-759FA70F2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3AA16-8AE7-FF45-8DE9-786ED75CC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9BAF3-3DBD-0F4C-BA16-D0785DB0A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62518-9517-AC40-B4D7-C4427FCD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E100-B829-1649-AD09-7685C456372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7ECB2-B584-5244-B97A-C6D5CBFC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5EA68-2BB6-0E44-86D8-A09DC1D5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8AFC-8887-0C42-A2A7-CF89A969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9F2E-BE2F-A547-93DF-6DFA4CF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458D8-D77E-CE41-A0E8-EC6BDFA3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E100-B829-1649-AD09-7685C456372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45AA2-5B3D-E447-BF0A-798F89DD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17B7C-F8AA-1E42-94C8-6B0CF3DE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8AFC-8887-0C42-A2A7-CF89A969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71867-6C70-CC43-ACDD-B84352CA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E100-B829-1649-AD09-7685C456372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4CB79-86C8-0348-8DD6-CD22438D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084E5-C5F9-3542-8C95-606DC23C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8AFC-8887-0C42-A2A7-CF89A969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2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F895-91E0-714A-95B4-1649F9A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5A9D-F581-5040-95E5-5F736737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F4796-2CD8-2146-B8AA-6D0B6839A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5685D-C503-AD41-9124-475413B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E100-B829-1649-AD09-7685C456372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1B551-B78B-A543-B80C-DFCE6913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74E9B-EFBC-0948-A134-499EEB1F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8AFC-8887-0C42-A2A7-CF89A969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B305-F0DE-0D48-AD3E-BD25EE33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000AC-F6FB-B642-8726-F2B3C2AF6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C9805-B231-F940-B175-4797ADB24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6D391-39A3-EB44-95CA-0FB36AA8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E100-B829-1649-AD09-7685C456372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0517E-2463-934B-BB65-02549B1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5D5A9-CAA7-1241-BE78-E3A5D643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8AFC-8887-0C42-A2A7-CF89A969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F5CBC-476C-4842-A4E1-18468190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5AEA-9388-EE47-AF82-9C2B15E7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C93B-7388-9E49-8C0A-982982DC0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E100-B829-1649-AD09-7685C456372D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F7319-5A3E-6445-A96F-33C0F843A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DA7A-9870-2E4B-8F13-82A6A2279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8AFC-8887-0C42-A2A7-CF89A969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2DFB-5BFE-2D42-B141-E41D16E65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B6F74-EA31-BC45-A7D5-D41B19520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5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4ADE0350-35A7-FA4B-8011-5D6FED907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20EF985-212D-F041-8C56-18E15A55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914400"/>
            <a:ext cx="8813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9785833-7517-1C47-A4A3-07383609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14400"/>
            <a:ext cx="883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8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8C7BDA3-82BF-2149-889A-F27CEAAC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901700"/>
            <a:ext cx="88265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AADC7AF-815D-1D46-B661-596370B2C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908050"/>
            <a:ext cx="8801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6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EE37B08-8E06-984B-8F1C-9BF4AE11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901700"/>
            <a:ext cx="88011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4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3788EC3-8813-794A-8326-65CCC700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908050"/>
            <a:ext cx="88265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4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B8A5926-04AE-2747-8641-429DA29B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01700"/>
            <a:ext cx="88392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8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C408936-E489-2249-B2A4-FD589B6C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901700"/>
            <a:ext cx="88138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97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82F2CB1-54EC-C745-8E86-55A789FC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901700"/>
            <a:ext cx="88265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584DD57E-41F2-AB46-87C0-06877EE3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914400"/>
            <a:ext cx="7543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53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D6C70C2-A535-8D43-BBFC-02ADDD80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895350"/>
            <a:ext cx="8826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4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E685B28-57A4-274A-B17C-4974A09F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914400"/>
            <a:ext cx="88011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59952C6-1B72-7D44-B6CC-52AD28DA9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630" y="1027906"/>
            <a:ext cx="7647806" cy="4351338"/>
          </a:xfrm>
        </p:spPr>
      </p:pic>
    </p:spTree>
    <p:extLst>
      <p:ext uri="{BB962C8B-B14F-4D97-AF65-F5344CB8AC3E}">
        <p14:creationId xmlns:p14="http://schemas.microsoft.com/office/powerpoint/2010/main" val="2897547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9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85E864F-94A4-E940-B1BD-F5D3B521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908050"/>
            <a:ext cx="7531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9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ECED4A4-8679-5047-BA89-1137B0B5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914400"/>
            <a:ext cx="7556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0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DCDCE33F-55BF-9446-B6A1-9AE2E8E6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59833"/>
            <a:ext cx="9821333" cy="613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162351E-5EFA-0E43-A734-C2302CC1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8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71AE344-072D-DC4D-AB43-2D6D1602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603250"/>
            <a:ext cx="90424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2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3A6ECE7-5B92-3049-8D5B-A9FCFAD5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3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0BF9505-9164-BE4D-A666-52463633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9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0</Words>
  <Application>Microsoft Macintosh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Xiaoying</dc:creator>
  <cp:lastModifiedBy>Yang, Xiaoying</cp:lastModifiedBy>
  <cp:revision>1</cp:revision>
  <dcterms:created xsi:type="dcterms:W3CDTF">2022-01-18T22:10:49Z</dcterms:created>
  <dcterms:modified xsi:type="dcterms:W3CDTF">2022-01-19T19:56:51Z</dcterms:modified>
</cp:coreProperties>
</file>