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i2QEq307jVainK46844Krj7QE6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a247916c_0_4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f5a247916c_0_4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5a247916c_0_5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f5a247916c_0_5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3e2ad6a3d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43e2ad6a3d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1e5780c5f_1_2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e1e5780c5f_1_2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1d483c4b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1191d483c4b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d0e0a191f_0_1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ed0e0a191f_0_1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ee63449a_0_1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f4ee63449a_0_1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4ee63449a_0_2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f4ee63449a_0_2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0e0a191f_0_27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https://developer.mozilla.org/en-US/docs/Web/CSS/position</a:t>
            </a:r>
            <a:endParaRPr/>
          </a:p>
        </p:txBody>
      </p:sp>
      <p:sp>
        <p:nvSpPr>
          <p:cNvPr id="130" name="Google Shape;130;ged0e0a191f_0_27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5a247916c_0_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f5a247916c_0_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4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"/>
          <p:cNvGrpSpPr/>
          <p:nvPr/>
        </p:nvGrpSpPr>
        <p:grpSpPr>
          <a:xfrm>
            <a:off x="0" y="0"/>
            <a:ext cx="773430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9131300" y="1597850"/>
            <a:ext cx="72867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741950" y="1317900"/>
            <a:ext cx="9362100" cy="2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0" lvl="0" marL="12700" marR="508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700"/>
              <a:t>CSS part 2</a:t>
            </a:r>
            <a:endParaRPr sz="8700"/>
          </a:p>
          <a:p>
            <a:pPr indent="0" lvl="0" marL="12700" marR="1114425" rtl="0" algn="l">
              <a:lnSpc>
                <a:spcPct val="115199"/>
              </a:lnSpc>
              <a:spcBef>
                <a:spcPts val="4775"/>
              </a:spcBef>
              <a:spcAft>
                <a:spcPts val="0"/>
              </a:spcAft>
              <a:buSzPts val="1400"/>
              <a:buNone/>
            </a:pPr>
            <a:r>
              <a:rPr b="0" lang="en-US" sz="2950">
                <a:latin typeface="Trebuchet MS"/>
                <a:ea typeface="Trebuchet MS"/>
                <a:cs typeface="Trebuchet MS"/>
                <a:sym typeface="Trebuchet MS"/>
              </a:rPr>
              <a:t>Let’s know more about Cascading Style Sheets</a:t>
            </a:r>
            <a:endParaRPr sz="29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7577000" y="9742300"/>
            <a:ext cx="1039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r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5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Prepared by Helena Natanael, for FWD by dibimbing.id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a247916c_0_45"/>
          <p:cNvSpPr txBox="1"/>
          <p:nvPr/>
        </p:nvSpPr>
        <p:spPr>
          <a:xfrm>
            <a:off x="2109725" y="762600"/>
            <a:ext cx="109902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27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Detailed Explanation</a:t>
            </a:r>
            <a:r>
              <a:rPr b="0" i="0" lang="en-US" sz="40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40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27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2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Display: Flex 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gf5a247916c_0_45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f5a247916c_0_45"/>
          <p:cNvSpPr txBox="1"/>
          <p:nvPr/>
        </p:nvSpPr>
        <p:spPr>
          <a:xfrm>
            <a:off x="2449202" y="5320150"/>
            <a:ext cx="123228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Most used in modern Web Apps.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It makes the elements positioning flexible, no need to hassle with float and position for most cases.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Learn how to use flexbox: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https://flexboxfroggy.com/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gf5a247916c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200" y="2447025"/>
            <a:ext cx="7778198" cy="2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f5a247916c_0_45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8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a247916c_0_54"/>
          <p:cNvSpPr txBox="1"/>
          <p:nvPr/>
        </p:nvSpPr>
        <p:spPr>
          <a:xfrm>
            <a:off x="2109725" y="762600"/>
            <a:ext cx="109902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27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Detailed Explanation</a:t>
            </a:r>
            <a:r>
              <a:rPr b="0" i="0" lang="en-US" sz="4000" u="none" cap="none" strike="noStrike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4000" u="none" cap="none" strike="noStrike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27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2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Display: Grid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gf5a247916c_0_54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f5a247916c_0_54"/>
          <p:cNvSpPr txBox="1"/>
          <p:nvPr/>
        </p:nvSpPr>
        <p:spPr>
          <a:xfrm>
            <a:off x="2449202" y="5320150"/>
            <a:ext cx="123228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Used for pages that contains list of products. The structure is similar to table.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concept is used in Bootstrap Framework.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Learn how to use grid: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https://css-tricks.com/snippets/css/complete-guide-grid/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https://grid.layoutit.com/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https://learncssgrid.com/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8" name="Google Shape;168;gf5a247916c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200" y="2493300"/>
            <a:ext cx="6373267" cy="225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f5a247916c_0_54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9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g143e2ad6a3d_0_0"/>
          <p:cNvGrpSpPr/>
          <p:nvPr/>
        </p:nvGrpSpPr>
        <p:grpSpPr>
          <a:xfrm>
            <a:off x="0" y="0"/>
            <a:ext cx="4989409" cy="10287019"/>
            <a:chOff x="0" y="0"/>
            <a:chExt cx="4989409" cy="10287019"/>
          </a:xfrm>
        </p:grpSpPr>
        <p:sp>
          <p:nvSpPr>
            <p:cNvPr id="175" name="Google Shape;175;g143e2ad6a3d_0_0"/>
            <p:cNvSpPr/>
            <p:nvPr/>
          </p:nvSpPr>
          <p:spPr>
            <a:xfrm>
              <a:off x="0" y="0"/>
              <a:ext cx="4989409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143e2ad6a3d_0_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143e2ad6a3d_0_0"/>
            <p:cNvSpPr/>
            <p:nvPr/>
          </p:nvSpPr>
          <p:spPr>
            <a:xfrm>
              <a:off x="2150450" y="1415375"/>
              <a:ext cx="1736531" cy="1625689"/>
            </a:xfrm>
            <a:custGeom>
              <a:rect b="b" l="l" r="r" t="t"/>
              <a:pathLst>
                <a:path extrusionOk="0" h="2463165" w="2463165">
                  <a:moveTo>
                    <a:pt x="1231315" y="2462631"/>
                  </a:moveTo>
                  <a:lnTo>
                    <a:pt x="1185996" y="2461798"/>
                  </a:lnTo>
                  <a:lnTo>
                    <a:pt x="1140734" y="2459294"/>
                  </a:lnTo>
                  <a:lnTo>
                    <a:pt x="1095597" y="2455128"/>
                  </a:lnTo>
                  <a:lnTo>
                    <a:pt x="1050642" y="2449303"/>
                  </a:lnTo>
                  <a:lnTo>
                    <a:pt x="1005935" y="2441827"/>
                  </a:lnTo>
                  <a:lnTo>
                    <a:pt x="961533" y="2432713"/>
                  </a:lnTo>
                  <a:lnTo>
                    <a:pt x="917494" y="2421970"/>
                  </a:lnTo>
                  <a:lnTo>
                    <a:pt x="873884" y="2409611"/>
                  </a:lnTo>
                  <a:lnTo>
                    <a:pt x="830758" y="2395656"/>
                  </a:lnTo>
                  <a:lnTo>
                    <a:pt x="788170" y="2380126"/>
                  </a:lnTo>
                  <a:lnTo>
                    <a:pt x="746185" y="2363035"/>
                  </a:lnTo>
                  <a:lnTo>
                    <a:pt x="704859" y="2344410"/>
                  </a:lnTo>
                  <a:lnTo>
                    <a:pt x="664248" y="2324280"/>
                  </a:lnTo>
                  <a:lnTo>
                    <a:pt x="624402" y="2302667"/>
                  </a:lnTo>
                  <a:lnTo>
                    <a:pt x="585378" y="2279602"/>
                  </a:lnTo>
                  <a:lnTo>
                    <a:pt x="547231" y="2255115"/>
                  </a:lnTo>
                  <a:lnTo>
                    <a:pt x="510013" y="2229244"/>
                  </a:lnTo>
                  <a:lnTo>
                    <a:pt x="473771" y="2202019"/>
                  </a:lnTo>
                  <a:lnTo>
                    <a:pt x="438554" y="2173478"/>
                  </a:lnTo>
                  <a:lnTo>
                    <a:pt x="404414" y="2143661"/>
                  </a:lnTo>
                  <a:lnTo>
                    <a:pt x="371394" y="2112608"/>
                  </a:lnTo>
                  <a:lnTo>
                    <a:pt x="339538" y="2080358"/>
                  </a:lnTo>
                  <a:lnTo>
                    <a:pt x="308891" y="2046958"/>
                  </a:lnTo>
                  <a:lnTo>
                    <a:pt x="279495" y="2012452"/>
                  </a:lnTo>
                  <a:lnTo>
                    <a:pt x="251389" y="1976892"/>
                  </a:lnTo>
                  <a:lnTo>
                    <a:pt x="224610" y="1940317"/>
                  </a:lnTo>
                  <a:lnTo>
                    <a:pt x="199195" y="1902783"/>
                  </a:lnTo>
                  <a:lnTo>
                    <a:pt x="175180" y="1864340"/>
                  </a:lnTo>
                  <a:lnTo>
                    <a:pt x="152597" y="1825035"/>
                  </a:lnTo>
                  <a:lnTo>
                    <a:pt x="131474" y="1784928"/>
                  </a:lnTo>
                  <a:lnTo>
                    <a:pt x="111842" y="1744071"/>
                  </a:lnTo>
                  <a:lnTo>
                    <a:pt x="93728" y="1702520"/>
                  </a:lnTo>
                  <a:lnTo>
                    <a:pt x="77155" y="1660330"/>
                  </a:lnTo>
                  <a:lnTo>
                    <a:pt x="62146" y="1617555"/>
                  </a:lnTo>
                  <a:lnTo>
                    <a:pt x="48722" y="1574260"/>
                  </a:lnTo>
                  <a:lnTo>
                    <a:pt x="36901" y="1530500"/>
                  </a:lnTo>
                  <a:lnTo>
                    <a:pt x="26698" y="1486336"/>
                  </a:lnTo>
                  <a:lnTo>
                    <a:pt x="18127" y="1441825"/>
                  </a:lnTo>
                  <a:lnTo>
                    <a:pt x="11201" y="1397025"/>
                  </a:lnTo>
                  <a:lnTo>
                    <a:pt x="5929" y="1352004"/>
                  </a:lnTo>
                  <a:lnTo>
                    <a:pt x="2317" y="1306821"/>
                  </a:lnTo>
                  <a:lnTo>
                    <a:pt x="370" y="1261532"/>
                  </a:lnTo>
                  <a:lnTo>
                    <a:pt x="0" y="1231315"/>
                  </a:lnTo>
                  <a:lnTo>
                    <a:pt x="92" y="1216205"/>
                  </a:lnTo>
                  <a:lnTo>
                    <a:pt x="1483" y="1170897"/>
                  </a:lnTo>
                  <a:lnTo>
                    <a:pt x="4540" y="1125673"/>
                  </a:lnTo>
                  <a:lnTo>
                    <a:pt x="9260" y="1080590"/>
                  </a:lnTo>
                  <a:lnTo>
                    <a:pt x="15636" y="1035708"/>
                  </a:lnTo>
                  <a:lnTo>
                    <a:pt x="23659" y="991095"/>
                  </a:lnTo>
                  <a:lnTo>
                    <a:pt x="33319" y="946812"/>
                  </a:lnTo>
                  <a:lnTo>
                    <a:pt x="44603" y="902907"/>
                  </a:lnTo>
                  <a:lnTo>
                    <a:pt x="57495" y="859451"/>
                  </a:lnTo>
                  <a:lnTo>
                    <a:pt x="71977" y="816500"/>
                  </a:lnTo>
                  <a:lnTo>
                    <a:pt x="88031" y="774107"/>
                  </a:lnTo>
                  <a:lnTo>
                    <a:pt x="105634" y="732335"/>
                  </a:lnTo>
                  <a:lnTo>
                    <a:pt x="124764" y="691239"/>
                  </a:lnTo>
                  <a:lnTo>
                    <a:pt x="145392" y="650878"/>
                  </a:lnTo>
                  <a:lnTo>
                    <a:pt x="167491" y="611301"/>
                  </a:lnTo>
                  <a:lnTo>
                    <a:pt x="191034" y="572563"/>
                  </a:lnTo>
                  <a:lnTo>
                    <a:pt x="215986" y="534720"/>
                  </a:lnTo>
                  <a:lnTo>
                    <a:pt x="242313" y="497820"/>
                  </a:lnTo>
                  <a:lnTo>
                    <a:pt x="269981" y="461917"/>
                  </a:lnTo>
                  <a:lnTo>
                    <a:pt x="298952" y="427053"/>
                  </a:lnTo>
                  <a:lnTo>
                    <a:pt x="329187" y="393280"/>
                  </a:lnTo>
                  <a:lnTo>
                    <a:pt x="360644" y="360644"/>
                  </a:lnTo>
                  <a:lnTo>
                    <a:pt x="393280" y="329187"/>
                  </a:lnTo>
                  <a:lnTo>
                    <a:pt x="427053" y="298952"/>
                  </a:lnTo>
                  <a:lnTo>
                    <a:pt x="461917" y="269981"/>
                  </a:lnTo>
                  <a:lnTo>
                    <a:pt x="497820" y="242313"/>
                  </a:lnTo>
                  <a:lnTo>
                    <a:pt x="534720" y="215986"/>
                  </a:lnTo>
                  <a:lnTo>
                    <a:pt x="572563" y="191034"/>
                  </a:lnTo>
                  <a:lnTo>
                    <a:pt x="611301" y="167491"/>
                  </a:lnTo>
                  <a:lnTo>
                    <a:pt x="650878" y="145392"/>
                  </a:lnTo>
                  <a:lnTo>
                    <a:pt x="691239" y="124764"/>
                  </a:lnTo>
                  <a:lnTo>
                    <a:pt x="732335" y="105634"/>
                  </a:lnTo>
                  <a:lnTo>
                    <a:pt x="774107" y="88031"/>
                  </a:lnTo>
                  <a:lnTo>
                    <a:pt x="816500" y="71977"/>
                  </a:lnTo>
                  <a:lnTo>
                    <a:pt x="859451" y="57495"/>
                  </a:lnTo>
                  <a:lnTo>
                    <a:pt x="902907" y="44603"/>
                  </a:lnTo>
                  <a:lnTo>
                    <a:pt x="946812" y="33319"/>
                  </a:lnTo>
                  <a:lnTo>
                    <a:pt x="991095" y="23659"/>
                  </a:lnTo>
                  <a:lnTo>
                    <a:pt x="1035708" y="15636"/>
                  </a:lnTo>
                  <a:lnTo>
                    <a:pt x="1080590" y="9260"/>
                  </a:lnTo>
                  <a:lnTo>
                    <a:pt x="1125673" y="4540"/>
                  </a:lnTo>
                  <a:lnTo>
                    <a:pt x="1170897" y="1483"/>
                  </a:lnTo>
                  <a:lnTo>
                    <a:pt x="1216205" y="92"/>
                  </a:lnTo>
                  <a:lnTo>
                    <a:pt x="1231315" y="0"/>
                  </a:lnTo>
                  <a:lnTo>
                    <a:pt x="1246425" y="92"/>
                  </a:lnTo>
                  <a:lnTo>
                    <a:pt x="1291734" y="1483"/>
                  </a:lnTo>
                  <a:lnTo>
                    <a:pt x="1336958" y="4540"/>
                  </a:lnTo>
                  <a:lnTo>
                    <a:pt x="1382041" y="9260"/>
                  </a:lnTo>
                  <a:lnTo>
                    <a:pt x="1426922" y="15636"/>
                  </a:lnTo>
                  <a:lnTo>
                    <a:pt x="1471535" y="23659"/>
                  </a:lnTo>
                  <a:lnTo>
                    <a:pt x="1515819" y="33319"/>
                  </a:lnTo>
                  <a:lnTo>
                    <a:pt x="1559723" y="44603"/>
                  </a:lnTo>
                  <a:lnTo>
                    <a:pt x="1603180" y="57495"/>
                  </a:lnTo>
                  <a:lnTo>
                    <a:pt x="1646131" y="71977"/>
                  </a:lnTo>
                  <a:lnTo>
                    <a:pt x="1688524" y="88031"/>
                  </a:lnTo>
                  <a:lnTo>
                    <a:pt x="1730296" y="105634"/>
                  </a:lnTo>
                  <a:lnTo>
                    <a:pt x="1771391" y="124764"/>
                  </a:lnTo>
                  <a:lnTo>
                    <a:pt x="1811753" y="145392"/>
                  </a:lnTo>
                  <a:lnTo>
                    <a:pt x="1851329" y="167491"/>
                  </a:lnTo>
                  <a:lnTo>
                    <a:pt x="1890067" y="191034"/>
                  </a:lnTo>
                  <a:lnTo>
                    <a:pt x="1927911" y="215986"/>
                  </a:lnTo>
                  <a:lnTo>
                    <a:pt x="1964810" y="242313"/>
                  </a:lnTo>
                  <a:lnTo>
                    <a:pt x="2000714" y="269981"/>
                  </a:lnTo>
                  <a:lnTo>
                    <a:pt x="2035577" y="298952"/>
                  </a:lnTo>
                  <a:lnTo>
                    <a:pt x="2069351" y="329187"/>
                  </a:lnTo>
                  <a:lnTo>
                    <a:pt x="2101989" y="360644"/>
                  </a:lnTo>
                  <a:lnTo>
                    <a:pt x="2133444" y="393280"/>
                  </a:lnTo>
                  <a:lnTo>
                    <a:pt x="2163678" y="427053"/>
                  </a:lnTo>
                  <a:lnTo>
                    <a:pt x="2192651" y="461917"/>
                  </a:lnTo>
                  <a:lnTo>
                    <a:pt x="2220318" y="497820"/>
                  </a:lnTo>
                  <a:lnTo>
                    <a:pt x="2246643" y="534720"/>
                  </a:lnTo>
                  <a:lnTo>
                    <a:pt x="2271596" y="572563"/>
                  </a:lnTo>
                  <a:lnTo>
                    <a:pt x="2295138" y="611301"/>
                  </a:lnTo>
                  <a:lnTo>
                    <a:pt x="2317237" y="650878"/>
                  </a:lnTo>
                  <a:lnTo>
                    <a:pt x="2337866" y="691239"/>
                  </a:lnTo>
                  <a:lnTo>
                    <a:pt x="2356997" y="732335"/>
                  </a:lnTo>
                  <a:lnTo>
                    <a:pt x="2374599" y="774107"/>
                  </a:lnTo>
                  <a:lnTo>
                    <a:pt x="2390653" y="816500"/>
                  </a:lnTo>
                  <a:lnTo>
                    <a:pt x="2405135" y="859451"/>
                  </a:lnTo>
                  <a:lnTo>
                    <a:pt x="2418029" y="902907"/>
                  </a:lnTo>
                  <a:lnTo>
                    <a:pt x="2429312" y="946812"/>
                  </a:lnTo>
                  <a:lnTo>
                    <a:pt x="2438970" y="991095"/>
                  </a:lnTo>
                  <a:lnTo>
                    <a:pt x="2446995" y="1035708"/>
                  </a:lnTo>
                  <a:lnTo>
                    <a:pt x="2453370" y="1080590"/>
                  </a:lnTo>
                  <a:lnTo>
                    <a:pt x="2458090" y="1125673"/>
                  </a:lnTo>
                  <a:lnTo>
                    <a:pt x="2461149" y="1170897"/>
                  </a:lnTo>
                  <a:lnTo>
                    <a:pt x="2462539" y="1216205"/>
                  </a:lnTo>
                  <a:lnTo>
                    <a:pt x="2462631" y="1231315"/>
                  </a:lnTo>
                  <a:lnTo>
                    <a:pt x="2462539" y="1246425"/>
                  </a:lnTo>
                  <a:lnTo>
                    <a:pt x="2461149" y="1291734"/>
                  </a:lnTo>
                  <a:lnTo>
                    <a:pt x="2458090" y="1336958"/>
                  </a:lnTo>
                  <a:lnTo>
                    <a:pt x="2453370" y="1382041"/>
                  </a:lnTo>
                  <a:lnTo>
                    <a:pt x="2446995" y="1426922"/>
                  </a:lnTo>
                  <a:lnTo>
                    <a:pt x="2438970" y="1471535"/>
                  </a:lnTo>
                  <a:lnTo>
                    <a:pt x="2429312" y="1515819"/>
                  </a:lnTo>
                  <a:lnTo>
                    <a:pt x="2418029" y="1559723"/>
                  </a:lnTo>
                  <a:lnTo>
                    <a:pt x="2405135" y="1603180"/>
                  </a:lnTo>
                  <a:lnTo>
                    <a:pt x="2390653" y="1646131"/>
                  </a:lnTo>
                  <a:lnTo>
                    <a:pt x="2374601" y="1688524"/>
                  </a:lnTo>
                  <a:lnTo>
                    <a:pt x="2356997" y="1730296"/>
                  </a:lnTo>
                  <a:lnTo>
                    <a:pt x="2337866" y="1771391"/>
                  </a:lnTo>
                  <a:lnTo>
                    <a:pt x="2317237" y="1811753"/>
                  </a:lnTo>
                  <a:lnTo>
                    <a:pt x="2295138" y="1851329"/>
                  </a:lnTo>
                  <a:lnTo>
                    <a:pt x="2271596" y="1890067"/>
                  </a:lnTo>
                  <a:lnTo>
                    <a:pt x="2246643" y="1927911"/>
                  </a:lnTo>
                  <a:lnTo>
                    <a:pt x="2220318" y="1964810"/>
                  </a:lnTo>
                  <a:lnTo>
                    <a:pt x="2192651" y="2000714"/>
                  </a:lnTo>
                  <a:lnTo>
                    <a:pt x="2163678" y="2035577"/>
                  </a:lnTo>
                  <a:lnTo>
                    <a:pt x="2133444" y="2069351"/>
                  </a:lnTo>
                  <a:lnTo>
                    <a:pt x="2101989" y="2101989"/>
                  </a:lnTo>
                  <a:lnTo>
                    <a:pt x="2069351" y="2133444"/>
                  </a:lnTo>
                  <a:lnTo>
                    <a:pt x="2035577" y="2163678"/>
                  </a:lnTo>
                  <a:lnTo>
                    <a:pt x="2000714" y="2192651"/>
                  </a:lnTo>
                  <a:lnTo>
                    <a:pt x="1964810" y="2220318"/>
                  </a:lnTo>
                  <a:lnTo>
                    <a:pt x="1927911" y="2246643"/>
                  </a:lnTo>
                  <a:lnTo>
                    <a:pt x="1890067" y="2271596"/>
                  </a:lnTo>
                  <a:lnTo>
                    <a:pt x="1851329" y="2295138"/>
                  </a:lnTo>
                  <a:lnTo>
                    <a:pt x="1811753" y="2317237"/>
                  </a:lnTo>
                  <a:lnTo>
                    <a:pt x="1771391" y="2337866"/>
                  </a:lnTo>
                  <a:lnTo>
                    <a:pt x="1730296" y="2356997"/>
                  </a:lnTo>
                  <a:lnTo>
                    <a:pt x="1688524" y="2374599"/>
                  </a:lnTo>
                  <a:lnTo>
                    <a:pt x="1646131" y="2390653"/>
                  </a:lnTo>
                  <a:lnTo>
                    <a:pt x="1603180" y="2405135"/>
                  </a:lnTo>
                  <a:lnTo>
                    <a:pt x="1559723" y="2418029"/>
                  </a:lnTo>
                  <a:lnTo>
                    <a:pt x="1515819" y="2429312"/>
                  </a:lnTo>
                  <a:lnTo>
                    <a:pt x="1471535" y="2438970"/>
                  </a:lnTo>
                  <a:lnTo>
                    <a:pt x="1426922" y="2446995"/>
                  </a:lnTo>
                  <a:lnTo>
                    <a:pt x="1382041" y="2453370"/>
                  </a:lnTo>
                  <a:lnTo>
                    <a:pt x="1336958" y="2458090"/>
                  </a:lnTo>
                  <a:lnTo>
                    <a:pt x="1291734" y="2461149"/>
                  </a:lnTo>
                  <a:lnTo>
                    <a:pt x="1246425" y="2462539"/>
                  </a:lnTo>
                  <a:lnTo>
                    <a:pt x="1231315" y="2462631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g143e2ad6a3d_0_0"/>
          <p:cNvSpPr txBox="1"/>
          <p:nvPr>
            <p:ph type="title"/>
          </p:nvPr>
        </p:nvSpPr>
        <p:spPr>
          <a:xfrm>
            <a:off x="5565430" y="4121100"/>
            <a:ext cx="74736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5080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7200">
                <a:solidFill>
                  <a:srgbClr val="262626"/>
                </a:solidFill>
              </a:rPr>
              <a:t>Ice Breaking</a:t>
            </a:r>
            <a:endParaRPr sz="7200"/>
          </a:p>
        </p:txBody>
      </p:sp>
      <p:sp>
        <p:nvSpPr>
          <p:cNvPr id="179" name="Google Shape;179;g143e2ad6a3d_0_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ge1e5780c5f_1_22"/>
          <p:cNvGrpSpPr/>
          <p:nvPr/>
        </p:nvGrpSpPr>
        <p:grpSpPr>
          <a:xfrm>
            <a:off x="0" y="0"/>
            <a:ext cx="7153275" cy="10287019"/>
            <a:chOff x="0" y="0"/>
            <a:chExt cx="7153275" cy="10287019"/>
          </a:xfrm>
        </p:grpSpPr>
        <p:sp>
          <p:nvSpPr>
            <p:cNvPr id="185" name="Google Shape;185;ge1e5780c5f_1_22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e1e5780c5f_1_22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e1e5780c5f_1_22"/>
            <p:cNvSpPr/>
            <p:nvPr/>
          </p:nvSpPr>
          <p:spPr>
            <a:xfrm>
              <a:off x="3519251" y="1415372"/>
              <a:ext cx="2463165" cy="2463165"/>
            </a:xfrm>
            <a:custGeom>
              <a:rect b="b" l="l" r="r" t="t"/>
              <a:pathLst>
                <a:path extrusionOk="0" h="2463165" w="2463165">
                  <a:moveTo>
                    <a:pt x="1231315" y="2462631"/>
                  </a:moveTo>
                  <a:lnTo>
                    <a:pt x="1185996" y="2461798"/>
                  </a:lnTo>
                  <a:lnTo>
                    <a:pt x="1140734" y="2459294"/>
                  </a:lnTo>
                  <a:lnTo>
                    <a:pt x="1095597" y="2455128"/>
                  </a:lnTo>
                  <a:lnTo>
                    <a:pt x="1050642" y="2449303"/>
                  </a:lnTo>
                  <a:lnTo>
                    <a:pt x="1005935" y="2441827"/>
                  </a:lnTo>
                  <a:lnTo>
                    <a:pt x="961533" y="2432713"/>
                  </a:lnTo>
                  <a:lnTo>
                    <a:pt x="917494" y="2421970"/>
                  </a:lnTo>
                  <a:lnTo>
                    <a:pt x="873884" y="2409611"/>
                  </a:lnTo>
                  <a:lnTo>
                    <a:pt x="830758" y="2395656"/>
                  </a:lnTo>
                  <a:lnTo>
                    <a:pt x="788170" y="2380126"/>
                  </a:lnTo>
                  <a:lnTo>
                    <a:pt x="746185" y="2363035"/>
                  </a:lnTo>
                  <a:lnTo>
                    <a:pt x="704859" y="2344410"/>
                  </a:lnTo>
                  <a:lnTo>
                    <a:pt x="664248" y="2324280"/>
                  </a:lnTo>
                  <a:lnTo>
                    <a:pt x="624402" y="2302667"/>
                  </a:lnTo>
                  <a:lnTo>
                    <a:pt x="585378" y="2279602"/>
                  </a:lnTo>
                  <a:lnTo>
                    <a:pt x="547231" y="2255115"/>
                  </a:lnTo>
                  <a:lnTo>
                    <a:pt x="510013" y="2229244"/>
                  </a:lnTo>
                  <a:lnTo>
                    <a:pt x="473771" y="2202019"/>
                  </a:lnTo>
                  <a:lnTo>
                    <a:pt x="438554" y="2173478"/>
                  </a:lnTo>
                  <a:lnTo>
                    <a:pt x="404414" y="2143661"/>
                  </a:lnTo>
                  <a:lnTo>
                    <a:pt x="371394" y="2112608"/>
                  </a:lnTo>
                  <a:lnTo>
                    <a:pt x="339538" y="2080358"/>
                  </a:lnTo>
                  <a:lnTo>
                    <a:pt x="308891" y="2046958"/>
                  </a:lnTo>
                  <a:lnTo>
                    <a:pt x="279495" y="2012452"/>
                  </a:lnTo>
                  <a:lnTo>
                    <a:pt x="251389" y="1976892"/>
                  </a:lnTo>
                  <a:lnTo>
                    <a:pt x="224610" y="1940317"/>
                  </a:lnTo>
                  <a:lnTo>
                    <a:pt x="199195" y="1902783"/>
                  </a:lnTo>
                  <a:lnTo>
                    <a:pt x="175180" y="1864340"/>
                  </a:lnTo>
                  <a:lnTo>
                    <a:pt x="152597" y="1825035"/>
                  </a:lnTo>
                  <a:lnTo>
                    <a:pt x="131474" y="1784928"/>
                  </a:lnTo>
                  <a:lnTo>
                    <a:pt x="111842" y="1744071"/>
                  </a:lnTo>
                  <a:lnTo>
                    <a:pt x="93728" y="1702520"/>
                  </a:lnTo>
                  <a:lnTo>
                    <a:pt x="77155" y="1660330"/>
                  </a:lnTo>
                  <a:lnTo>
                    <a:pt x="62146" y="1617555"/>
                  </a:lnTo>
                  <a:lnTo>
                    <a:pt x="48722" y="1574260"/>
                  </a:lnTo>
                  <a:lnTo>
                    <a:pt x="36901" y="1530500"/>
                  </a:lnTo>
                  <a:lnTo>
                    <a:pt x="26698" y="1486336"/>
                  </a:lnTo>
                  <a:lnTo>
                    <a:pt x="18127" y="1441825"/>
                  </a:lnTo>
                  <a:lnTo>
                    <a:pt x="11201" y="1397025"/>
                  </a:lnTo>
                  <a:lnTo>
                    <a:pt x="5929" y="1352004"/>
                  </a:lnTo>
                  <a:lnTo>
                    <a:pt x="2317" y="1306821"/>
                  </a:lnTo>
                  <a:lnTo>
                    <a:pt x="370" y="1261532"/>
                  </a:lnTo>
                  <a:lnTo>
                    <a:pt x="0" y="1231315"/>
                  </a:lnTo>
                  <a:lnTo>
                    <a:pt x="92" y="1216205"/>
                  </a:lnTo>
                  <a:lnTo>
                    <a:pt x="1483" y="1170897"/>
                  </a:lnTo>
                  <a:lnTo>
                    <a:pt x="4540" y="1125673"/>
                  </a:lnTo>
                  <a:lnTo>
                    <a:pt x="9260" y="1080590"/>
                  </a:lnTo>
                  <a:lnTo>
                    <a:pt x="15636" y="1035708"/>
                  </a:lnTo>
                  <a:lnTo>
                    <a:pt x="23659" y="991095"/>
                  </a:lnTo>
                  <a:lnTo>
                    <a:pt x="33319" y="946812"/>
                  </a:lnTo>
                  <a:lnTo>
                    <a:pt x="44603" y="902907"/>
                  </a:lnTo>
                  <a:lnTo>
                    <a:pt x="57495" y="859451"/>
                  </a:lnTo>
                  <a:lnTo>
                    <a:pt x="71977" y="816500"/>
                  </a:lnTo>
                  <a:lnTo>
                    <a:pt x="88031" y="774107"/>
                  </a:lnTo>
                  <a:lnTo>
                    <a:pt x="105634" y="732335"/>
                  </a:lnTo>
                  <a:lnTo>
                    <a:pt x="124764" y="691239"/>
                  </a:lnTo>
                  <a:lnTo>
                    <a:pt x="145392" y="650878"/>
                  </a:lnTo>
                  <a:lnTo>
                    <a:pt x="167491" y="611301"/>
                  </a:lnTo>
                  <a:lnTo>
                    <a:pt x="191034" y="572563"/>
                  </a:lnTo>
                  <a:lnTo>
                    <a:pt x="215986" y="534720"/>
                  </a:lnTo>
                  <a:lnTo>
                    <a:pt x="242313" y="497820"/>
                  </a:lnTo>
                  <a:lnTo>
                    <a:pt x="269981" y="461917"/>
                  </a:lnTo>
                  <a:lnTo>
                    <a:pt x="298952" y="427053"/>
                  </a:lnTo>
                  <a:lnTo>
                    <a:pt x="329187" y="393280"/>
                  </a:lnTo>
                  <a:lnTo>
                    <a:pt x="360644" y="360644"/>
                  </a:lnTo>
                  <a:lnTo>
                    <a:pt x="393280" y="329187"/>
                  </a:lnTo>
                  <a:lnTo>
                    <a:pt x="427053" y="298952"/>
                  </a:lnTo>
                  <a:lnTo>
                    <a:pt x="461917" y="269981"/>
                  </a:lnTo>
                  <a:lnTo>
                    <a:pt x="497820" y="242313"/>
                  </a:lnTo>
                  <a:lnTo>
                    <a:pt x="534720" y="215986"/>
                  </a:lnTo>
                  <a:lnTo>
                    <a:pt x="572563" y="191034"/>
                  </a:lnTo>
                  <a:lnTo>
                    <a:pt x="611301" y="167491"/>
                  </a:lnTo>
                  <a:lnTo>
                    <a:pt x="650878" y="145392"/>
                  </a:lnTo>
                  <a:lnTo>
                    <a:pt x="691239" y="124764"/>
                  </a:lnTo>
                  <a:lnTo>
                    <a:pt x="732335" y="105634"/>
                  </a:lnTo>
                  <a:lnTo>
                    <a:pt x="774107" y="88031"/>
                  </a:lnTo>
                  <a:lnTo>
                    <a:pt x="816500" y="71977"/>
                  </a:lnTo>
                  <a:lnTo>
                    <a:pt x="859451" y="57495"/>
                  </a:lnTo>
                  <a:lnTo>
                    <a:pt x="902907" y="44603"/>
                  </a:lnTo>
                  <a:lnTo>
                    <a:pt x="946812" y="33319"/>
                  </a:lnTo>
                  <a:lnTo>
                    <a:pt x="991095" y="23659"/>
                  </a:lnTo>
                  <a:lnTo>
                    <a:pt x="1035708" y="15636"/>
                  </a:lnTo>
                  <a:lnTo>
                    <a:pt x="1080590" y="9260"/>
                  </a:lnTo>
                  <a:lnTo>
                    <a:pt x="1125673" y="4540"/>
                  </a:lnTo>
                  <a:lnTo>
                    <a:pt x="1170897" y="1483"/>
                  </a:lnTo>
                  <a:lnTo>
                    <a:pt x="1216205" y="92"/>
                  </a:lnTo>
                  <a:lnTo>
                    <a:pt x="1231315" y="0"/>
                  </a:lnTo>
                  <a:lnTo>
                    <a:pt x="1246425" y="92"/>
                  </a:lnTo>
                  <a:lnTo>
                    <a:pt x="1291734" y="1483"/>
                  </a:lnTo>
                  <a:lnTo>
                    <a:pt x="1336958" y="4540"/>
                  </a:lnTo>
                  <a:lnTo>
                    <a:pt x="1382041" y="9260"/>
                  </a:lnTo>
                  <a:lnTo>
                    <a:pt x="1426922" y="15636"/>
                  </a:lnTo>
                  <a:lnTo>
                    <a:pt x="1471535" y="23659"/>
                  </a:lnTo>
                  <a:lnTo>
                    <a:pt x="1515819" y="33319"/>
                  </a:lnTo>
                  <a:lnTo>
                    <a:pt x="1559723" y="44603"/>
                  </a:lnTo>
                  <a:lnTo>
                    <a:pt x="1603180" y="57495"/>
                  </a:lnTo>
                  <a:lnTo>
                    <a:pt x="1646131" y="71977"/>
                  </a:lnTo>
                  <a:lnTo>
                    <a:pt x="1688524" y="88031"/>
                  </a:lnTo>
                  <a:lnTo>
                    <a:pt x="1730296" y="105634"/>
                  </a:lnTo>
                  <a:lnTo>
                    <a:pt x="1771391" y="124764"/>
                  </a:lnTo>
                  <a:lnTo>
                    <a:pt x="1811753" y="145392"/>
                  </a:lnTo>
                  <a:lnTo>
                    <a:pt x="1851329" y="167491"/>
                  </a:lnTo>
                  <a:lnTo>
                    <a:pt x="1890067" y="191034"/>
                  </a:lnTo>
                  <a:lnTo>
                    <a:pt x="1927911" y="215986"/>
                  </a:lnTo>
                  <a:lnTo>
                    <a:pt x="1964810" y="242313"/>
                  </a:lnTo>
                  <a:lnTo>
                    <a:pt x="2000714" y="269981"/>
                  </a:lnTo>
                  <a:lnTo>
                    <a:pt x="2035577" y="298952"/>
                  </a:lnTo>
                  <a:lnTo>
                    <a:pt x="2069351" y="329187"/>
                  </a:lnTo>
                  <a:lnTo>
                    <a:pt x="2101989" y="360644"/>
                  </a:lnTo>
                  <a:lnTo>
                    <a:pt x="2133444" y="393280"/>
                  </a:lnTo>
                  <a:lnTo>
                    <a:pt x="2163678" y="427053"/>
                  </a:lnTo>
                  <a:lnTo>
                    <a:pt x="2192651" y="461917"/>
                  </a:lnTo>
                  <a:lnTo>
                    <a:pt x="2220318" y="497820"/>
                  </a:lnTo>
                  <a:lnTo>
                    <a:pt x="2246643" y="534720"/>
                  </a:lnTo>
                  <a:lnTo>
                    <a:pt x="2271596" y="572563"/>
                  </a:lnTo>
                  <a:lnTo>
                    <a:pt x="2295138" y="611301"/>
                  </a:lnTo>
                  <a:lnTo>
                    <a:pt x="2317237" y="650878"/>
                  </a:lnTo>
                  <a:lnTo>
                    <a:pt x="2337866" y="691239"/>
                  </a:lnTo>
                  <a:lnTo>
                    <a:pt x="2356997" y="732335"/>
                  </a:lnTo>
                  <a:lnTo>
                    <a:pt x="2374599" y="774107"/>
                  </a:lnTo>
                  <a:lnTo>
                    <a:pt x="2390653" y="816500"/>
                  </a:lnTo>
                  <a:lnTo>
                    <a:pt x="2405135" y="859451"/>
                  </a:lnTo>
                  <a:lnTo>
                    <a:pt x="2418029" y="902907"/>
                  </a:lnTo>
                  <a:lnTo>
                    <a:pt x="2429312" y="946812"/>
                  </a:lnTo>
                  <a:lnTo>
                    <a:pt x="2438970" y="991095"/>
                  </a:lnTo>
                  <a:lnTo>
                    <a:pt x="2446995" y="1035708"/>
                  </a:lnTo>
                  <a:lnTo>
                    <a:pt x="2453370" y="1080590"/>
                  </a:lnTo>
                  <a:lnTo>
                    <a:pt x="2458090" y="1125673"/>
                  </a:lnTo>
                  <a:lnTo>
                    <a:pt x="2461149" y="1170897"/>
                  </a:lnTo>
                  <a:lnTo>
                    <a:pt x="2462539" y="1216205"/>
                  </a:lnTo>
                  <a:lnTo>
                    <a:pt x="2462631" y="1231315"/>
                  </a:lnTo>
                  <a:lnTo>
                    <a:pt x="2462539" y="1246425"/>
                  </a:lnTo>
                  <a:lnTo>
                    <a:pt x="2461149" y="1291734"/>
                  </a:lnTo>
                  <a:lnTo>
                    <a:pt x="2458090" y="1336958"/>
                  </a:lnTo>
                  <a:lnTo>
                    <a:pt x="2453370" y="1382041"/>
                  </a:lnTo>
                  <a:lnTo>
                    <a:pt x="2446995" y="1426922"/>
                  </a:lnTo>
                  <a:lnTo>
                    <a:pt x="2438970" y="1471535"/>
                  </a:lnTo>
                  <a:lnTo>
                    <a:pt x="2429312" y="1515819"/>
                  </a:lnTo>
                  <a:lnTo>
                    <a:pt x="2418029" y="1559723"/>
                  </a:lnTo>
                  <a:lnTo>
                    <a:pt x="2405135" y="1603180"/>
                  </a:lnTo>
                  <a:lnTo>
                    <a:pt x="2390653" y="1646131"/>
                  </a:lnTo>
                  <a:lnTo>
                    <a:pt x="2374601" y="1688524"/>
                  </a:lnTo>
                  <a:lnTo>
                    <a:pt x="2356997" y="1730296"/>
                  </a:lnTo>
                  <a:lnTo>
                    <a:pt x="2337866" y="1771391"/>
                  </a:lnTo>
                  <a:lnTo>
                    <a:pt x="2317237" y="1811753"/>
                  </a:lnTo>
                  <a:lnTo>
                    <a:pt x="2295138" y="1851329"/>
                  </a:lnTo>
                  <a:lnTo>
                    <a:pt x="2271596" y="1890067"/>
                  </a:lnTo>
                  <a:lnTo>
                    <a:pt x="2246643" y="1927911"/>
                  </a:lnTo>
                  <a:lnTo>
                    <a:pt x="2220318" y="1964810"/>
                  </a:lnTo>
                  <a:lnTo>
                    <a:pt x="2192651" y="2000714"/>
                  </a:lnTo>
                  <a:lnTo>
                    <a:pt x="2163678" y="2035577"/>
                  </a:lnTo>
                  <a:lnTo>
                    <a:pt x="2133444" y="2069351"/>
                  </a:lnTo>
                  <a:lnTo>
                    <a:pt x="2101989" y="2101989"/>
                  </a:lnTo>
                  <a:lnTo>
                    <a:pt x="2069351" y="2133444"/>
                  </a:lnTo>
                  <a:lnTo>
                    <a:pt x="2035577" y="2163678"/>
                  </a:lnTo>
                  <a:lnTo>
                    <a:pt x="2000714" y="2192651"/>
                  </a:lnTo>
                  <a:lnTo>
                    <a:pt x="1964810" y="2220318"/>
                  </a:lnTo>
                  <a:lnTo>
                    <a:pt x="1927911" y="2246643"/>
                  </a:lnTo>
                  <a:lnTo>
                    <a:pt x="1890067" y="2271596"/>
                  </a:lnTo>
                  <a:lnTo>
                    <a:pt x="1851329" y="2295138"/>
                  </a:lnTo>
                  <a:lnTo>
                    <a:pt x="1811753" y="2317237"/>
                  </a:lnTo>
                  <a:lnTo>
                    <a:pt x="1771391" y="2337866"/>
                  </a:lnTo>
                  <a:lnTo>
                    <a:pt x="1730296" y="2356997"/>
                  </a:lnTo>
                  <a:lnTo>
                    <a:pt x="1688524" y="2374599"/>
                  </a:lnTo>
                  <a:lnTo>
                    <a:pt x="1646131" y="2390653"/>
                  </a:lnTo>
                  <a:lnTo>
                    <a:pt x="1603180" y="2405135"/>
                  </a:lnTo>
                  <a:lnTo>
                    <a:pt x="1559723" y="2418029"/>
                  </a:lnTo>
                  <a:lnTo>
                    <a:pt x="1515819" y="2429312"/>
                  </a:lnTo>
                  <a:lnTo>
                    <a:pt x="1471535" y="2438970"/>
                  </a:lnTo>
                  <a:lnTo>
                    <a:pt x="1426922" y="2446995"/>
                  </a:lnTo>
                  <a:lnTo>
                    <a:pt x="1382041" y="2453370"/>
                  </a:lnTo>
                  <a:lnTo>
                    <a:pt x="1336958" y="2458090"/>
                  </a:lnTo>
                  <a:lnTo>
                    <a:pt x="1291734" y="2461149"/>
                  </a:lnTo>
                  <a:lnTo>
                    <a:pt x="1246425" y="2462539"/>
                  </a:lnTo>
                  <a:lnTo>
                    <a:pt x="1231315" y="2462631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ge1e5780c5f_1_22"/>
          <p:cNvSpPr txBox="1"/>
          <p:nvPr>
            <p:ph type="title"/>
          </p:nvPr>
        </p:nvSpPr>
        <p:spPr>
          <a:xfrm>
            <a:off x="8305288" y="2030975"/>
            <a:ext cx="51768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5080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550">
                <a:solidFill>
                  <a:srgbClr val="262626"/>
                </a:solidFill>
              </a:rPr>
              <a:t>Live Demo</a:t>
            </a:r>
            <a:endParaRPr sz="5550"/>
          </a:p>
        </p:txBody>
      </p:sp>
      <p:sp>
        <p:nvSpPr>
          <p:cNvPr id="189" name="Google Shape;189;ge1e5780c5f_1_22"/>
          <p:cNvSpPr txBox="1"/>
          <p:nvPr/>
        </p:nvSpPr>
        <p:spPr>
          <a:xfrm>
            <a:off x="8305301" y="3202425"/>
            <a:ext cx="88812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lang="en-US" sz="22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try to recreate some logo using HTML and CSS!</a:t>
            </a:r>
            <a:br>
              <a:rPr lang="en-US" sz="22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22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2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Link GitHub: https://github.com/helenant007/dibimbing-id</a:t>
            </a:r>
            <a:endParaRPr b="0" i="0" sz="22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ge1e5780c5f_1_2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e1e5780c5f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5300" y="5947051"/>
            <a:ext cx="1679850" cy="16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e1e5780c5f_1_22"/>
          <p:cNvPicPr preferRelativeResize="0"/>
          <p:nvPr/>
        </p:nvPicPr>
        <p:blipFill rotWithShape="1">
          <a:blip r:embed="rId5">
            <a:alphaModFix/>
          </a:blip>
          <a:srcRect b="0" l="22347" r="24545" t="0"/>
          <a:stretch/>
        </p:blipFill>
        <p:spPr>
          <a:xfrm>
            <a:off x="10868900" y="5759775"/>
            <a:ext cx="1880602" cy="199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e1e5780c5f_1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44500" y="5846689"/>
            <a:ext cx="1880602" cy="1880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e1e5780c5f_1_2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10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9"/>
          <p:cNvGrpSpPr/>
          <p:nvPr/>
        </p:nvGrpSpPr>
        <p:grpSpPr>
          <a:xfrm>
            <a:off x="0" y="5"/>
            <a:ext cx="18288000" cy="4162430"/>
            <a:chOff x="0" y="5"/>
            <a:chExt cx="18288000" cy="4162430"/>
          </a:xfrm>
        </p:grpSpPr>
        <p:sp>
          <p:nvSpPr>
            <p:cNvPr id="200" name="Google Shape;200;p9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9"/>
          <p:cNvSpPr txBox="1"/>
          <p:nvPr/>
        </p:nvSpPr>
        <p:spPr>
          <a:xfrm>
            <a:off x="9725100" y="6292200"/>
            <a:ext cx="83967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Use all CSS properties that we have learned in the project.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You’ll get a perfect score if you add more CSS properties that you find outside the bootcamp.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Please use div or span instead of tables.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Submit H+7 in LMS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1179925" y="5238739"/>
            <a:ext cx="62154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5080" rtl="0" algn="l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en-US" sz="51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Based on previous assignment, add CSS to beautify the </a:t>
            </a:r>
            <a:r>
              <a:rPr b="1" lang="en-US" sz="51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page HTML</a:t>
            </a:r>
            <a:endParaRPr b="0" i="0" sz="5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9"/>
          <p:cNvSpPr txBox="1"/>
          <p:nvPr>
            <p:ph type="title"/>
          </p:nvPr>
        </p:nvSpPr>
        <p:spPr>
          <a:xfrm>
            <a:off x="1016000" y="1281350"/>
            <a:ext cx="88002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>
                <a:latin typeface="Georgia"/>
                <a:ea typeface="Georgia"/>
                <a:cs typeface="Georgia"/>
                <a:sym typeface="Georgia"/>
              </a:rPr>
              <a:t>Assignment</a:t>
            </a:r>
            <a:endParaRPr sz="8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0"/>
          <p:cNvGrpSpPr/>
          <p:nvPr/>
        </p:nvGrpSpPr>
        <p:grpSpPr>
          <a:xfrm>
            <a:off x="9937669" y="6"/>
            <a:ext cx="8350884" cy="10287217"/>
            <a:chOff x="9937669" y="6"/>
            <a:chExt cx="8350884" cy="10287217"/>
          </a:xfrm>
        </p:grpSpPr>
        <p:sp>
          <p:nvSpPr>
            <p:cNvPr id="212" name="Google Shape;212;p10"/>
            <p:cNvSpPr/>
            <p:nvPr/>
          </p:nvSpPr>
          <p:spPr>
            <a:xfrm>
              <a:off x="9937669" y="6"/>
              <a:ext cx="8350884" cy="10287000"/>
            </a:xfrm>
            <a:custGeom>
              <a:rect b="b" l="l" r="r" t="t"/>
              <a:pathLst>
                <a:path extrusionOk="0" h="10287000" w="8350884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C4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9944099" y="6"/>
              <a:ext cx="8343900" cy="10287000"/>
            </a:xfrm>
            <a:custGeom>
              <a:rect b="b" l="l" r="r" t="t"/>
              <a:pathLst>
                <a:path extrusionOk="0" h="10287000" w="834390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9949694" y="3822923"/>
              <a:ext cx="6540500" cy="6464300"/>
            </a:xfrm>
            <a:custGeom>
              <a:rect b="b" l="l" r="r" t="t"/>
              <a:pathLst>
                <a:path extrusionOk="0" h="6464300" w="654050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10"/>
          <p:cNvSpPr txBox="1"/>
          <p:nvPr>
            <p:ph type="title"/>
          </p:nvPr>
        </p:nvSpPr>
        <p:spPr>
          <a:xfrm>
            <a:off x="1016000" y="2476400"/>
            <a:ext cx="72225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1016000" y="6581400"/>
            <a:ext cx="7941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0" i="0" lang="en-US" sz="20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References:</a:t>
            </a:r>
            <a:endParaRPr b="0" i="0" sz="20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0" i="0" lang="en-US" sz="20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https://blog.hubspot.com/website/span-vs-div</a:t>
            </a:r>
            <a:endParaRPr b="0" i="0" sz="20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https://css-tricks.com/almanac/properties/b/border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https://developer.mozilla.org/en-US/docs/Web/CSS/position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https://www.w3schools.com/cssref/pr_class_position.asp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https://www.w3schools.com/css/css_boxmodel.asp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https://stackoverflow.com/questions/3468154/what-is-webkit-and-how-is-it-related-to-cs</a:t>
            </a: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lang="en-US" sz="20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https://rifatnajmi.com/design/px-em-rem/</a:t>
            </a:r>
            <a:endParaRPr sz="20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1016000" y="4076991"/>
            <a:ext cx="6468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0" i="0" lang="en-US" sz="29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That’s all for this session!</a:t>
            </a:r>
            <a:endParaRPr b="0" i="0" sz="295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7729400" y="9742300"/>
            <a:ext cx="1039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r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55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Prepared by Helena Natanael, for FWD by dibimbing.id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705951" y="0"/>
            <a:ext cx="7589010" cy="10287000"/>
          </a:xfrm>
          <a:custGeom>
            <a:rect b="b" l="l" r="r" t="t"/>
            <a:pathLst>
              <a:path extrusionOk="0" h="10287000" w="8902065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11710202" y="4449000"/>
            <a:ext cx="57147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302895" lvl="0" marL="12700" marR="5080" rtl="0" algn="ctr">
              <a:lnSpc>
                <a:spcPct val="119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b="1" i="0" lang="en-US" sz="6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b="0" i="0" sz="6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2564200" y="1744521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Span and Div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028838" y="1557440"/>
            <a:ext cx="817244" cy="817244"/>
          </a:xfrm>
          <a:custGeom>
            <a:rect b="b" l="l" r="r" t="t"/>
            <a:pathLst>
              <a:path extrusionOk="0" h="817244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1331095" y="1648568"/>
            <a:ext cx="212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1028838" y="3027759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1295229" y="3122129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0" y="9125620"/>
            <a:ext cx="1190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1028838" y="4440521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1295229" y="4534891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1028800" y="5895859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1295192" y="5895854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1295267" y="7377103"/>
            <a:ext cx="284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b="0" i="0" sz="4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2564200" y="3214846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Border Properties</a:t>
            </a:r>
            <a:endParaRPr b="0" i="0" sz="28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2564200" y="4627595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Width and Height</a:t>
            </a:r>
            <a:endParaRPr b="0" i="0" sz="28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2564200" y="6040345"/>
            <a:ext cx="5055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7500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Layout</a:t>
            </a:r>
            <a:endParaRPr b="0" i="0" sz="28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76" name="Google Shape;76;p4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036088" y="7438461"/>
              <a:ext cx="1819910" cy="1819910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9467151" y="1327075"/>
            <a:ext cx="78513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Span and Div</a:t>
            </a:r>
            <a:endParaRPr sz="6450"/>
          </a:p>
        </p:txBody>
      </p:sp>
      <p:sp>
        <p:nvSpPr>
          <p:cNvPr id="80" name="Google Shape;80;p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9467142" y="3185994"/>
            <a:ext cx="69552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Span: used for inline styling</a:t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55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Div: used for block/container styling</a:t>
            </a:r>
            <a:endParaRPr sz="255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5155" y="5181525"/>
            <a:ext cx="9147096" cy="31389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3" name="Google Shape;83;p4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1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1d483c4b_0_0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191d483c4b_0_0"/>
          <p:cNvSpPr txBox="1"/>
          <p:nvPr>
            <p:ph type="title"/>
          </p:nvPr>
        </p:nvSpPr>
        <p:spPr>
          <a:xfrm>
            <a:off x="3385950" y="1015350"/>
            <a:ext cx="115161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Box Model of a HTML element</a:t>
            </a:r>
            <a:endParaRPr sz="6450"/>
          </a:p>
        </p:txBody>
      </p:sp>
      <p:pic>
        <p:nvPicPr>
          <p:cNvPr id="90" name="Google Shape;90;g1191d483c4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050" y="3485531"/>
            <a:ext cx="12323898" cy="51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191d483c4b_0_0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ed0e0a191f_0_19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97" name="Google Shape;97;ged0e0a191f_0_19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ed0e0a191f_0_19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ed0e0a191f_0_19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ed0e0a191f_0_19"/>
          <p:cNvSpPr txBox="1"/>
          <p:nvPr>
            <p:ph type="title"/>
          </p:nvPr>
        </p:nvSpPr>
        <p:spPr>
          <a:xfrm>
            <a:off x="9467151" y="1327075"/>
            <a:ext cx="8048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Border Properties</a:t>
            </a:r>
            <a:endParaRPr sz="6450"/>
          </a:p>
        </p:txBody>
      </p:sp>
      <p:sp>
        <p:nvSpPr>
          <p:cNvPr id="101" name="Google Shape;101;ged0e0a191f_0_19"/>
          <p:cNvSpPr txBox="1"/>
          <p:nvPr/>
        </p:nvSpPr>
        <p:spPr>
          <a:xfrm>
            <a:off x="9467148" y="6186225"/>
            <a:ext cx="64857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border-width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border-style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border-color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border-radius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jump into hands-on to understand more!</a:t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ged0e0a191f_0_1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ed0e0a191f_0_19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gf4ee63449a_0_12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109" name="Google Shape;109;gf4ee63449a_0_12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f4ee63449a_0_12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f4ee63449a_0_12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gf4ee63449a_0_12"/>
          <p:cNvSpPr txBox="1"/>
          <p:nvPr>
            <p:ph type="title"/>
          </p:nvPr>
        </p:nvSpPr>
        <p:spPr>
          <a:xfrm>
            <a:off x="9467151" y="1327075"/>
            <a:ext cx="8048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Width and Height</a:t>
            </a:r>
            <a:endParaRPr sz="6450"/>
          </a:p>
        </p:txBody>
      </p:sp>
      <p:sp>
        <p:nvSpPr>
          <p:cNvPr id="113" name="Google Shape;113;gf4ee63449a_0_12"/>
          <p:cNvSpPr txBox="1"/>
          <p:nvPr/>
        </p:nvSpPr>
        <p:spPr>
          <a:xfrm>
            <a:off x="9467148" y="7038825"/>
            <a:ext cx="64857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Width: defines the content width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Height: defines the content height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jump into hands-on to understand more!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gf4ee63449a_0_1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f4ee63449a_0_1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f4ee63449a_0_22"/>
          <p:cNvGrpSpPr/>
          <p:nvPr/>
        </p:nvGrpSpPr>
        <p:grpSpPr>
          <a:xfrm>
            <a:off x="0" y="0"/>
            <a:ext cx="8048625" cy="10287000"/>
            <a:chOff x="0" y="0"/>
            <a:chExt cx="8048625" cy="10287000"/>
          </a:xfrm>
        </p:grpSpPr>
        <p:sp>
          <p:nvSpPr>
            <p:cNvPr id="121" name="Google Shape;121;gf4ee63449a_0_22"/>
            <p:cNvSpPr/>
            <p:nvPr/>
          </p:nvSpPr>
          <p:spPr>
            <a:xfrm>
              <a:off x="0" y="0"/>
              <a:ext cx="8048625" cy="10287000"/>
            </a:xfrm>
            <a:custGeom>
              <a:rect b="b" l="l" r="r" t="t"/>
              <a:pathLst>
                <a:path extrusionOk="0" h="10287000" w="8048625">
                  <a:moveTo>
                    <a:pt x="80486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048625" y="0"/>
                  </a:lnTo>
                  <a:lnTo>
                    <a:pt x="8048625" y="1028700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f4ee63449a_0_22"/>
            <p:cNvSpPr/>
            <p:nvPr/>
          </p:nvSpPr>
          <p:spPr>
            <a:xfrm>
              <a:off x="0" y="607746"/>
              <a:ext cx="4599305" cy="9093200"/>
            </a:xfrm>
            <a:custGeom>
              <a:rect b="b" l="l" r="r" t="t"/>
              <a:pathLst>
                <a:path extrusionOk="0" h="9093200" w="4599305">
                  <a:moveTo>
                    <a:pt x="337351" y="9093199"/>
                  </a:moveTo>
                  <a:lnTo>
                    <a:pt x="0" y="9093199"/>
                  </a:lnTo>
                  <a:lnTo>
                    <a:pt x="0" y="6591299"/>
                  </a:lnTo>
                  <a:lnTo>
                    <a:pt x="145528" y="6591299"/>
                  </a:lnTo>
                  <a:lnTo>
                    <a:pt x="193028" y="6578599"/>
                  </a:lnTo>
                  <a:lnTo>
                    <a:pt x="287157" y="6578599"/>
                  </a:lnTo>
                  <a:lnTo>
                    <a:pt x="333760" y="6565899"/>
                  </a:lnTo>
                  <a:lnTo>
                    <a:pt x="380040" y="6565899"/>
                  </a:lnTo>
                  <a:lnTo>
                    <a:pt x="516809" y="6527799"/>
                  </a:lnTo>
                  <a:lnTo>
                    <a:pt x="561667" y="6527799"/>
                  </a:lnTo>
                  <a:lnTo>
                    <a:pt x="650210" y="6502399"/>
                  </a:lnTo>
                  <a:lnTo>
                    <a:pt x="693870" y="6476999"/>
                  </a:lnTo>
                  <a:lnTo>
                    <a:pt x="822253" y="6438899"/>
                  </a:lnTo>
                  <a:lnTo>
                    <a:pt x="864140" y="6413499"/>
                  </a:lnTo>
                  <a:lnTo>
                    <a:pt x="905552" y="6400799"/>
                  </a:lnTo>
                  <a:lnTo>
                    <a:pt x="946477" y="6375399"/>
                  </a:lnTo>
                  <a:lnTo>
                    <a:pt x="986903" y="6362699"/>
                  </a:lnTo>
                  <a:lnTo>
                    <a:pt x="1026816" y="6337299"/>
                  </a:lnTo>
                  <a:lnTo>
                    <a:pt x="1105055" y="6286499"/>
                  </a:lnTo>
                  <a:lnTo>
                    <a:pt x="1143356" y="6273799"/>
                  </a:lnTo>
                  <a:lnTo>
                    <a:pt x="1181095" y="6248399"/>
                  </a:lnTo>
                  <a:lnTo>
                    <a:pt x="1218258" y="6222999"/>
                  </a:lnTo>
                  <a:lnTo>
                    <a:pt x="1254834" y="6197599"/>
                  </a:lnTo>
                  <a:lnTo>
                    <a:pt x="1290810" y="6159499"/>
                  </a:lnTo>
                  <a:lnTo>
                    <a:pt x="1326173" y="6134099"/>
                  </a:lnTo>
                  <a:lnTo>
                    <a:pt x="1360910" y="6108699"/>
                  </a:lnTo>
                  <a:lnTo>
                    <a:pt x="1395010" y="6083299"/>
                  </a:lnTo>
                  <a:lnTo>
                    <a:pt x="1428460" y="6045199"/>
                  </a:lnTo>
                  <a:lnTo>
                    <a:pt x="1461246" y="6019799"/>
                  </a:lnTo>
                  <a:lnTo>
                    <a:pt x="1493357" y="5981699"/>
                  </a:lnTo>
                  <a:lnTo>
                    <a:pt x="1524781" y="5956299"/>
                  </a:lnTo>
                  <a:lnTo>
                    <a:pt x="1555503" y="5918199"/>
                  </a:lnTo>
                  <a:lnTo>
                    <a:pt x="1585513" y="5892799"/>
                  </a:lnTo>
                  <a:lnTo>
                    <a:pt x="1614796" y="5854699"/>
                  </a:lnTo>
                  <a:lnTo>
                    <a:pt x="1643342" y="5816599"/>
                  </a:lnTo>
                  <a:lnTo>
                    <a:pt x="1671137" y="5778499"/>
                  </a:lnTo>
                  <a:lnTo>
                    <a:pt x="1698168" y="5753099"/>
                  </a:lnTo>
                  <a:lnTo>
                    <a:pt x="1724423" y="5714999"/>
                  </a:lnTo>
                  <a:lnTo>
                    <a:pt x="1749891" y="5676899"/>
                  </a:lnTo>
                  <a:lnTo>
                    <a:pt x="1774557" y="5638799"/>
                  </a:lnTo>
                  <a:lnTo>
                    <a:pt x="1798409" y="5600699"/>
                  </a:lnTo>
                  <a:lnTo>
                    <a:pt x="1821435" y="5562599"/>
                  </a:lnTo>
                  <a:lnTo>
                    <a:pt x="1843623" y="5524499"/>
                  </a:lnTo>
                  <a:lnTo>
                    <a:pt x="1864960" y="5486399"/>
                  </a:lnTo>
                  <a:lnTo>
                    <a:pt x="1885433" y="5435599"/>
                  </a:lnTo>
                  <a:lnTo>
                    <a:pt x="1905029" y="5397499"/>
                  </a:lnTo>
                  <a:lnTo>
                    <a:pt x="1923737" y="5359399"/>
                  </a:lnTo>
                  <a:lnTo>
                    <a:pt x="1941543" y="5321299"/>
                  </a:lnTo>
                  <a:lnTo>
                    <a:pt x="1958435" y="5270499"/>
                  </a:lnTo>
                  <a:lnTo>
                    <a:pt x="1974401" y="5232399"/>
                  </a:lnTo>
                  <a:lnTo>
                    <a:pt x="1989427" y="5181599"/>
                  </a:lnTo>
                  <a:lnTo>
                    <a:pt x="2003503" y="5143499"/>
                  </a:lnTo>
                  <a:lnTo>
                    <a:pt x="2016613" y="5105399"/>
                  </a:lnTo>
                  <a:lnTo>
                    <a:pt x="2028747" y="5054599"/>
                  </a:lnTo>
                  <a:lnTo>
                    <a:pt x="2039892" y="5003799"/>
                  </a:lnTo>
                  <a:lnTo>
                    <a:pt x="2050035" y="4965699"/>
                  </a:lnTo>
                  <a:lnTo>
                    <a:pt x="2059164" y="4914899"/>
                  </a:lnTo>
                  <a:lnTo>
                    <a:pt x="2067265" y="4876799"/>
                  </a:lnTo>
                  <a:lnTo>
                    <a:pt x="2074328" y="4825999"/>
                  </a:lnTo>
                  <a:lnTo>
                    <a:pt x="2080338" y="4775199"/>
                  </a:lnTo>
                  <a:lnTo>
                    <a:pt x="2085283" y="4737099"/>
                  </a:lnTo>
                  <a:lnTo>
                    <a:pt x="2089152" y="4686299"/>
                  </a:lnTo>
                  <a:lnTo>
                    <a:pt x="2091930" y="4635499"/>
                  </a:lnTo>
                  <a:lnTo>
                    <a:pt x="2093607" y="4584699"/>
                  </a:lnTo>
                  <a:lnTo>
                    <a:pt x="2094168" y="4546599"/>
                  </a:lnTo>
                  <a:lnTo>
                    <a:pt x="2093611" y="4495799"/>
                  </a:lnTo>
                  <a:lnTo>
                    <a:pt x="2091946" y="4444999"/>
                  </a:lnTo>
                  <a:lnTo>
                    <a:pt x="2089187" y="4394199"/>
                  </a:lnTo>
                  <a:lnTo>
                    <a:pt x="2085346" y="4356099"/>
                  </a:lnTo>
                  <a:lnTo>
                    <a:pt x="2080434" y="4305299"/>
                  </a:lnTo>
                  <a:lnTo>
                    <a:pt x="2074464" y="4254499"/>
                  </a:lnTo>
                  <a:lnTo>
                    <a:pt x="2067448" y="4216399"/>
                  </a:lnTo>
                  <a:lnTo>
                    <a:pt x="2059399" y="4165599"/>
                  </a:lnTo>
                  <a:lnTo>
                    <a:pt x="2050328" y="4114799"/>
                  </a:lnTo>
                  <a:lnTo>
                    <a:pt x="2040248" y="4076699"/>
                  </a:lnTo>
                  <a:lnTo>
                    <a:pt x="2029170" y="4025899"/>
                  </a:lnTo>
                  <a:lnTo>
                    <a:pt x="2017108" y="3987799"/>
                  </a:lnTo>
                  <a:lnTo>
                    <a:pt x="2004073" y="3936999"/>
                  </a:lnTo>
                  <a:lnTo>
                    <a:pt x="1990077" y="3898899"/>
                  </a:lnTo>
                  <a:lnTo>
                    <a:pt x="1975134" y="3860799"/>
                  </a:lnTo>
                  <a:lnTo>
                    <a:pt x="1959254" y="3809999"/>
                  </a:lnTo>
                  <a:lnTo>
                    <a:pt x="1942450" y="3771899"/>
                  </a:lnTo>
                  <a:lnTo>
                    <a:pt x="1924734" y="3733799"/>
                  </a:lnTo>
                  <a:lnTo>
                    <a:pt x="1906119" y="3682999"/>
                  </a:lnTo>
                  <a:lnTo>
                    <a:pt x="1886617" y="3644899"/>
                  </a:lnTo>
                  <a:lnTo>
                    <a:pt x="1866239" y="3606799"/>
                  </a:lnTo>
                  <a:lnTo>
                    <a:pt x="1844999" y="3568699"/>
                  </a:lnTo>
                  <a:lnTo>
                    <a:pt x="1822908" y="3530599"/>
                  </a:lnTo>
                  <a:lnTo>
                    <a:pt x="1799978" y="3492499"/>
                  </a:lnTo>
                  <a:lnTo>
                    <a:pt x="1776222" y="3454399"/>
                  </a:lnTo>
                  <a:lnTo>
                    <a:pt x="1751652" y="3416299"/>
                  </a:lnTo>
                  <a:lnTo>
                    <a:pt x="1726280" y="3378199"/>
                  </a:lnTo>
                  <a:lnTo>
                    <a:pt x="1700118" y="3340099"/>
                  </a:lnTo>
                  <a:lnTo>
                    <a:pt x="1673178" y="3301999"/>
                  </a:lnTo>
                  <a:lnTo>
                    <a:pt x="1645473" y="3263899"/>
                  </a:lnTo>
                  <a:lnTo>
                    <a:pt x="1617015" y="3225799"/>
                  </a:lnTo>
                  <a:lnTo>
                    <a:pt x="1587817" y="3200399"/>
                  </a:lnTo>
                  <a:lnTo>
                    <a:pt x="1557889" y="3162299"/>
                  </a:lnTo>
                  <a:lnTo>
                    <a:pt x="1527245" y="3136899"/>
                  </a:lnTo>
                  <a:lnTo>
                    <a:pt x="1495896" y="3098799"/>
                  </a:lnTo>
                  <a:lnTo>
                    <a:pt x="1463855" y="3073399"/>
                  </a:lnTo>
                  <a:lnTo>
                    <a:pt x="1431135" y="3035299"/>
                  </a:lnTo>
                  <a:lnTo>
                    <a:pt x="1397746" y="3009899"/>
                  </a:lnTo>
                  <a:lnTo>
                    <a:pt x="1363702" y="2971799"/>
                  </a:lnTo>
                  <a:lnTo>
                    <a:pt x="1329015" y="2946399"/>
                  </a:lnTo>
                  <a:lnTo>
                    <a:pt x="1293696" y="2920999"/>
                  </a:lnTo>
                  <a:lnTo>
                    <a:pt x="1257758" y="2895599"/>
                  </a:lnTo>
                  <a:lnTo>
                    <a:pt x="1221214" y="2870199"/>
                  </a:lnTo>
                  <a:lnTo>
                    <a:pt x="1184075" y="2844799"/>
                  </a:lnTo>
                  <a:lnTo>
                    <a:pt x="1146354" y="2819399"/>
                  </a:lnTo>
                  <a:lnTo>
                    <a:pt x="1108062" y="2793999"/>
                  </a:lnTo>
                  <a:lnTo>
                    <a:pt x="1029817" y="2743199"/>
                  </a:lnTo>
                  <a:lnTo>
                    <a:pt x="989888" y="2730499"/>
                  </a:lnTo>
                  <a:lnTo>
                    <a:pt x="949438" y="2705099"/>
                  </a:lnTo>
                  <a:lnTo>
                    <a:pt x="908478" y="2692399"/>
                  </a:lnTo>
                  <a:lnTo>
                    <a:pt x="867022" y="2666999"/>
                  </a:lnTo>
                  <a:lnTo>
                    <a:pt x="825080" y="2654299"/>
                  </a:lnTo>
                  <a:lnTo>
                    <a:pt x="782666" y="2628899"/>
                  </a:lnTo>
                  <a:lnTo>
                    <a:pt x="739792" y="2616199"/>
                  </a:lnTo>
                  <a:lnTo>
                    <a:pt x="427804" y="2527299"/>
                  </a:lnTo>
                  <a:lnTo>
                    <a:pt x="381685" y="2527299"/>
                  </a:lnTo>
                  <a:lnTo>
                    <a:pt x="335216" y="2514599"/>
                  </a:lnTo>
                  <a:lnTo>
                    <a:pt x="288408" y="2514599"/>
                  </a:lnTo>
                  <a:lnTo>
                    <a:pt x="241274" y="2501899"/>
                  </a:lnTo>
                  <a:lnTo>
                    <a:pt x="0" y="2501899"/>
                  </a:lnTo>
                  <a:lnTo>
                    <a:pt x="0" y="0"/>
                  </a:lnTo>
                  <a:lnTo>
                    <a:pt x="384810" y="0"/>
                  </a:lnTo>
                  <a:lnTo>
                    <a:pt x="432163" y="12699"/>
                  </a:lnTo>
                  <a:lnTo>
                    <a:pt x="526457" y="12699"/>
                  </a:lnTo>
                  <a:lnTo>
                    <a:pt x="573394" y="25399"/>
                  </a:lnTo>
                  <a:lnTo>
                    <a:pt x="620186" y="25399"/>
                  </a:lnTo>
                  <a:lnTo>
                    <a:pt x="666831" y="38099"/>
                  </a:lnTo>
                  <a:lnTo>
                    <a:pt x="713328" y="38099"/>
                  </a:lnTo>
                  <a:lnTo>
                    <a:pt x="759673" y="50799"/>
                  </a:lnTo>
                  <a:lnTo>
                    <a:pt x="805864" y="50799"/>
                  </a:lnTo>
                  <a:lnTo>
                    <a:pt x="897775" y="76199"/>
                  </a:lnTo>
                  <a:lnTo>
                    <a:pt x="943490" y="76199"/>
                  </a:lnTo>
                  <a:lnTo>
                    <a:pt x="1124686" y="126999"/>
                  </a:lnTo>
                  <a:lnTo>
                    <a:pt x="1169557" y="126999"/>
                  </a:lnTo>
                  <a:lnTo>
                    <a:pt x="1434998" y="203199"/>
                  </a:lnTo>
                  <a:lnTo>
                    <a:pt x="1478584" y="228599"/>
                  </a:lnTo>
                  <a:lnTo>
                    <a:pt x="1650969" y="279399"/>
                  </a:lnTo>
                  <a:lnTo>
                    <a:pt x="1693564" y="304799"/>
                  </a:lnTo>
                  <a:lnTo>
                    <a:pt x="1778132" y="330199"/>
                  </a:lnTo>
                  <a:lnTo>
                    <a:pt x="1820101" y="355599"/>
                  </a:lnTo>
                  <a:lnTo>
                    <a:pt x="1861857" y="368299"/>
                  </a:lnTo>
                  <a:lnTo>
                    <a:pt x="1903398" y="393699"/>
                  </a:lnTo>
                  <a:lnTo>
                    <a:pt x="1944720" y="406399"/>
                  </a:lnTo>
                  <a:lnTo>
                    <a:pt x="1985822" y="431799"/>
                  </a:lnTo>
                  <a:lnTo>
                    <a:pt x="2026700" y="444499"/>
                  </a:lnTo>
                  <a:lnTo>
                    <a:pt x="2067353" y="469899"/>
                  </a:lnTo>
                  <a:lnTo>
                    <a:pt x="2107778" y="482599"/>
                  </a:lnTo>
                  <a:lnTo>
                    <a:pt x="2187933" y="533399"/>
                  </a:lnTo>
                  <a:lnTo>
                    <a:pt x="2227659" y="546099"/>
                  </a:lnTo>
                  <a:lnTo>
                    <a:pt x="2345399" y="622299"/>
                  </a:lnTo>
                  <a:lnTo>
                    <a:pt x="2384159" y="634999"/>
                  </a:lnTo>
                  <a:lnTo>
                    <a:pt x="2536693" y="736599"/>
                  </a:lnTo>
                  <a:lnTo>
                    <a:pt x="2685104" y="838199"/>
                  </a:lnTo>
                  <a:lnTo>
                    <a:pt x="2793611" y="914399"/>
                  </a:lnTo>
                  <a:lnTo>
                    <a:pt x="2864578" y="965199"/>
                  </a:lnTo>
                  <a:lnTo>
                    <a:pt x="2899643" y="1003299"/>
                  </a:lnTo>
                  <a:lnTo>
                    <a:pt x="3003133" y="1079499"/>
                  </a:lnTo>
                  <a:lnTo>
                    <a:pt x="3037053" y="1117599"/>
                  </a:lnTo>
                  <a:lnTo>
                    <a:pt x="3104014" y="1168399"/>
                  </a:lnTo>
                  <a:lnTo>
                    <a:pt x="3137050" y="1206499"/>
                  </a:lnTo>
                  <a:lnTo>
                    <a:pt x="3169787" y="1231899"/>
                  </a:lnTo>
                  <a:lnTo>
                    <a:pt x="3202221" y="1269999"/>
                  </a:lnTo>
                  <a:lnTo>
                    <a:pt x="3234350" y="1295399"/>
                  </a:lnTo>
                  <a:lnTo>
                    <a:pt x="3266172" y="1333499"/>
                  </a:lnTo>
                  <a:lnTo>
                    <a:pt x="3297685" y="1358899"/>
                  </a:lnTo>
                  <a:lnTo>
                    <a:pt x="3328886" y="1396999"/>
                  </a:lnTo>
                  <a:lnTo>
                    <a:pt x="3359772" y="1422399"/>
                  </a:lnTo>
                  <a:lnTo>
                    <a:pt x="3390341" y="1460499"/>
                  </a:lnTo>
                  <a:lnTo>
                    <a:pt x="3420590" y="1485899"/>
                  </a:lnTo>
                  <a:lnTo>
                    <a:pt x="3450518" y="1523999"/>
                  </a:lnTo>
                  <a:lnTo>
                    <a:pt x="3480121" y="1562099"/>
                  </a:lnTo>
                  <a:lnTo>
                    <a:pt x="3509397" y="1587499"/>
                  </a:lnTo>
                  <a:lnTo>
                    <a:pt x="3538344" y="1625599"/>
                  </a:lnTo>
                  <a:lnTo>
                    <a:pt x="3566959" y="1663699"/>
                  </a:lnTo>
                  <a:lnTo>
                    <a:pt x="3595239" y="1701799"/>
                  </a:lnTo>
                  <a:lnTo>
                    <a:pt x="3623183" y="1727199"/>
                  </a:lnTo>
                  <a:lnTo>
                    <a:pt x="3650788" y="1765299"/>
                  </a:lnTo>
                  <a:lnTo>
                    <a:pt x="3678051" y="1803399"/>
                  </a:lnTo>
                  <a:lnTo>
                    <a:pt x="3704969" y="1841499"/>
                  </a:lnTo>
                  <a:lnTo>
                    <a:pt x="3731541" y="1879599"/>
                  </a:lnTo>
                  <a:lnTo>
                    <a:pt x="3757764" y="1904999"/>
                  </a:lnTo>
                  <a:lnTo>
                    <a:pt x="3783635" y="1943099"/>
                  </a:lnTo>
                  <a:lnTo>
                    <a:pt x="3809152" y="1981199"/>
                  </a:lnTo>
                  <a:lnTo>
                    <a:pt x="3834313" y="2019299"/>
                  </a:lnTo>
                  <a:lnTo>
                    <a:pt x="3859114" y="2057399"/>
                  </a:lnTo>
                  <a:lnTo>
                    <a:pt x="3883554" y="2095499"/>
                  </a:lnTo>
                  <a:lnTo>
                    <a:pt x="3907630" y="2133599"/>
                  </a:lnTo>
                  <a:lnTo>
                    <a:pt x="3931339" y="2171699"/>
                  </a:lnTo>
                  <a:lnTo>
                    <a:pt x="3954680" y="2209799"/>
                  </a:lnTo>
                  <a:lnTo>
                    <a:pt x="3977649" y="2247899"/>
                  </a:lnTo>
                  <a:lnTo>
                    <a:pt x="4000244" y="2285999"/>
                  </a:lnTo>
                  <a:lnTo>
                    <a:pt x="4022463" y="2324099"/>
                  </a:lnTo>
                  <a:lnTo>
                    <a:pt x="4044303" y="2362199"/>
                  </a:lnTo>
                  <a:lnTo>
                    <a:pt x="4065762" y="2412999"/>
                  </a:lnTo>
                  <a:lnTo>
                    <a:pt x="4086837" y="2451099"/>
                  </a:lnTo>
                  <a:lnTo>
                    <a:pt x="4107526" y="2489199"/>
                  </a:lnTo>
                  <a:lnTo>
                    <a:pt x="4127826" y="2527299"/>
                  </a:lnTo>
                  <a:lnTo>
                    <a:pt x="4147735" y="2565399"/>
                  </a:lnTo>
                  <a:lnTo>
                    <a:pt x="4167251" y="2603499"/>
                  </a:lnTo>
                  <a:lnTo>
                    <a:pt x="4186370" y="2654299"/>
                  </a:lnTo>
                  <a:lnTo>
                    <a:pt x="4205091" y="2692399"/>
                  </a:lnTo>
                  <a:lnTo>
                    <a:pt x="4223410" y="2730499"/>
                  </a:lnTo>
                  <a:lnTo>
                    <a:pt x="4241326" y="2781299"/>
                  </a:lnTo>
                  <a:lnTo>
                    <a:pt x="4258837" y="2819399"/>
                  </a:lnTo>
                  <a:lnTo>
                    <a:pt x="4275938" y="2857499"/>
                  </a:lnTo>
                  <a:lnTo>
                    <a:pt x="4292629" y="2895599"/>
                  </a:lnTo>
                  <a:lnTo>
                    <a:pt x="4308906" y="2946399"/>
                  </a:lnTo>
                  <a:lnTo>
                    <a:pt x="4324768" y="2984499"/>
                  </a:lnTo>
                  <a:lnTo>
                    <a:pt x="4340211" y="3035299"/>
                  </a:lnTo>
                  <a:lnTo>
                    <a:pt x="4355233" y="3073399"/>
                  </a:lnTo>
                  <a:lnTo>
                    <a:pt x="4369832" y="3111499"/>
                  </a:lnTo>
                  <a:lnTo>
                    <a:pt x="4384005" y="3162299"/>
                  </a:lnTo>
                  <a:lnTo>
                    <a:pt x="4397750" y="3200399"/>
                  </a:lnTo>
                  <a:lnTo>
                    <a:pt x="4411064" y="3251199"/>
                  </a:lnTo>
                  <a:lnTo>
                    <a:pt x="4423945" y="3289299"/>
                  </a:lnTo>
                  <a:lnTo>
                    <a:pt x="4436390" y="3340099"/>
                  </a:lnTo>
                  <a:lnTo>
                    <a:pt x="4448397" y="3378199"/>
                  </a:lnTo>
                  <a:lnTo>
                    <a:pt x="4459964" y="3428999"/>
                  </a:lnTo>
                  <a:lnTo>
                    <a:pt x="4471088" y="3467099"/>
                  </a:lnTo>
                  <a:lnTo>
                    <a:pt x="4481766" y="3517899"/>
                  </a:lnTo>
                  <a:lnTo>
                    <a:pt x="4491996" y="3555999"/>
                  </a:lnTo>
                  <a:lnTo>
                    <a:pt x="4501775" y="3606799"/>
                  </a:lnTo>
                  <a:lnTo>
                    <a:pt x="4511102" y="3644899"/>
                  </a:lnTo>
                  <a:lnTo>
                    <a:pt x="4519973" y="3695699"/>
                  </a:lnTo>
                  <a:lnTo>
                    <a:pt x="4528386" y="3746499"/>
                  </a:lnTo>
                  <a:lnTo>
                    <a:pt x="4536339" y="3784599"/>
                  </a:lnTo>
                  <a:lnTo>
                    <a:pt x="4543829" y="3835399"/>
                  </a:lnTo>
                  <a:lnTo>
                    <a:pt x="4550853" y="3886199"/>
                  </a:lnTo>
                  <a:lnTo>
                    <a:pt x="4557410" y="3924299"/>
                  </a:lnTo>
                  <a:lnTo>
                    <a:pt x="4563497" y="3975099"/>
                  </a:lnTo>
                  <a:lnTo>
                    <a:pt x="4569111" y="4025899"/>
                  </a:lnTo>
                  <a:lnTo>
                    <a:pt x="4574250" y="4063999"/>
                  </a:lnTo>
                  <a:lnTo>
                    <a:pt x="4578911" y="4114799"/>
                  </a:lnTo>
                  <a:lnTo>
                    <a:pt x="4583092" y="4165599"/>
                  </a:lnTo>
                  <a:lnTo>
                    <a:pt x="4586790" y="4203699"/>
                  </a:lnTo>
                  <a:lnTo>
                    <a:pt x="4590003" y="4254499"/>
                  </a:lnTo>
                  <a:lnTo>
                    <a:pt x="4592729" y="4305299"/>
                  </a:lnTo>
                  <a:lnTo>
                    <a:pt x="4594964" y="4356099"/>
                  </a:lnTo>
                  <a:lnTo>
                    <a:pt x="4596707" y="4394199"/>
                  </a:lnTo>
                  <a:lnTo>
                    <a:pt x="4597956" y="4444999"/>
                  </a:lnTo>
                  <a:lnTo>
                    <a:pt x="4598706" y="4495799"/>
                  </a:lnTo>
                  <a:lnTo>
                    <a:pt x="4598957" y="4546599"/>
                  </a:lnTo>
                  <a:lnTo>
                    <a:pt x="4598835" y="4597399"/>
                  </a:lnTo>
                  <a:lnTo>
                    <a:pt x="4598209" y="4635499"/>
                  </a:lnTo>
                  <a:lnTo>
                    <a:pt x="4597083" y="4686299"/>
                  </a:lnTo>
                  <a:lnTo>
                    <a:pt x="4595459" y="4737099"/>
                  </a:lnTo>
                  <a:lnTo>
                    <a:pt x="4593339" y="4787899"/>
                  </a:lnTo>
                  <a:lnTo>
                    <a:pt x="4590725" y="4825999"/>
                  </a:lnTo>
                  <a:lnTo>
                    <a:pt x="4587621" y="4876799"/>
                  </a:lnTo>
                  <a:lnTo>
                    <a:pt x="4584029" y="4927599"/>
                  </a:lnTo>
                  <a:lnTo>
                    <a:pt x="4579951" y="4978399"/>
                  </a:lnTo>
                  <a:lnTo>
                    <a:pt x="4575390" y="5016499"/>
                  </a:lnTo>
                  <a:lnTo>
                    <a:pt x="4570348" y="5067299"/>
                  </a:lnTo>
                  <a:lnTo>
                    <a:pt x="4564828" y="5118099"/>
                  </a:lnTo>
                  <a:lnTo>
                    <a:pt x="4558832" y="5156199"/>
                  </a:lnTo>
                  <a:lnTo>
                    <a:pt x="4552364" y="5206999"/>
                  </a:lnTo>
                  <a:lnTo>
                    <a:pt x="4545424" y="5257799"/>
                  </a:lnTo>
                  <a:lnTo>
                    <a:pt x="4538016" y="5295899"/>
                  </a:lnTo>
                  <a:lnTo>
                    <a:pt x="4530143" y="5346699"/>
                  </a:lnTo>
                  <a:lnTo>
                    <a:pt x="4521806" y="5397499"/>
                  </a:lnTo>
                  <a:lnTo>
                    <a:pt x="4513009" y="5435599"/>
                  </a:lnTo>
                  <a:lnTo>
                    <a:pt x="4503754" y="5486399"/>
                  </a:lnTo>
                  <a:lnTo>
                    <a:pt x="4494043" y="5524499"/>
                  </a:lnTo>
                  <a:lnTo>
                    <a:pt x="4483879" y="5575299"/>
                  </a:lnTo>
                  <a:lnTo>
                    <a:pt x="4473264" y="5613399"/>
                  </a:lnTo>
                  <a:lnTo>
                    <a:pt x="4462201" y="5664199"/>
                  </a:lnTo>
                  <a:lnTo>
                    <a:pt x="4450692" y="5702299"/>
                  </a:lnTo>
                  <a:lnTo>
                    <a:pt x="4438741" y="5753099"/>
                  </a:lnTo>
                  <a:lnTo>
                    <a:pt x="4426348" y="5791199"/>
                  </a:lnTo>
                  <a:lnTo>
                    <a:pt x="4413518" y="5841999"/>
                  </a:lnTo>
                  <a:lnTo>
                    <a:pt x="4400252" y="5880099"/>
                  </a:lnTo>
                  <a:lnTo>
                    <a:pt x="4386553" y="5930899"/>
                  </a:lnTo>
                  <a:lnTo>
                    <a:pt x="4372423" y="5968999"/>
                  </a:lnTo>
                  <a:lnTo>
                    <a:pt x="4357865" y="6019799"/>
                  </a:lnTo>
                  <a:lnTo>
                    <a:pt x="4342881" y="6057899"/>
                  </a:lnTo>
                  <a:lnTo>
                    <a:pt x="4327475" y="6095999"/>
                  </a:lnTo>
                  <a:lnTo>
                    <a:pt x="4311647" y="6146799"/>
                  </a:lnTo>
                  <a:lnTo>
                    <a:pt x="4295402" y="6184899"/>
                  </a:lnTo>
                  <a:lnTo>
                    <a:pt x="4278741" y="6235699"/>
                  </a:lnTo>
                  <a:lnTo>
                    <a:pt x="4261667" y="6273799"/>
                  </a:lnTo>
                  <a:lnTo>
                    <a:pt x="4244182" y="6311899"/>
                  </a:lnTo>
                  <a:lnTo>
                    <a:pt x="4226290" y="6349999"/>
                  </a:lnTo>
                  <a:lnTo>
                    <a:pt x="4207991" y="6400799"/>
                  </a:lnTo>
                  <a:lnTo>
                    <a:pt x="4189290" y="6438899"/>
                  </a:lnTo>
                  <a:lnTo>
                    <a:pt x="4170188" y="6476999"/>
                  </a:lnTo>
                  <a:lnTo>
                    <a:pt x="4150688" y="6515099"/>
                  </a:lnTo>
                  <a:lnTo>
                    <a:pt x="4130792" y="6565899"/>
                  </a:lnTo>
                  <a:lnTo>
                    <a:pt x="4110504" y="6603999"/>
                  </a:lnTo>
                  <a:lnTo>
                    <a:pt x="4089825" y="6642099"/>
                  </a:lnTo>
                  <a:lnTo>
                    <a:pt x="4068757" y="6680199"/>
                  </a:lnTo>
                  <a:lnTo>
                    <a:pt x="4047305" y="6718299"/>
                  </a:lnTo>
                  <a:lnTo>
                    <a:pt x="4025469" y="6756399"/>
                  </a:lnTo>
                  <a:lnTo>
                    <a:pt x="4003252" y="6807199"/>
                  </a:lnTo>
                  <a:lnTo>
                    <a:pt x="3980658" y="6845299"/>
                  </a:lnTo>
                  <a:lnTo>
                    <a:pt x="3957688" y="6883399"/>
                  </a:lnTo>
                  <a:lnTo>
                    <a:pt x="3934345" y="6921499"/>
                  </a:lnTo>
                  <a:lnTo>
                    <a:pt x="3910631" y="6959599"/>
                  </a:lnTo>
                  <a:lnTo>
                    <a:pt x="3886550" y="6997699"/>
                  </a:lnTo>
                  <a:lnTo>
                    <a:pt x="3862103" y="7035799"/>
                  </a:lnTo>
                  <a:lnTo>
                    <a:pt x="3837292" y="7073899"/>
                  </a:lnTo>
                  <a:lnTo>
                    <a:pt x="3812122" y="7111999"/>
                  </a:lnTo>
                  <a:lnTo>
                    <a:pt x="3786593" y="7150099"/>
                  </a:lnTo>
                  <a:lnTo>
                    <a:pt x="3760709" y="7175499"/>
                  </a:lnTo>
                  <a:lnTo>
                    <a:pt x="3734472" y="7213599"/>
                  </a:lnTo>
                  <a:lnTo>
                    <a:pt x="3707884" y="7251699"/>
                  </a:lnTo>
                  <a:lnTo>
                    <a:pt x="3680948" y="7289799"/>
                  </a:lnTo>
                  <a:lnTo>
                    <a:pt x="3653667" y="7327899"/>
                  </a:lnTo>
                  <a:lnTo>
                    <a:pt x="3626043" y="7365999"/>
                  </a:lnTo>
                  <a:lnTo>
                    <a:pt x="3598078" y="7391399"/>
                  </a:lnTo>
                  <a:lnTo>
                    <a:pt x="3569776" y="7429499"/>
                  </a:lnTo>
                  <a:lnTo>
                    <a:pt x="3541138" y="7467599"/>
                  </a:lnTo>
                  <a:lnTo>
                    <a:pt x="3512167" y="7492999"/>
                  </a:lnTo>
                  <a:lnTo>
                    <a:pt x="3482865" y="7531099"/>
                  </a:lnTo>
                  <a:lnTo>
                    <a:pt x="3453235" y="7569199"/>
                  </a:lnTo>
                  <a:lnTo>
                    <a:pt x="3423280" y="7594599"/>
                  </a:lnTo>
                  <a:lnTo>
                    <a:pt x="3393003" y="7632699"/>
                  </a:lnTo>
                  <a:lnTo>
                    <a:pt x="3362404" y="7670799"/>
                  </a:lnTo>
                  <a:lnTo>
                    <a:pt x="3331488" y="7696199"/>
                  </a:lnTo>
                  <a:lnTo>
                    <a:pt x="3300256" y="7734299"/>
                  </a:lnTo>
                  <a:lnTo>
                    <a:pt x="3268711" y="7759699"/>
                  </a:lnTo>
                  <a:lnTo>
                    <a:pt x="3236856" y="7797799"/>
                  </a:lnTo>
                  <a:lnTo>
                    <a:pt x="3204693" y="7823199"/>
                  </a:lnTo>
                  <a:lnTo>
                    <a:pt x="3172224" y="7861299"/>
                  </a:lnTo>
                  <a:lnTo>
                    <a:pt x="3106381" y="7912099"/>
                  </a:lnTo>
                  <a:lnTo>
                    <a:pt x="3073011" y="7950199"/>
                  </a:lnTo>
                  <a:lnTo>
                    <a:pt x="3005387" y="8000999"/>
                  </a:lnTo>
                  <a:lnTo>
                    <a:pt x="2971139" y="8039099"/>
                  </a:lnTo>
                  <a:lnTo>
                    <a:pt x="2866675" y="8115299"/>
                  </a:lnTo>
                  <a:lnTo>
                    <a:pt x="2831290" y="8153399"/>
                  </a:lnTo>
                  <a:lnTo>
                    <a:pt x="2723477" y="8229599"/>
                  </a:lnTo>
                  <a:lnTo>
                    <a:pt x="2575952" y="8331199"/>
                  </a:lnTo>
                  <a:lnTo>
                    <a:pt x="2424261" y="8432799"/>
                  </a:lnTo>
                  <a:lnTo>
                    <a:pt x="2385706" y="8458199"/>
                  </a:lnTo>
                  <a:lnTo>
                    <a:pt x="2346904" y="8470899"/>
                  </a:lnTo>
                  <a:lnTo>
                    <a:pt x="2229034" y="8547099"/>
                  </a:lnTo>
                  <a:lnTo>
                    <a:pt x="2189265" y="8559799"/>
                  </a:lnTo>
                  <a:lnTo>
                    <a:pt x="2109023" y="8610599"/>
                  </a:lnTo>
                  <a:lnTo>
                    <a:pt x="2068555" y="8623299"/>
                  </a:lnTo>
                  <a:lnTo>
                    <a:pt x="2027860" y="8648699"/>
                  </a:lnTo>
                  <a:lnTo>
                    <a:pt x="1986939" y="8661399"/>
                  </a:lnTo>
                  <a:lnTo>
                    <a:pt x="1945796" y="8686799"/>
                  </a:lnTo>
                  <a:lnTo>
                    <a:pt x="1904432" y="8699499"/>
                  </a:lnTo>
                  <a:lnTo>
                    <a:pt x="1862850" y="8724899"/>
                  </a:lnTo>
                  <a:lnTo>
                    <a:pt x="1821053" y="8737599"/>
                  </a:lnTo>
                  <a:lnTo>
                    <a:pt x="1779043" y="8762999"/>
                  </a:lnTo>
                  <a:lnTo>
                    <a:pt x="1694396" y="8788399"/>
                  </a:lnTo>
                  <a:lnTo>
                    <a:pt x="1651762" y="8813799"/>
                  </a:lnTo>
                  <a:lnTo>
                    <a:pt x="1435605" y="8877299"/>
                  </a:lnTo>
                  <a:lnTo>
                    <a:pt x="1391792" y="8902699"/>
                  </a:lnTo>
                  <a:lnTo>
                    <a:pt x="1214690" y="8953499"/>
                  </a:lnTo>
                  <a:lnTo>
                    <a:pt x="1169964" y="8953499"/>
                  </a:lnTo>
                  <a:lnTo>
                    <a:pt x="943755" y="9016999"/>
                  </a:lnTo>
                  <a:lnTo>
                    <a:pt x="898015" y="9016999"/>
                  </a:lnTo>
                  <a:lnTo>
                    <a:pt x="806056" y="9042399"/>
                  </a:lnTo>
                  <a:lnTo>
                    <a:pt x="759843" y="9042399"/>
                  </a:lnTo>
                  <a:lnTo>
                    <a:pt x="713477" y="9055099"/>
                  </a:lnTo>
                  <a:lnTo>
                    <a:pt x="666961" y="9055099"/>
                  </a:lnTo>
                  <a:lnTo>
                    <a:pt x="620297" y="9067799"/>
                  </a:lnTo>
                  <a:lnTo>
                    <a:pt x="526536" y="9067799"/>
                  </a:lnTo>
                  <a:lnTo>
                    <a:pt x="479444" y="9080499"/>
                  </a:lnTo>
                  <a:lnTo>
                    <a:pt x="384849" y="9080499"/>
                  </a:lnTo>
                  <a:lnTo>
                    <a:pt x="337351" y="909319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f4ee63449a_0_22"/>
            <p:cNvSpPr/>
            <p:nvPr/>
          </p:nvSpPr>
          <p:spPr>
            <a:xfrm>
              <a:off x="5036088" y="7438461"/>
              <a:ext cx="1819909" cy="1819909"/>
            </a:xfrm>
            <a:custGeom>
              <a:rect b="b" l="l" r="r" t="t"/>
              <a:pathLst>
                <a:path extrusionOk="0" h="1819909" w="1819909">
                  <a:moveTo>
                    <a:pt x="909919" y="1819838"/>
                  </a:moveTo>
                  <a:lnTo>
                    <a:pt x="865271" y="1818743"/>
                  </a:lnTo>
                  <a:lnTo>
                    <a:pt x="820732" y="1815456"/>
                  </a:lnTo>
                  <a:lnTo>
                    <a:pt x="776405" y="1809989"/>
                  </a:lnTo>
                  <a:lnTo>
                    <a:pt x="732401" y="1802353"/>
                  </a:lnTo>
                  <a:lnTo>
                    <a:pt x="688827" y="1792570"/>
                  </a:lnTo>
                  <a:lnTo>
                    <a:pt x="645784" y="1780657"/>
                  </a:lnTo>
                  <a:lnTo>
                    <a:pt x="603378" y="1766648"/>
                  </a:lnTo>
                  <a:lnTo>
                    <a:pt x="561707" y="1750575"/>
                  </a:lnTo>
                  <a:lnTo>
                    <a:pt x="520877" y="1732475"/>
                  </a:lnTo>
                  <a:lnTo>
                    <a:pt x="480987" y="1712395"/>
                  </a:lnTo>
                  <a:lnTo>
                    <a:pt x="442126" y="1690382"/>
                  </a:lnTo>
                  <a:lnTo>
                    <a:pt x="404393" y="1666488"/>
                  </a:lnTo>
                  <a:lnTo>
                    <a:pt x="367880" y="1640773"/>
                  </a:lnTo>
                  <a:lnTo>
                    <a:pt x="332672" y="1613298"/>
                  </a:lnTo>
                  <a:lnTo>
                    <a:pt x="298855" y="1584126"/>
                  </a:lnTo>
                  <a:lnTo>
                    <a:pt x="266509" y="1553330"/>
                  </a:lnTo>
                  <a:lnTo>
                    <a:pt x="235713" y="1520984"/>
                  </a:lnTo>
                  <a:lnTo>
                    <a:pt x="206542" y="1487164"/>
                  </a:lnTo>
                  <a:lnTo>
                    <a:pt x="179065" y="1451958"/>
                  </a:lnTo>
                  <a:lnTo>
                    <a:pt x="153349" y="1415445"/>
                  </a:lnTo>
                  <a:lnTo>
                    <a:pt x="129455" y="1377712"/>
                  </a:lnTo>
                  <a:lnTo>
                    <a:pt x="107442" y="1338851"/>
                  </a:lnTo>
                  <a:lnTo>
                    <a:pt x="87362" y="1298960"/>
                  </a:lnTo>
                  <a:lnTo>
                    <a:pt x="69263" y="1258130"/>
                  </a:lnTo>
                  <a:lnTo>
                    <a:pt x="53190" y="1216460"/>
                  </a:lnTo>
                  <a:lnTo>
                    <a:pt x="39180" y="1174054"/>
                  </a:lnTo>
                  <a:lnTo>
                    <a:pt x="27269" y="1131011"/>
                  </a:lnTo>
                  <a:lnTo>
                    <a:pt x="17483" y="1087437"/>
                  </a:lnTo>
                  <a:lnTo>
                    <a:pt x="9848" y="1043433"/>
                  </a:lnTo>
                  <a:lnTo>
                    <a:pt x="4381" y="999106"/>
                  </a:lnTo>
                  <a:lnTo>
                    <a:pt x="1096" y="954567"/>
                  </a:lnTo>
                  <a:lnTo>
                    <a:pt x="0" y="909919"/>
                  </a:lnTo>
                  <a:lnTo>
                    <a:pt x="68" y="898753"/>
                  </a:lnTo>
                  <a:lnTo>
                    <a:pt x="1712" y="854121"/>
                  </a:lnTo>
                  <a:lnTo>
                    <a:pt x="5544" y="809625"/>
                  </a:lnTo>
                  <a:lnTo>
                    <a:pt x="11554" y="765369"/>
                  </a:lnTo>
                  <a:lnTo>
                    <a:pt x="19729" y="721464"/>
                  </a:lnTo>
                  <a:lnTo>
                    <a:pt x="30048" y="678011"/>
                  </a:lnTo>
                  <a:lnTo>
                    <a:pt x="42487" y="635118"/>
                  </a:lnTo>
                  <a:lnTo>
                    <a:pt x="57016" y="592885"/>
                  </a:lnTo>
                  <a:lnTo>
                    <a:pt x="73600" y="551417"/>
                  </a:lnTo>
                  <a:lnTo>
                    <a:pt x="92198" y="510813"/>
                  </a:lnTo>
                  <a:lnTo>
                    <a:pt x="112766" y="471169"/>
                  </a:lnTo>
                  <a:lnTo>
                    <a:pt x="135255" y="432583"/>
                  </a:lnTo>
                  <a:lnTo>
                    <a:pt x="159610" y="395148"/>
                  </a:lnTo>
                  <a:lnTo>
                    <a:pt x="185772" y="358952"/>
                  </a:lnTo>
                  <a:lnTo>
                    <a:pt x="213679" y="324083"/>
                  </a:lnTo>
                  <a:lnTo>
                    <a:pt x="243263" y="290626"/>
                  </a:lnTo>
                  <a:lnTo>
                    <a:pt x="274453" y="258661"/>
                  </a:lnTo>
                  <a:lnTo>
                    <a:pt x="307175" y="228265"/>
                  </a:lnTo>
                  <a:lnTo>
                    <a:pt x="341348" y="199510"/>
                  </a:lnTo>
                  <a:lnTo>
                    <a:pt x="376890" y="172468"/>
                  </a:lnTo>
                  <a:lnTo>
                    <a:pt x="413717" y="147201"/>
                  </a:lnTo>
                  <a:lnTo>
                    <a:pt x="451740" y="123773"/>
                  </a:lnTo>
                  <a:lnTo>
                    <a:pt x="490867" y="102238"/>
                  </a:lnTo>
                  <a:lnTo>
                    <a:pt x="531002" y="82649"/>
                  </a:lnTo>
                  <a:lnTo>
                    <a:pt x="572050" y="65053"/>
                  </a:lnTo>
                  <a:lnTo>
                    <a:pt x="613915" y="49492"/>
                  </a:lnTo>
                  <a:lnTo>
                    <a:pt x="656489" y="36004"/>
                  </a:lnTo>
                  <a:lnTo>
                    <a:pt x="699676" y="24622"/>
                  </a:lnTo>
                  <a:lnTo>
                    <a:pt x="743367" y="15372"/>
                  </a:lnTo>
                  <a:lnTo>
                    <a:pt x="787462" y="8277"/>
                  </a:lnTo>
                  <a:lnTo>
                    <a:pt x="831851" y="3355"/>
                  </a:lnTo>
                  <a:lnTo>
                    <a:pt x="876429" y="616"/>
                  </a:lnTo>
                  <a:lnTo>
                    <a:pt x="909919" y="0"/>
                  </a:lnTo>
                  <a:lnTo>
                    <a:pt x="921085" y="68"/>
                  </a:lnTo>
                  <a:lnTo>
                    <a:pt x="965716" y="1712"/>
                  </a:lnTo>
                  <a:lnTo>
                    <a:pt x="1010212" y="5544"/>
                  </a:lnTo>
                  <a:lnTo>
                    <a:pt x="1054469" y="11554"/>
                  </a:lnTo>
                  <a:lnTo>
                    <a:pt x="1098374" y="19729"/>
                  </a:lnTo>
                  <a:lnTo>
                    <a:pt x="1141827" y="30048"/>
                  </a:lnTo>
                  <a:lnTo>
                    <a:pt x="1184720" y="42487"/>
                  </a:lnTo>
                  <a:lnTo>
                    <a:pt x="1226952" y="57016"/>
                  </a:lnTo>
                  <a:lnTo>
                    <a:pt x="1268421" y="73600"/>
                  </a:lnTo>
                  <a:lnTo>
                    <a:pt x="1309025" y="92198"/>
                  </a:lnTo>
                  <a:lnTo>
                    <a:pt x="1348667" y="112766"/>
                  </a:lnTo>
                  <a:lnTo>
                    <a:pt x="1387255" y="135255"/>
                  </a:lnTo>
                  <a:lnTo>
                    <a:pt x="1424690" y="159610"/>
                  </a:lnTo>
                  <a:lnTo>
                    <a:pt x="1460886" y="185772"/>
                  </a:lnTo>
                  <a:lnTo>
                    <a:pt x="1495754" y="213679"/>
                  </a:lnTo>
                  <a:lnTo>
                    <a:pt x="1529212" y="243263"/>
                  </a:lnTo>
                  <a:lnTo>
                    <a:pt x="1561178" y="274453"/>
                  </a:lnTo>
                  <a:lnTo>
                    <a:pt x="1591573" y="307175"/>
                  </a:lnTo>
                  <a:lnTo>
                    <a:pt x="1620328" y="341348"/>
                  </a:lnTo>
                  <a:lnTo>
                    <a:pt x="1647370" y="376890"/>
                  </a:lnTo>
                  <a:lnTo>
                    <a:pt x="1672635" y="413717"/>
                  </a:lnTo>
                  <a:lnTo>
                    <a:pt x="1696064" y="451740"/>
                  </a:lnTo>
                  <a:lnTo>
                    <a:pt x="1717599" y="490867"/>
                  </a:lnTo>
                  <a:lnTo>
                    <a:pt x="1737189" y="531002"/>
                  </a:lnTo>
                  <a:lnTo>
                    <a:pt x="1754784" y="572050"/>
                  </a:lnTo>
                  <a:lnTo>
                    <a:pt x="1770345" y="613915"/>
                  </a:lnTo>
                  <a:lnTo>
                    <a:pt x="1783834" y="656489"/>
                  </a:lnTo>
                  <a:lnTo>
                    <a:pt x="1795216" y="699676"/>
                  </a:lnTo>
                  <a:lnTo>
                    <a:pt x="1804465" y="743367"/>
                  </a:lnTo>
                  <a:lnTo>
                    <a:pt x="1811560" y="787462"/>
                  </a:lnTo>
                  <a:lnTo>
                    <a:pt x="1816483" y="831851"/>
                  </a:lnTo>
                  <a:lnTo>
                    <a:pt x="1819223" y="876429"/>
                  </a:lnTo>
                  <a:lnTo>
                    <a:pt x="1819838" y="909919"/>
                  </a:lnTo>
                  <a:lnTo>
                    <a:pt x="1819770" y="921085"/>
                  </a:lnTo>
                  <a:lnTo>
                    <a:pt x="1818126" y="965716"/>
                  </a:lnTo>
                  <a:lnTo>
                    <a:pt x="1814293" y="1010212"/>
                  </a:lnTo>
                  <a:lnTo>
                    <a:pt x="1808283" y="1054469"/>
                  </a:lnTo>
                  <a:lnTo>
                    <a:pt x="1800108" y="1098374"/>
                  </a:lnTo>
                  <a:lnTo>
                    <a:pt x="1789790" y="1141827"/>
                  </a:lnTo>
                  <a:lnTo>
                    <a:pt x="1777349" y="1184720"/>
                  </a:lnTo>
                  <a:lnTo>
                    <a:pt x="1762822" y="1226952"/>
                  </a:lnTo>
                  <a:lnTo>
                    <a:pt x="1746238" y="1268421"/>
                  </a:lnTo>
                  <a:lnTo>
                    <a:pt x="1727639" y="1309025"/>
                  </a:lnTo>
                  <a:lnTo>
                    <a:pt x="1707071" y="1348667"/>
                  </a:lnTo>
                  <a:lnTo>
                    <a:pt x="1684583" y="1387255"/>
                  </a:lnTo>
                  <a:lnTo>
                    <a:pt x="1660227" y="1424690"/>
                  </a:lnTo>
                  <a:lnTo>
                    <a:pt x="1634067" y="1460886"/>
                  </a:lnTo>
                  <a:lnTo>
                    <a:pt x="1606159" y="1495754"/>
                  </a:lnTo>
                  <a:lnTo>
                    <a:pt x="1576575" y="1529212"/>
                  </a:lnTo>
                  <a:lnTo>
                    <a:pt x="1545385" y="1561178"/>
                  </a:lnTo>
                  <a:lnTo>
                    <a:pt x="1512663" y="1591573"/>
                  </a:lnTo>
                  <a:lnTo>
                    <a:pt x="1478490" y="1620328"/>
                  </a:lnTo>
                  <a:lnTo>
                    <a:pt x="1442948" y="1647370"/>
                  </a:lnTo>
                  <a:lnTo>
                    <a:pt x="1406121" y="1672635"/>
                  </a:lnTo>
                  <a:lnTo>
                    <a:pt x="1368097" y="1696064"/>
                  </a:lnTo>
                  <a:lnTo>
                    <a:pt x="1328971" y="1717599"/>
                  </a:lnTo>
                  <a:lnTo>
                    <a:pt x="1288836" y="1737189"/>
                  </a:lnTo>
                  <a:lnTo>
                    <a:pt x="1247787" y="1754784"/>
                  </a:lnTo>
                  <a:lnTo>
                    <a:pt x="1205923" y="1770345"/>
                  </a:lnTo>
                  <a:lnTo>
                    <a:pt x="1163349" y="1783834"/>
                  </a:lnTo>
                  <a:lnTo>
                    <a:pt x="1120162" y="1795216"/>
                  </a:lnTo>
                  <a:lnTo>
                    <a:pt x="1076471" y="1804465"/>
                  </a:lnTo>
                  <a:lnTo>
                    <a:pt x="1032376" y="1811560"/>
                  </a:lnTo>
                  <a:lnTo>
                    <a:pt x="987987" y="1816483"/>
                  </a:lnTo>
                  <a:lnTo>
                    <a:pt x="943409" y="1819223"/>
                  </a:lnTo>
                  <a:lnTo>
                    <a:pt x="909919" y="1819838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gf4ee63449a_0_22"/>
          <p:cNvSpPr txBox="1"/>
          <p:nvPr>
            <p:ph type="title"/>
          </p:nvPr>
        </p:nvSpPr>
        <p:spPr>
          <a:xfrm>
            <a:off x="9467151" y="1327075"/>
            <a:ext cx="8048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98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50">
                <a:solidFill>
                  <a:srgbClr val="262626"/>
                </a:solidFill>
              </a:rPr>
              <a:t>Layout</a:t>
            </a:r>
            <a:endParaRPr sz="6450"/>
          </a:p>
        </p:txBody>
      </p:sp>
      <p:sp>
        <p:nvSpPr>
          <p:cNvPr id="125" name="Google Shape;125;gf4ee63449a_0_22"/>
          <p:cNvSpPr txBox="1"/>
          <p:nvPr/>
        </p:nvSpPr>
        <p:spPr>
          <a:xfrm>
            <a:off x="9467148" y="5333625"/>
            <a:ext cx="64857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b="0" i="0" lang="en-US" sz="24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ways to 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style</a:t>
            </a:r>
            <a:r>
              <a:rPr b="0" i="0" lang="en-US" sz="24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the HTML 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layout</a:t>
            </a:r>
            <a:r>
              <a:rPr b="0" i="0" lang="en-US" sz="24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Floats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Position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Display (Box Model, Flexbox, Grid)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gf4ee63449a_0_22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f4ee63449a_0_22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5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d0e0a191f_0_276"/>
          <p:cNvSpPr/>
          <p:nvPr/>
        </p:nvSpPr>
        <p:spPr>
          <a:xfrm>
            <a:off x="2199775" y="4919425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d0e0a191f_0_276"/>
          <p:cNvSpPr/>
          <p:nvPr/>
        </p:nvSpPr>
        <p:spPr>
          <a:xfrm>
            <a:off x="2123575" y="744425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d0e0a191f_0_276"/>
          <p:cNvSpPr txBox="1"/>
          <p:nvPr/>
        </p:nvSpPr>
        <p:spPr>
          <a:xfrm>
            <a:off x="2109725" y="762600"/>
            <a:ext cx="10990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27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n-US" sz="32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Float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ged0e0a191f_0_276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ed0e0a191f_0_276"/>
          <p:cNvSpPr txBox="1"/>
          <p:nvPr/>
        </p:nvSpPr>
        <p:spPr>
          <a:xfrm>
            <a:off x="2906402" y="3667350"/>
            <a:ext cx="12322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Usually used in a paragraph. Values: none (default), left, right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7" name="Google Shape;137;ged0e0a191f_0_2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975" y="1831527"/>
            <a:ext cx="4927075" cy="14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ed0e0a191f_0_276"/>
          <p:cNvSpPr txBox="1"/>
          <p:nvPr/>
        </p:nvSpPr>
        <p:spPr>
          <a:xfrm>
            <a:off x="2109725" y="4919413"/>
            <a:ext cx="10990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27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n-US" sz="32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Position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9" name="Google Shape;139;ged0e0a191f_0_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6400" y="6154627"/>
            <a:ext cx="4709284" cy="14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ed0e0a191f_0_276"/>
          <p:cNvSpPr txBox="1"/>
          <p:nvPr/>
        </p:nvSpPr>
        <p:spPr>
          <a:xfrm>
            <a:off x="2906402" y="8231275"/>
            <a:ext cx="123228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specify behavior of an element</a:t>
            </a: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. Values: static (default), fixed, sticky, relative, absolute.</a:t>
            </a: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ged0e0a191f_0_276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6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5a247916c_0_9"/>
          <p:cNvSpPr/>
          <p:nvPr/>
        </p:nvSpPr>
        <p:spPr>
          <a:xfrm>
            <a:off x="2123575" y="744425"/>
            <a:ext cx="817244" cy="817245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f5a247916c_0_9"/>
          <p:cNvSpPr txBox="1"/>
          <p:nvPr/>
        </p:nvSpPr>
        <p:spPr>
          <a:xfrm>
            <a:off x="2109725" y="762600"/>
            <a:ext cx="10990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27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n-US" sz="32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Display</a:t>
            </a:r>
            <a:endParaRPr b="0" i="0" sz="25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gf5a247916c_0_9"/>
          <p:cNvSpPr/>
          <p:nvPr/>
        </p:nvSpPr>
        <p:spPr>
          <a:xfrm>
            <a:off x="17098366" y="9125620"/>
            <a:ext cx="1189500" cy="116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f5a247916c_0_9"/>
          <p:cNvSpPr txBox="1"/>
          <p:nvPr/>
        </p:nvSpPr>
        <p:spPr>
          <a:xfrm>
            <a:off x="2906402" y="3667350"/>
            <a:ext cx="123228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Values: block (default), inline-block, inline, none, flex, grid</a:t>
            </a:r>
            <a:br>
              <a:rPr lang="en-US" sz="2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Google Shape;150;gf5a247916c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825" y="1803500"/>
            <a:ext cx="3903531" cy="156141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f5a247916c_0_9"/>
          <p:cNvSpPr txBox="1"/>
          <p:nvPr/>
        </p:nvSpPr>
        <p:spPr>
          <a:xfrm>
            <a:off x="16236900" y="9506250"/>
            <a:ext cx="8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11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2021-04-16T15:55:20Z</dcterms:created>
  <dc:creator>dibimbing.id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2021-04-16T00:00:00Z</vt:filetime>
  </property>
  <property fmtid="{D5CDD505-2E9C-101B-9397-08002B2CF9AE}" pid="3" name="Creator">
    <vt:lpwstr>Canva</vt:lpwstr>
  </property>
  <property fmtid="{D5CDD505-2E9C-101B-9397-08002B2CF9AE}" pid="4" name="LastSaved">
    <vt:filetime>2021-04-16T00:00:00Z</vt:filetime>
  </property>
</Properties>
</file>