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whtG4TwfNLA7pplw/KI4+B86N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4648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141232" y="5443403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2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4"/>
          <p:cNvSpPr txBox="1"/>
          <p:nvPr>
            <p:ph type="title"/>
          </p:nvPr>
        </p:nvSpPr>
        <p:spPr>
          <a:xfrm>
            <a:off x="228600" y="4865123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/>
          <p:nvPr/>
        </p:nvSpPr>
        <p:spPr>
          <a:xfrm>
            <a:off x="499273" y="5944937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2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24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4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4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 rot="5400000">
            <a:off x="4936369" y="2182286"/>
            <a:ext cx="5592761" cy="177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8"/>
          <p:cNvSpPr txBox="1"/>
          <p:nvPr>
            <p:ph type="ctrTitle"/>
          </p:nvPr>
        </p:nvSpPr>
        <p:spPr>
          <a:xfrm>
            <a:off x="685800" y="1752602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ill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46" name="Google Shape;46;p18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47" name="Google Shape;47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0" name="Google Shape;50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Gill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648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201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57201" y="1444295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4" type="body"/>
          </p:nvPr>
        </p:nvSpPr>
        <p:spPr>
          <a:xfrm>
            <a:off x="4645026" y="1444295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Gill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499273" y="5944937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" name="Google Shape;13;p14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Gill Sans"/>
              <a:buNone/>
              <a:defRPr b="1" i="0" sz="41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/>
          <p:nvPr/>
        </p:nvSpPr>
        <p:spPr>
          <a:xfrm>
            <a:off x="499273" y="5944937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" name="Google Shape;30;p13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Gill Sans"/>
              <a:buNone/>
              <a:defRPr b="1" i="0" sz="4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idx="1" type="body"/>
          </p:nvPr>
        </p:nvSpPr>
        <p:spPr>
          <a:xfrm>
            <a:off x="9684568" y="476673"/>
            <a:ext cx="2458616" cy="257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5128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>
            <p:ph idx="2" type="body"/>
          </p:nvPr>
        </p:nvSpPr>
        <p:spPr>
          <a:xfrm>
            <a:off x="9468544" y="3789041"/>
            <a:ext cx="2238400" cy="236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5128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 txBox="1"/>
          <p:nvPr>
            <p:ph type="title"/>
          </p:nvPr>
        </p:nvSpPr>
        <p:spPr>
          <a:xfrm>
            <a:off x="613251" y="1326772"/>
            <a:ext cx="822960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FF0000"/>
                </a:solidFill>
              </a:rPr>
              <a:t>        </a:t>
            </a:r>
            <a:r>
              <a:rPr lang="en-US" sz="6000">
                <a:solidFill>
                  <a:schemeClr val="accent1"/>
                </a:solidFill>
              </a:rPr>
              <a:t>WELCOME 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4824680" y="4385171"/>
            <a:ext cx="608919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ADCC"/>
                </a:solidFill>
                <a:latin typeface="Gill Sans"/>
                <a:ea typeface="Gill Sans"/>
                <a:cs typeface="Gill Sans"/>
                <a:sym typeface="Gill Sans"/>
              </a:rPr>
              <a:t>Presentation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ADCC"/>
                </a:solidFill>
                <a:latin typeface="Gill Sans"/>
                <a:ea typeface="Gill Sans"/>
                <a:cs typeface="Gill Sans"/>
                <a:sym typeface="Gill Sans"/>
              </a:rPr>
              <a:t>                - A . Hemapriya</a:t>
            </a:r>
            <a:endParaRPr b="1" sz="2800">
              <a:solidFill>
                <a:srgbClr val="1FAD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ADCC"/>
                </a:solidFill>
                <a:latin typeface="Gill Sans"/>
                <a:ea typeface="Gill Sans"/>
                <a:cs typeface="Gill Sans"/>
                <a:sym typeface="Gill Sans"/>
              </a:rPr>
              <a:t>                -S . Jeffry shiny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ADCC"/>
                </a:solidFill>
                <a:latin typeface="Gill Sans"/>
                <a:ea typeface="Gill Sans"/>
                <a:cs typeface="Gill Sans"/>
                <a:sym typeface="Gill Sans"/>
              </a:rPr>
              <a:t>               -M. Abirami</a:t>
            </a:r>
            <a:endParaRPr b="1" sz="2800">
              <a:solidFill>
                <a:srgbClr val="1FAD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ADCC"/>
                </a:solidFill>
                <a:latin typeface="Gill Sans"/>
                <a:ea typeface="Gill Sans"/>
                <a:cs typeface="Gill Sans"/>
                <a:sym typeface="Gill Sans"/>
              </a:rPr>
              <a:t>               -A . Sujitha</a:t>
            </a:r>
            <a:endParaRPr b="1" sz="2800">
              <a:solidFill>
                <a:srgbClr val="1FAD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US" sz="3200"/>
              <a:t>Tic-tac-toe is a game in which two players take turns in drawing either an ` O' or an ` X' in one square of a grid consisting of nine squares. 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b="1" sz="3200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2176"/>
              <a:buChar char="🞂"/>
            </a:pPr>
            <a:r>
              <a:rPr b="1" lang="en-US" sz="3200"/>
              <a:t>  The winner is the first player to get three of the same symbols in a row.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-1" y="279208"/>
            <a:ext cx="8327571" cy="795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</a:rPr>
              <a:t>     </a:t>
            </a:r>
            <a:r>
              <a:rPr b="1" lang="en-US" sz="3600">
                <a:solidFill>
                  <a:schemeClr val="accent1"/>
                </a:solidFill>
              </a:rPr>
              <a:t>ABOUT   TIC –TAC- TOE GAME.</a:t>
            </a:r>
            <a:endParaRPr b="1"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b="1" lang="en-US"/>
              <a:t>The game of tic-tac-toe is a game of predictability. </a:t>
            </a:r>
            <a:endParaRPr b="1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/>
              <a:t>The moves that are believed to be important are highly predictable. </a:t>
            </a:r>
            <a:endParaRPr b="1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/>
              <a:t>This also makes it a game of opposites in a way, because this goes against the definition of an “important move”.</a:t>
            </a:r>
            <a:endParaRPr b="1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/>
              <a:t> But this predictability is what helps foster strategic thinking in children.</a:t>
            </a:r>
            <a:endParaRPr/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539552" y="332656"/>
            <a:ext cx="94537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Gill Sans"/>
              <a:buNone/>
            </a:pPr>
            <a:r>
              <a:rPr lang="en-US">
                <a:solidFill>
                  <a:schemeClr val="accent1"/>
                </a:solidFill>
              </a:rPr>
              <a:t>IMPORTANCE OF TIC TAC TOE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/>
              <a:t>  Games played on three-in-a-row boards can be traced back to ancient Egypt, where such game boards have been found on roofing tiles dating from around 1300 BC. An early variation of tic-tac-toe was played in the Roman Empire, around the first century BC.</a:t>
            </a:r>
            <a:endParaRPr/>
          </a:p>
        </p:txBody>
      </p:sp>
      <p:pic>
        <p:nvPicPr>
          <p:cNvPr id="145" name="Google Shape;145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300" y="1625759"/>
            <a:ext cx="3962400" cy="423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r>
              <a:rPr b="1" lang="en-US">
                <a:solidFill>
                  <a:schemeClr val="accent1"/>
                </a:solidFill>
              </a:rPr>
              <a:t>HISTORY OF TIC TAC TOE GAME.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ctrTitle"/>
          </p:nvPr>
        </p:nvSpPr>
        <p:spPr>
          <a:xfrm>
            <a:off x="-326571" y="-1881927"/>
            <a:ext cx="8746504" cy="2981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ill Sans"/>
              <a:buNone/>
            </a:pP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TIC TAC TOE GAME TYPE </a:t>
            </a:r>
            <a:endParaRPr/>
          </a:p>
        </p:txBody>
      </p:sp>
      <p:sp>
        <p:nvSpPr>
          <p:cNvPr id="152" name="Google Shape;152;p5"/>
          <p:cNvSpPr txBox="1"/>
          <p:nvPr>
            <p:ph idx="1" type="subTitle"/>
          </p:nvPr>
        </p:nvSpPr>
        <p:spPr>
          <a:xfrm>
            <a:off x="283299" y="1235968"/>
            <a:ext cx="8136634" cy="373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•"/>
            </a:pPr>
            <a:r>
              <a:rPr b="1" lang="en-US"/>
              <a:t>Tic tic tac toe, also called noughts and crosses, is a two-player pencil-and-paper game.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•"/>
            </a:pPr>
            <a:r>
              <a:rPr b="1" lang="en-US"/>
              <a:t> Although strategy can be used, it isn't necessary for young children to have fun. </a:t>
            </a:r>
            <a:endParaRPr b="1"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•"/>
            </a:pPr>
            <a:r>
              <a:rPr b="1" lang="en-US"/>
              <a:t>The goal of the game is to get three X's or O's in a row before your opponent does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4819"/>
            <a:ext cx="40386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300" y="1625759"/>
            <a:ext cx="3962400" cy="423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>
            <p:ph type="title"/>
          </p:nvPr>
        </p:nvSpPr>
        <p:spPr>
          <a:xfrm>
            <a:off x="1115616" y="0"/>
            <a:ext cx="8229600" cy="1359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Gill Sans"/>
              <a:buNone/>
            </a:pPr>
            <a:r>
              <a:rPr b="1" lang="en-US" sz="4800">
                <a:solidFill>
                  <a:schemeClr val="accent1"/>
                </a:solidFill>
              </a:rPr>
              <a:t>TIC TAC TOE GAME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/>
          <p:nvPr/>
        </p:nvSpPr>
        <p:spPr>
          <a:xfrm>
            <a:off x="2123728" y="126876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CONCLUSION FOR TIC TAC TOE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2068310" y="1988840"/>
            <a:ext cx="4572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game in which two players alternately put Xs and Os in compartments of a figure formed by two vertical lines crossing two horizontal lines and each tries to get a row of three Xs or three Os before the opponent does.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2771800" y="3059668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FADCC"/>
                </a:solidFill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2022-11-28T09:03:19Z</dcterms:created>
  <dc:creator>USER</dc:creator>
</cp:coreProperties>
</file>