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2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5F84-0CB6-48D9-A1BE-0CD7DD886B18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83F-C076-4995-BC8D-96B4FD0D7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31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5F84-0CB6-48D9-A1BE-0CD7DD886B18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83F-C076-4995-BC8D-96B4FD0D7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86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5F84-0CB6-48D9-A1BE-0CD7DD886B18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83F-C076-4995-BC8D-96B4FD0D7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31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5F84-0CB6-48D9-A1BE-0CD7DD886B18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83F-C076-4995-BC8D-96B4FD0D7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8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5F84-0CB6-48D9-A1BE-0CD7DD886B18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83F-C076-4995-BC8D-96B4FD0D7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29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5F84-0CB6-48D9-A1BE-0CD7DD886B18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83F-C076-4995-BC8D-96B4FD0D7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8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5F84-0CB6-48D9-A1BE-0CD7DD886B18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83F-C076-4995-BC8D-96B4FD0D7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66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5F84-0CB6-48D9-A1BE-0CD7DD886B18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83F-C076-4995-BC8D-96B4FD0D7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44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5F84-0CB6-48D9-A1BE-0CD7DD886B18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83F-C076-4995-BC8D-96B4FD0D7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38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5F84-0CB6-48D9-A1BE-0CD7DD886B18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83F-C076-4995-BC8D-96B4FD0D7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97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5F84-0CB6-48D9-A1BE-0CD7DD886B18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83F-C076-4995-BC8D-96B4FD0D7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64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B5F84-0CB6-48D9-A1BE-0CD7DD886B18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1283F-C076-4995-BC8D-96B4FD0D7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62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343856"/>
              </p:ext>
            </p:extLst>
          </p:nvPr>
        </p:nvGraphicFramePr>
        <p:xfrm>
          <a:off x="982041" y="369332"/>
          <a:ext cx="9863970" cy="69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3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24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Purpose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Respond json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/user/login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{‘name’: , ’password’: 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login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{‘islogin’:’0’/’1’,’username’:’’,’photo’:}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/user/register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{‘name’:, ’password’:   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signup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{‘isregister’:’0’/’1’,’username’:,’photo’:}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/user/:name</a:t>
                      </a:r>
                    </a:p>
                    <a:p>
                      <a:r>
                        <a:rPr lang="en-US" altLang="zh-CN" dirty="0"/>
                        <a:t>(/user/1234)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{‘password’:,</a:t>
                      </a:r>
                    </a:p>
                    <a:p>
                      <a:r>
                        <a:rPr lang="en-US" altLang="zh-CN" dirty="0"/>
                        <a:t>’content’:{‘</a:t>
                      </a:r>
                      <a:r>
                        <a:rPr lang="en-US" altLang="zh-CN" dirty="0" err="1"/>
                        <a:t>name’:’’,’password</a:t>
                      </a:r>
                      <a:r>
                        <a:rPr lang="en-US" altLang="zh-CN" dirty="0"/>
                        <a:t>’:’’}</a:t>
                      </a:r>
                    </a:p>
                    <a:p>
                      <a:r>
                        <a:rPr lang="en-US" altLang="zh-CN" dirty="0"/>
                        <a:t>}//name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password</a:t>
                      </a:r>
                      <a:r>
                        <a:rPr lang="zh-CN" altLang="en-US" dirty="0"/>
                        <a:t>如果有没有修改的，可以省略该属性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update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{‘isupdate’:’0’/’1’}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/user/:name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{‘password’:}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{‘isdelete’:’0’/’1’}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/user/logout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any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logout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{‘islogout’:’1’}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/user/:name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 </a:t>
                      </a:r>
                      <a:r>
                        <a:rPr lang="en-US" altLang="zh-CN" dirty="0" err="1"/>
                        <a:t>userinfo</a:t>
                      </a:r>
                      <a:r>
                        <a:rPr lang="en-US" altLang="zh-CN" dirty="0"/>
                        <a:t> for user center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{‘getUser’:’0’/’1’,’user’:{</a:t>
                      </a:r>
                    </a:p>
                    <a:p>
                      <a:r>
                        <a:rPr lang="en-US" altLang="zh-CN" dirty="0"/>
                        <a:t>‘name’:,</a:t>
                      </a:r>
                    </a:p>
                    <a:p>
                      <a:r>
                        <a:rPr lang="en-US" altLang="zh-CN" dirty="0"/>
                        <a:t>’</a:t>
                      </a:r>
                      <a:r>
                        <a:rPr lang="en-US" altLang="zh-CN" dirty="0" err="1"/>
                        <a:t>userinfo</a:t>
                      </a:r>
                      <a:r>
                        <a:rPr lang="en-US" altLang="zh-CN" dirty="0"/>
                        <a:t>’:{‘photo’:……},</a:t>
                      </a:r>
                    </a:p>
                    <a:p>
                      <a:r>
                        <a:rPr lang="en-US" altLang="zh-CN" dirty="0"/>
                        <a:t>‘tags’:[],</a:t>
                      </a:r>
                    </a:p>
                    <a:p>
                      <a:r>
                        <a:rPr lang="en-US" altLang="zh-CN" dirty="0"/>
                        <a:t>‘posts’:[]//posts</a:t>
                      </a:r>
                      <a:r>
                        <a:rPr lang="zh-CN" altLang="en-US" dirty="0"/>
                        <a:t>是一个</a:t>
                      </a:r>
                      <a:r>
                        <a:rPr lang="en-US" altLang="zh-CN" dirty="0"/>
                        <a:t>post</a:t>
                      </a:r>
                      <a:r>
                        <a:rPr lang="zh-CN" altLang="en-US" dirty="0"/>
                        <a:t>的数组，包含</a:t>
                      </a:r>
                      <a:r>
                        <a:rPr lang="en-US" altLang="zh-CN" dirty="0"/>
                        <a:t>post</a:t>
                      </a:r>
                      <a:r>
                        <a:rPr lang="zh-CN" altLang="en-US" dirty="0"/>
                        <a:t>所有字段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}</a:t>
                      </a:r>
                    </a:p>
                    <a:p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835471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-118360" y="6410960"/>
            <a:ext cx="969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错误信息为</a:t>
            </a:r>
            <a:r>
              <a:rPr lang="en-US" altLang="zh-CN" b="1" dirty="0">
                <a:solidFill>
                  <a:srgbClr val="FF0000"/>
                </a:solidFill>
              </a:rPr>
              <a:t>json</a:t>
            </a:r>
            <a:r>
              <a:rPr lang="zh-CN" altLang="en-US" b="1" dirty="0">
                <a:solidFill>
                  <a:srgbClr val="FF0000"/>
                </a:solidFill>
              </a:rPr>
              <a:t>中包含</a:t>
            </a:r>
            <a:r>
              <a:rPr lang="en-US" altLang="zh-CN" b="1" dirty="0">
                <a:solidFill>
                  <a:srgbClr val="FF0000"/>
                </a:solidFill>
              </a:rPr>
              <a:t>’message’,</a:t>
            </a:r>
            <a:r>
              <a:rPr lang="zh-CN" altLang="en-US" b="1" dirty="0">
                <a:solidFill>
                  <a:srgbClr val="FF0000"/>
                </a:solidFill>
              </a:rPr>
              <a:t>返回数据中包含</a:t>
            </a:r>
            <a:r>
              <a:rPr lang="en-US" altLang="zh-CN" b="1" dirty="0">
                <a:solidFill>
                  <a:srgbClr val="FF0000"/>
                </a:solidFill>
              </a:rPr>
              <a:t>’tologin’:’1’</a:t>
            </a:r>
            <a:r>
              <a:rPr lang="zh-CN" altLang="en-US" b="1" dirty="0">
                <a:solidFill>
                  <a:srgbClr val="FF0000"/>
                </a:solidFill>
              </a:rPr>
              <a:t>则表示需要弹出登录。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5FAF5D-9CB0-4A4C-9D95-8AF53B8BE41F}"/>
              </a:ext>
            </a:extLst>
          </p:cNvPr>
          <p:cNvSpPr txBox="1"/>
          <p:nvPr/>
        </p:nvSpPr>
        <p:spPr>
          <a:xfrm>
            <a:off x="3540103" y="0"/>
            <a:ext cx="237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7407BA-F3A1-438B-8F63-4539D2E049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521" y="1287959"/>
            <a:ext cx="616525" cy="61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4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709463"/>
              </p:ext>
            </p:extLst>
          </p:nvPr>
        </p:nvGraphicFramePr>
        <p:xfrm>
          <a:off x="2103718" y="2216772"/>
          <a:ext cx="6096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字段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title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文章的标题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href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文章的原始</a:t>
                      </a:r>
                      <a:r>
                        <a:rPr lang="en-US" altLang="zh-CN" dirty="0" err="1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文章的发布时间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tags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文章具有的标签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array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image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文章配套的图片</a:t>
                      </a:r>
                      <a:r>
                        <a:rPr lang="en-US" altLang="zh-CN" dirty="0" err="1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faculty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文章所属的学院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661647" y="1685364"/>
            <a:ext cx="3433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News</a:t>
            </a:r>
            <a:r>
              <a:rPr lang="zh-CN" altLang="en-US" dirty="0"/>
              <a:t>表</a:t>
            </a:r>
          </a:p>
        </p:txBody>
      </p:sp>
    </p:spTree>
    <p:extLst>
      <p:ext uri="{BB962C8B-B14F-4D97-AF65-F5344CB8AC3E}">
        <p14:creationId xmlns:p14="http://schemas.microsoft.com/office/powerpoint/2010/main" val="2338273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984968"/>
              </p:ext>
            </p:extLst>
          </p:nvPr>
        </p:nvGraphicFramePr>
        <p:xfrm>
          <a:off x="2103718" y="221677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字段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供用户选择的标签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times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标签出现的次数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661647" y="1685364"/>
            <a:ext cx="3433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tags</a:t>
            </a:r>
            <a:r>
              <a:rPr lang="zh-CN" altLang="en-US" dirty="0"/>
              <a:t>表</a:t>
            </a:r>
          </a:p>
        </p:txBody>
      </p:sp>
    </p:spTree>
    <p:extLst>
      <p:ext uri="{BB962C8B-B14F-4D97-AF65-F5344CB8AC3E}">
        <p14:creationId xmlns:p14="http://schemas.microsoft.com/office/powerpoint/2010/main" val="94203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CB11F01-A8EA-4230-93E5-2E03C93CC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466406"/>
              </p:ext>
            </p:extLst>
          </p:nvPr>
        </p:nvGraphicFramePr>
        <p:xfrm>
          <a:off x="519954" y="542440"/>
          <a:ext cx="986397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3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24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Purpose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Respond json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userinfo</a:t>
                      </a:r>
                      <a:r>
                        <a:rPr lang="en-US" altLang="zh-CN" dirty="0"/>
                        <a:t>/:name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 </a:t>
                      </a:r>
                      <a:r>
                        <a:rPr lang="en-US" altLang="zh-CN" dirty="0" err="1"/>
                        <a:t>userinfo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{‘getuserinfo’:’0/1’,’userinfo’:{……}}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userinfo</a:t>
                      </a:r>
                      <a:r>
                        <a:rPr lang="en-US" altLang="zh-CN" dirty="0"/>
                        <a:t>/:name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{‘content’:{……}}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Update </a:t>
                      </a:r>
                      <a:r>
                        <a:rPr lang="en-US" altLang="zh-CN" dirty="0" err="1"/>
                        <a:t>userinfo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{‘updateuserinfo’:’0/1’,’userinfo’:{……}}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2F84B0C-F53B-498E-99C1-924D00820C4F}"/>
              </a:ext>
            </a:extLst>
          </p:cNvPr>
          <p:cNvSpPr txBox="1"/>
          <p:nvPr/>
        </p:nvSpPr>
        <p:spPr>
          <a:xfrm>
            <a:off x="3402623" y="173108"/>
            <a:ext cx="237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userinfo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6B8BF7-6238-4101-8240-E3B0DD511A19}"/>
              </a:ext>
            </a:extLst>
          </p:cNvPr>
          <p:cNvSpPr txBox="1"/>
          <p:nvPr/>
        </p:nvSpPr>
        <p:spPr>
          <a:xfrm>
            <a:off x="763551" y="3625086"/>
            <a:ext cx="969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错误信息为</a:t>
            </a:r>
            <a:r>
              <a:rPr lang="en-US" altLang="zh-CN" b="1" dirty="0">
                <a:solidFill>
                  <a:srgbClr val="FF0000"/>
                </a:solidFill>
              </a:rPr>
              <a:t>json</a:t>
            </a:r>
            <a:r>
              <a:rPr lang="zh-CN" altLang="en-US" b="1" dirty="0">
                <a:solidFill>
                  <a:srgbClr val="FF0000"/>
                </a:solidFill>
              </a:rPr>
              <a:t>中包含</a:t>
            </a:r>
            <a:r>
              <a:rPr lang="en-US" altLang="zh-CN" b="1" dirty="0">
                <a:solidFill>
                  <a:srgbClr val="FF0000"/>
                </a:solidFill>
              </a:rPr>
              <a:t>’message’,</a:t>
            </a:r>
            <a:r>
              <a:rPr lang="zh-CN" altLang="en-US" b="1" dirty="0">
                <a:solidFill>
                  <a:srgbClr val="FF0000"/>
                </a:solidFill>
              </a:rPr>
              <a:t>返回数据中包含</a:t>
            </a:r>
            <a:r>
              <a:rPr lang="en-US" altLang="zh-CN" b="1" dirty="0">
                <a:solidFill>
                  <a:srgbClr val="FF0000"/>
                </a:solidFill>
              </a:rPr>
              <a:t>’tologin’:’1’</a:t>
            </a:r>
            <a:r>
              <a:rPr lang="zh-CN" altLang="en-US" b="1" dirty="0">
                <a:solidFill>
                  <a:srgbClr val="FF0000"/>
                </a:solidFill>
              </a:rPr>
              <a:t>则表示需要弹出登录。</a:t>
            </a:r>
          </a:p>
        </p:txBody>
      </p:sp>
    </p:spTree>
    <p:extLst>
      <p:ext uri="{BB962C8B-B14F-4D97-AF65-F5344CB8AC3E}">
        <p14:creationId xmlns:p14="http://schemas.microsoft.com/office/powerpoint/2010/main" val="77949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92BD713-34B6-48EB-AD3D-3D4CA54EB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31132"/>
              </p:ext>
            </p:extLst>
          </p:nvPr>
        </p:nvGraphicFramePr>
        <p:xfrm>
          <a:off x="519954" y="542440"/>
          <a:ext cx="986397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3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24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Purpose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Respond json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usertags</a:t>
                      </a:r>
                      <a:r>
                        <a:rPr lang="en-US" altLang="zh-CN" dirty="0"/>
                        <a:t>/:name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 user tags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{‘getusertags’:’0/1’,’</a:t>
                      </a:r>
                    </a:p>
                    <a:p>
                      <a:r>
                        <a:rPr lang="en-US" altLang="zh-CN" dirty="0"/>
                        <a:t>tags’:[]}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usertags</a:t>
                      </a:r>
                      <a:r>
                        <a:rPr lang="en-US" altLang="zh-CN" dirty="0"/>
                        <a:t>/:name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</a:t>
                      </a:r>
                      <a:r>
                        <a:rPr lang="en-US" altLang="zh-CN" dirty="0" err="1"/>
                        <a:t>newtags</a:t>
                      </a:r>
                      <a:r>
                        <a:rPr lang="en-US" altLang="zh-CN" dirty="0"/>
                        <a:t>’:[]}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Add tags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{‘addusertags’:’0/1’}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usertags</a:t>
                      </a:r>
                      <a:r>
                        <a:rPr lang="en-US" altLang="zh-CN" dirty="0"/>
                        <a:t>/:name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</a:t>
                      </a:r>
                      <a:r>
                        <a:rPr lang="en-US" altLang="zh-CN" dirty="0" err="1"/>
                        <a:t>deletetags</a:t>
                      </a:r>
                      <a:r>
                        <a:rPr lang="en-US" altLang="zh-CN" dirty="0"/>
                        <a:t>’:[]}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Delete tags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{‘deleteusertags’:’0/1’}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8152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D230B76-F6FF-4A1F-8580-595054FE1F20}"/>
              </a:ext>
            </a:extLst>
          </p:cNvPr>
          <p:cNvSpPr txBox="1"/>
          <p:nvPr/>
        </p:nvSpPr>
        <p:spPr>
          <a:xfrm>
            <a:off x="3402623" y="173108"/>
            <a:ext cx="237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usertags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BB3610-3741-42FE-93DC-CCC81E497B0F}"/>
              </a:ext>
            </a:extLst>
          </p:cNvPr>
          <p:cNvSpPr txBox="1"/>
          <p:nvPr/>
        </p:nvSpPr>
        <p:spPr>
          <a:xfrm>
            <a:off x="763551" y="3625086"/>
            <a:ext cx="969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错误信息为</a:t>
            </a:r>
            <a:r>
              <a:rPr lang="en-US" altLang="zh-CN" b="1" dirty="0">
                <a:solidFill>
                  <a:srgbClr val="FF0000"/>
                </a:solidFill>
              </a:rPr>
              <a:t>json</a:t>
            </a:r>
            <a:r>
              <a:rPr lang="zh-CN" altLang="en-US" b="1" dirty="0">
                <a:solidFill>
                  <a:srgbClr val="FF0000"/>
                </a:solidFill>
              </a:rPr>
              <a:t>中包含</a:t>
            </a:r>
            <a:r>
              <a:rPr lang="en-US" altLang="zh-CN" b="1" dirty="0">
                <a:solidFill>
                  <a:srgbClr val="FF0000"/>
                </a:solidFill>
              </a:rPr>
              <a:t>’message’,</a:t>
            </a:r>
            <a:r>
              <a:rPr lang="zh-CN" altLang="en-US" b="1" dirty="0">
                <a:solidFill>
                  <a:srgbClr val="FF0000"/>
                </a:solidFill>
              </a:rPr>
              <a:t>返回数据中包含</a:t>
            </a:r>
            <a:r>
              <a:rPr lang="en-US" altLang="zh-CN" b="1" dirty="0">
                <a:solidFill>
                  <a:srgbClr val="FF0000"/>
                </a:solidFill>
              </a:rPr>
              <a:t>’tologin’:’1’</a:t>
            </a:r>
            <a:r>
              <a:rPr lang="zh-CN" altLang="en-US" b="1" dirty="0">
                <a:solidFill>
                  <a:srgbClr val="FF0000"/>
                </a:solidFill>
              </a:rPr>
              <a:t>则表示需要弹出登录。</a:t>
            </a:r>
          </a:p>
        </p:txBody>
      </p:sp>
    </p:spTree>
    <p:extLst>
      <p:ext uri="{BB962C8B-B14F-4D97-AF65-F5344CB8AC3E}">
        <p14:creationId xmlns:p14="http://schemas.microsoft.com/office/powerpoint/2010/main" val="300466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FCFAF5-8193-4696-A474-D8878E24E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301232"/>
              </p:ext>
            </p:extLst>
          </p:nvPr>
        </p:nvGraphicFramePr>
        <p:xfrm>
          <a:off x="407406" y="542440"/>
          <a:ext cx="997651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4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0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8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2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Purpose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Respond json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userposts</a:t>
                      </a:r>
                      <a:r>
                        <a:rPr lang="en-US" altLang="zh-CN" dirty="0"/>
                        <a:t>/:name/:page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 user posts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{‘getuserpost’:’0/1’,’posts’:[{}]}//posts</a:t>
                      </a:r>
                      <a:r>
                        <a:rPr lang="zh-CN" altLang="en-US" dirty="0"/>
                        <a:t>是</a:t>
                      </a:r>
                      <a:r>
                        <a:rPr lang="en-US" altLang="zh-CN" dirty="0"/>
                        <a:t>post</a:t>
                      </a:r>
                      <a:r>
                        <a:rPr lang="zh-CN" altLang="en-US" dirty="0"/>
                        <a:t>的数组，包含</a:t>
                      </a:r>
                      <a:r>
                        <a:rPr lang="en-US" altLang="zh-CN" dirty="0"/>
                        <a:t>post</a:t>
                      </a:r>
                      <a:r>
                        <a:rPr lang="zh-CN" altLang="en-US" dirty="0"/>
                        <a:t>所有字段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495861E-116E-4DE9-A019-8B3558AF300F}"/>
              </a:ext>
            </a:extLst>
          </p:cNvPr>
          <p:cNvSpPr txBox="1"/>
          <p:nvPr/>
        </p:nvSpPr>
        <p:spPr>
          <a:xfrm>
            <a:off x="3402623" y="173108"/>
            <a:ext cx="237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userposts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9857EE-D28D-44E5-A93D-7DC7C002867C}"/>
              </a:ext>
            </a:extLst>
          </p:cNvPr>
          <p:cNvSpPr txBox="1"/>
          <p:nvPr/>
        </p:nvSpPr>
        <p:spPr>
          <a:xfrm>
            <a:off x="649251" y="2446917"/>
            <a:ext cx="969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错误信息为</a:t>
            </a:r>
            <a:r>
              <a:rPr lang="en-US" altLang="zh-CN" b="1" dirty="0">
                <a:solidFill>
                  <a:srgbClr val="FF0000"/>
                </a:solidFill>
              </a:rPr>
              <a:t>json</a:t>
            </a:r>
            <a:r>
              <a:rPr lang="zh-CN" altLang="en-US" b="1" dirty="0">
                <a:solidFill>
                  <a:srgbClr val="FF0000"/>
                </a:solidFill>
              </a:rPr>
              <a:t>中包含</a:t>
            </a:r>
            <a:r>
              <a:rPr lang="en-US" altLang="zh-CN" b="1" dirty="0">
                <a:solidFill>
                  <a:srgbClr val="FF0000"/>
                </a:solidFill>
              </a:rPr>
              <a:t>’message’,</a:t>
            </a:r>
            <a:r>
              <a:rPr lang="zh-CN" altLang="en-US" b="1" dirty="0">
                <a:solidFill>
                  <a:srgbClr val="FF0000"/>
                </a:solidFill>
              </a:rPr>
              <a:t>返回数据中包含</a:t>
            </a:r>
            <a:r>
              <a:rPr lang="en-US" altLang="zh-CN" b="1" dirty="0">
                <a:solidFill>
                  <a:srgbClr val="FF0000"/>
                </a:solidFill>
              </a:rPr>
              <a:t>’tologin’:’1’</a:t>
            </a:r>
            <a:r>
              <a:rPr lang="zh-CN" altLang="en-US" b="1" dirty="0">
                <a:solidFill>
                  <a:srgbClr val="FF0000"/>
                </a:solidFill>
              </a:rPr>
              <a:t>则表示需要弹出登录。</a:t>
            </a:r>
          </a:p>
        </p:txBody>
      </p:sp>
    </p:spTree>
    <p:extLst>
      <p:ext uri="{BB962C8B-B14F-4D97-AF65-F5344CB8AC3E}">
        <p14:creationId xmlns:p14="http://schemas.microsoft.com/office/powerpoint/2010/main" val="13656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6ADCA3-0CFF-4400-A3AD-14E51690044B}"/>
              </a:ext>
            </a:extLst>
          </p:cNvPr>
          <p:cNvSpPr txBox="1"/>
          <p:nvPr/>
        </p:nvSpPr>
        <p:spPr>
          <a:xfrm>
            <a:off x="763551" y="3625086"/>
            <a:ext cx="969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错误信息为</a:t>
            </a:r>
            <a:r>
              <a:rPr lang="en-US" altLang="zh-CN" b="1" dirty="0">
                <a:solidFill>
                  <a:srgbClr val="FF0000"/>
                </a:solidFill>
              </a:rPr>
              <a:t>json</a:t>
            </a:r>
            <a:r>
              <a:rPr lang="zh-CN" altLang="en-US" b="1" dirty="0">
                <a:solidFill>
                  <a:srgbClr val="FF0000"/>
                </a:solidFill>
              </a:rPr>
              <a:t>中包含</a:t>
            </a:r>
            <a:r>
              <a:rPr lang="en-US" altLang="zh-CN" b="1" dirty="0">
                <a:solidFill>
                  <a:srgbClr val="FF0000"/>
                </a:solidFill>
              </a:rPr>
              <a:t>’message’,</a:t>
            </a:r>
            <a:r>
              <a:rPr lang="zh-CN" altLang="en-US" b="1" dirty="0">
                <a:solidFill>
                  <a:srgbClr val="FF0000"/>
                </a:solidFill>
              </a:rPr>
              <a:t>返回数据中包含</a:t>
            </a:r>
            <a:r>
              <a:rPr lang="en-US" altLang="zh-CN" b="1" dirty="0">
                <a:solidFill>
                  <a:srgbClr val="FF0000"/>
                </a:solidFill>
              </a:rPr>
              <a:t>’tologin’:’1’</a:t>
            </a:r>
            <a:r>
              <a:rPr lang="zh-CN" altLang="en-US" b="1" dirty="0">
                <a:solidFill>
                  <a:srgbClr val="FF0000"/>
                </a:solidFill>
              </a:rPr>
              <a:t>则表示需要弹出登录。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992E6AF-A900-4F2A-8347-F6F473361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705460"/>
              </p:ext>
            </p:extLst>
          </p:nvPr>
        </p:nvGraphicFramePr>
        <p:xfrm>
          <a:off x="519954" y="542440"/>
          <a:ext cx="986397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3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24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Purpose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Respond json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/tags/:</a:t>
                      </a:r>
                      <a:r>
                        <a:rPr lang="en-US" altLang="zh-CN" dirty="0" err="1"/>
                        <a:t>limitNum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 most times </a:t>
                      </a:r>
                      <a:r>
                        <a:rPr lang="en-US" altLang="zh-CN" dirty="0" err="1"/>
                        <a:t>limitNum</a:t>
                      </a:r>
                      <a:r>
                        <a:rPr lang="en-US" altLang="zh-CN" dirty="0"/>
                        <a:t> tags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{‘gettags’:’0/1’,’tags’:[]}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C0412E0-BF6D-4294-B153-A932FBC77328}"/>
              </a:ext>
            </a:extLst>
          </p:cNvPr>
          <p:cNvSpPr txBox="1"/>
          <p:nvPr/>
        </p:nvSpPr>
        <p:spPr>
          <a:xfrm>
            <a:off x="3402623" y="173108"/>
            <a:ext cx="237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074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7EF169-7F78-4499-A583-DE35E38F0DB4}"/>
              </a:ext>
            </a:extLst>
          </p:cNvPr>
          <p:cNvSpPr txBox="1"/>
          <p:nvPr/>
        </p:nvSpPr>
        <p:spPr>
          <a:xfrm>
            <a:off x="606515" y="6064563"/>
            <a:ext cx="969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错误信息为</a:t>
            </a:r>
            <a:r>
              <a:rPr lang="en-US" altLang="zh-CN" b="1" dirty="0">
                <a:solidFill>
                  <a:srgbClr val="FF0000"/>
                </a:solidFill>
              </a:rPr>
              <a:t>json</a:t>
            </a:r>
            <a:r>
              <a:rPr lang="zh-CN" altLang="en-US" b="1" dirty="0">
                <a:solidFill>
                  <a:srgbClr val="FF0000"/>
                </a:solidFill>
              </a:rPr>
              <a:t>中包含</a:t>
            </a:r>
            <a:r>
              <a:rPr lang="en-US" altLang="zh-CN" b="1" dirty="0">
                <a:solidFill>
                  <a:srgbClr val="FF0000"/>
                </a:solidFill>
              </a:rPr>
              <a:t>’message’,</a:t>
            </a:r>
            <a:r>
              <a:rPr lang="zh-CN" altLang="en-US" b="1" dirty="0">
                <a:solidFill>
                  <a:srgbClr val="FF0000"/>
                </a:solidFill>
              </a:rPr>
              <a:t>返回数据中包含</a:t>
            </a:r>
            <a:r>
              <a:rPr lang="en-US" altLang="zh-CN" b="1" dirty="0">
                <a:solidFill>
                  <a:srgbClr val="FF0000"/>
                </a:solidFill>
              </a:rPr>
              <a:t>’tologin’:’1’</a:t>
            </a:r>
            <a:r>
              <a:rPr lang="zh-CN" altLang="en-US" b="1" dirty="0">
                <a:solidFill>
                  <a:srgbClr val="FF0000"/>
                </a:solidFill>
              </a:rPr>
              <a:t>则表示需要弹出登录。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F48A6C6-7642-47A8-AE13-4116BB064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548397"/>
              </p:ext>
            </p:extLst>
          </p:nvPr>
        </p:nvGraphicFramePr>
        <p:xfrm>
          <a:off x="519954" y="542440"/>
          <a:ext cx="986397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3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24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Purpose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Respond json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/posts/add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</a:t>
                      </a:r>
                      <a:r>
                        <a:rPr lang="en-US" altLang="zh-CN" dirty="0" err="1"/>
                        <a:t>title’:,’content’,’type</a:t>
                      </a:r>
                      <a:r>
                        <a:rPr lang="en-US" altLang="zh-CN" dirty="0"/>
                        <a:t>’,</a:t>
                      </a:r>
                    </a:p>
                    <a:p>
                      <a:r>
                        <a:rPr lang="en-US" altLang="zh-CN" dirty="0"/>
                        <a:t>’</a:t>
                      </a:r>
                      <a:r>
                        <a:rPr lang="en-US" altLang="zh-CN" dirty="0" err="1"/>
                        <a:t>postinfo</a:t>
                      </a:r>
                      <a:r>
                        <a:rPr lang="en-US" altLang="zh-CN" dirty="0"/>
                        <a:t>’:{‘</a:t>
                      </a:r>
                      <a:r>
                        <a:rPr lang="en-US" altLang="zh-CN" dirty="0" err="1"/>
                        <a:t>username’,’phone</a:t>
                      </a:r>
                      <a:r>
                        <a:rPr lang="en-US" altLang="zh-CN" dirty="0"/>
                        <a:t>’,……}}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Add 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{‘addpost’:’0/1’}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/posts/:</a:t>
                      </a:r>
                      <a:r>
                        <a:rPr lang="en-US" altLang="zh-CN" dirty="0" err="1"/>
                        <a:t>postid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</a:t>
                      </a:r>
                      <a:r>
                        <a:rPr lang="en-US" altLang="zh-CN" dirty="0" err="1"/>
                        <a:t>updatepost</a:t>
                      </a:r>
                      <a:r>
                        <a:rPr lang="en-US" altLang="zh-CN" dirty="0"/>
                        <a:t>:{‘title’,’type’,</a:t>
                      </a:r>
                      <a:r>
                        <a:rPr lang="en-US" altLang="zh-CN" dirty="0" err="1"/>
                        <a:t>content,postinfo</a:t>
                      </a:r>
                      <a:r>
                        <a:rPr lang="en-US" altLang="zh-CN" dirty="0"/>
                        <a:t>:{</a:t>
                      </a:r>
                    </a:p>
                    <a:p>
                      <a:r>
                        <a:rPr lang="en-US" altLang="zh-CN" dirty="0"/>
                        <a:t>}</a:t>
                      </a:r>
                    </a:p>
                    <a:p>
                      <a:r>
                        <a:rPr lang="en-US" altLang="zh-CN" dirty="0"/>
                        <a:t>}</a:t>
                      </a:r>
                    </a:p>
                    <a:p>
                      <a:r>
                        <a:rPr lang="en-US" altLang="zh-CN" dirty="0"/>
                        <a:t>}//</a:t>
                      </a:r>
                      <a:r>
                        <a:rPr lang="zh-CN" altLang="en-US" dirty="0"/>
                        <a:t>没有更改的属性可以省去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Update 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{‘updatepost’:’0/1’}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521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/posts/:type/:page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 post by page and 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{‘getpost’:’0/1’,’result’:[{}]}</a:t>
                      </a:r>
                    </a:p>
                    <a:p>
                      <a:r>
                        <a:rPr lang="en-US" altLang="zh-CN" dirty="0"/>
                        <a:t>//result</a:t>
                      </a:r>
                      <a:r>
                        <a:rPr lang="zh-CN" altLang="en-US" dirty="0"/>
                        <a:t>为</a:t>
                      </a:r>
                      <a:r>
                        <a:rPr lang="en-US" altLang="zh-CN" dirty="0"/>
                        <a:t>post</a:t>
                      </a:r>
                      <a:r>
                        <a:rPr lang="zh-CN" altLang="en-US" dirty="0"/>
                        <a:t>的</a:t>
                      </a:r>
                      <a:r>
                        <a:rPr lang="en-US" altLang="zh-CN" dirty="0" err="1"/>
                        <a:t>json</a:t>
                      </a:r>
                      <a:r>
                        <a:rPr lang="zh-CN" altLang="en-US" dirty="0"/>
                        <a:t>数组，每个元素包含</a:t>
                      </a:r>
                      <a:r>
                        <a:rPr lang="en-US" altLang="zh-CN" dirty="0"/>
                        <a:t>post</a:t>
                      </a:r>
                      <a:r>
                        <a:rPr lang="zh-CN" altLang="en-US" dirty="0"/>
                        <a:t>所有字段，包括</a:t>
                      </a:r>
                      <a:r>
                        <a:rPr lang="en-US" altLang="zh-CN" dirty="0"/>
                        <a:t>—_id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76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/posts/:</a:t>
                      </a:r>
                      <a:r>
                        <a:rPr lang="en-US" altLang="zh-CN" dirty="0" err="1"/>
                        <a:t>postid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Delete 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{‘deletepost’:’0/1’}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32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/posts/search/:type/:page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{‘text’:}//text</a:t>
                      </a:r>
                      <a:r>
                        <a:rPr lang="zh-CN" altLang="en-US" dirty="0"/>
                        <a:t>为搜索内容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Search 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{‘searchpost’:’0/1’,’result’:[{}]}//result</a:t>
                      </a:r>
                      <a:r>
                        <a:rPr lang="zh-CN" altLang="en-US" dirty="0"/>
                        <a:t>同上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936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BBF77642-65FE-40AD-AB91-079484A00C3D}"/>
              </a:ext>
            </a:extLst>
          </p:cNvPr>
          <p:cNvSpPr txBox="1"/>
          <p:nvPr/>
        </p:nvSpPr>
        <p:spPr>
          <a:xfrm>
            <a:off x="3402623" y="173108"/>
            <a:ext cx="237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319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FD939B7-7574-4DD7-81C5-D164B5766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908825"/>
              </p:ext>
            </p:extLst>
          </p:nvPr>
        </p:nvGraphicFramePr>
        <p:xfrm>
          <a:off x="519954" y="542440"/>
          <a:ext cx="986397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3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24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Purpose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Respond json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/news/search/:page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</a:t>
                      </a:r>
                      <a:r>
                        <a:rPr lang="en-US" altLang="zh-CN" dirty="0" err="1"/>
                        <a:t>searchtext</a:t>
                      </a:r>
                      <a:r>
                        <a:rPr lang="en-US" altLang="zh-CN" dirty="0"/>
                        <a:t>’:,’faculty’:[]}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Search news by faculty and </a:t>
                      </a:r>
                      <a:r>
                        <a:rPr lang="en-US" altLang="zh-CN" dirty="0" err="1"/>
                        <a:t>searchtext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{‘searchnews’:’0/1’,’news’:[]}//news</a:t>
                      </a:r>
                      <a:r>
                        <a:rPr lang="zh-CN" altLang="en-US" dirty="0"/>
                        <a:t>是一个每个元素包含所有</a:t>
                      </a:r>
                      <a:r>
                        <a:rPr lang="en-US" altLang="zh-CN" dirty="0"/>
                        <a:t>news</a:t>
                      </a:r>
                      <a:r>
                        <a:rPr lang="zh-CN" altLang="en-US" dirty="0"/>
                        <a:t>字段的</a:t>
                      </a:r>
                      <a:r>
                        <a:rPr lang="en-US" altLang="zh-CN" dirty="0" err="1"/>
                        <a:t>json</a:t>
                      </a:r>
                      <a:r>
                        <a:rPr lang="zh-CN" altLang="en-US" dirty="0"/>
                        <a:t>数组，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/news/:name/:page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{‘faculty’:[]}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 news by faculty and </a:t>
                      </a:r>
                      <a:r>
                        <a:rPr lang="en-US" altLang="zh-CN" dirty="0" err="1"/>
                        <a:t>usertags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</a:t>
                      </a:r>
                      <a:r>
                        <a:rPr lang="en-US" altLang="zh-CN" dirty="0" err="1"/>
                        <a:t>getNews</a:t>
                      </a:r>
                      <a:r>
                        <a:rPr lang="en-US" altLang="zh-CN" dirty="0"/>
                        <a:t>’:,’news’:[]}//</a:t>
                      </a:r>
                      <a:r>
                        <a:rPr lang="zh-CN" altLang="en-US" dirty="0"/>
                        <a:t>同上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24603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2D69DA95-F73B-49CB-A219-7F3F68A42BFE}"/>
              </a:ext>
            </a:extLst>
          </p:cNvPr>
          <p:cNvSpPr txBox="1"/>
          <p:nvPr/>
        </p:nvSpPr>
        <p:spPr>
          <a:xfrm>
            <a:off x="3402623" y="173108"/>
            <a:ext cx="237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623740-C5B3-4402-BD56-A782BD0FFD29}"/>
              </a:ext>
            </a:extLst>
          </p:cNvPr>
          <p:cNvSpPr txBox="1"/>
          <p:nvPr/>
        </p:nvSpPr>
        <p:spPr>
          <a:xfrm>
            <a:off x="1081300" y="3931255"/>
            <a:ext cx="969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错误信息为</a:t>
            </a:r>
            <a:r>
              <a:rPr lang="en-US" altLang="zh-CN" b="1" dirty="0">
                <a:solidFill>
                  <a:srgbClr val="FF0000"/>
                </a:solidFill>
              </a:rPr>
              <a:t>json</a:t>
            </a:r>
            <a:r>
              <a:rPr lang="zh-CN" altLang="en-US" b="1" dirty="0">
                <a:solidFill>
                  <a:srgbClr val="FF0000"/>
                </a:solidFill>
              </a:rPr>
              <a:t>中包含</a:t>
            </a:r>
            <a:r>
              <a:rPr lang="en-US" altLang="zh-CN" b="1" dirty="0">
                <a:solidFill>
                  <a:srgbClr val="FF0000"/>
                </a:solidFill>
              </a:rPr>
              <a:t>’message’,</a:t>
            </a:r>
            <a:r>
              <a:rPr lang="zh-CN" altLang="en-US" b="1" dirty="0">
                <a:solidFill>
                  <a:srgbClr val="FF0000"/>
                </a:solidFill>
              </a:rPr>
              <a:t>返回数据中包含</a:t>
            </a:r>
            <a:r>
              <a:rPr lang="en-US" altLang="zh-CN" b="1" dirty="0">
                <a:solidFill>
                  <a:srgbClr val="FF0000"/>
                </a:solidFill>
              </a:rPr>
              <a:t>’tologin’:’1’</a:t>
            </a:r>
            <a:r>
              <a:rPr lang="zh-CN" altLang="en-US" b="1" dirty="0">
                <a:solidFill>
                  <a:srgbClr val="FF0000"/>
                </a:solidFill>
              </a:rPr>
              <a:t>则表示需要弹出登录。</a:t>
            </a:r>
          </a:p>
        </p:txBody>
      </p:sp>
    </p:spTree>
    <p:extLst>
      <p:ext uri="{BB962C8B-B14F-4D97-AF65-F5344CB8AC3E}">
        <p14:creationId xmlns:p14="http://schemas.microsoft.com/office/powerpoint/2010/main" val="2002328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628182"/>
              </p:ext>
            </p:extLst>
          </p:nvPr>
        </p:nvGraphicFramePr>
        <p:xfrm>
          <a:off x="2103718" y="2216772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字段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Name{</a:t>
                      </a:r>
                      <a:r>
                        <a:rPr lang="en-US" altLang="zh-CN" dirty="0" err="1"/>
                        <a:t>pk</a:t>
                      </a:r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password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密码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userinfo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json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tags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用户关注的标签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array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postid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用户发布信息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array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661647" y="1685364"/>
            <a:ext cx="3433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</a:t>
            </a:r>
            <a:r>
              <a:rPr lang="zh-CN" altLang="en-US" dirty="0"/>
              <a:t>表</a:t>
            </a:r>
          </a:p>
        </p:txBody>
      </p:sp>
    </p:spTree>
    <p:extLst>
      <p:ext uri="{BB962C8B-B14F-4D97-AF65-F5344CB8AC3E}">
        <p14:creationId xmlns:p14="http://schemas.microsoft.com/office/powerpoint/2010/main" val="64323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22487"/>
              </p:ext>
            </p:extLst>
          </p:nvPr>
        </p:nvGraphicFramePr>
        <p:xfrm>
          <a:off x="2103718" y="2216772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字段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title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r>
                        <a:rPr lang="zh-CN" altLang="en-US" dirty="0"/>
                        <a:t>的</a:t>
                      </a:r>
                      <a:r>
                        <a:rPr lang="en-US" altLang="zh-CN" dirty="0"/>
                        <a:t>title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433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r>
                        <a:rPr lang="zh-CN" altLang="en-US" dirty="0"/>
                        <a:t>的内容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r>
                        <a:rPr lang="zh-CN" altLang="en-US" dirty="0"/>
                        <a:t>的类型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postinfo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r>
                        <a:rPr lang="zh-CN" altLang="en-US" dirty="0"/>
                        <a:t>的基本信息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json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661647" y="1685364"/>
            <a:ext cx="3433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Post</a:t>
            </a:r>
            <a:r>
              <a:rPr lang="zh-CN" altLang="en-US" dirty="0"/>
              <a:t>表</a:t>
            </a:r>
          </a:p>
        </p:txBody>
      </p:sp>
    </p:spTree>
    <p:extLst>
      <p:ext uri="{BB962C8B-B14F-4D97-AF65-F5344CB8AC3E}">
        <p14:creationId xmlns:p14="http://schemas.microsoft.com/office/powerpoint/2010/main" val="3391129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792</Words>
  <Application>Microsoft Office PowerPoint</Application>
  <PresentationFormat>宽屏</PresentationFormat>
  <Paragraphs>223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LLL YyY</dc:creator>
  <cp:lastModifiedBy>YyY LLL</cp:lastModifiedBy>
  <cp:revision>70</cp:revision>
  <dcterms:created xsi:type="dcterms:W3CDTF">2018-04-02T15:14:25Z</dcterms:created>
  <dcterms:modified xsi:type="dcterms:W3CDTF">2018-05-08T08:39:31Z</dcterms:modified>
</cp:coreProperties>
</file>