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Slides/notesSlide2.xml" ContentType="application/vnd.openxmlformats-officedocument.presentationml.notes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3.xml" ContentType="application/vnd.openxmlformats-officedocument.presentationml.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slides/slide14.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 id="271" r:id="rId16"/>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70" d="100"/>
          <a:sy n="70" d="100"/>
        </p:scale>
        <p:origin x="714" y="8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tableStyles" Target="tableStyles.xml"/><Relationship Id="rId18" Type="http://schemas.openxmlformats.org/officeDocument/2006/relationships/presProps" Target="presProps.xml"/><Relationship Id="rId19" Type="http://schemas.openxmlformats.org/officeDocument/2006/relationships/viewProps" Target="viewProps.xml"/><Relationship Id="rId20"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praj0\Downloads\banu%20excel.xlsx" TargetMode="External"/><Relationship Id="rId2" Type="http://schemas.microsoft.com/office/2011/relationships/chartStyle" Target="style1.xml"/><Relationship Id="rId3" Type="http://schemas.microsoft.com/office/2011/relationships/chartColorStyle" Target="colors1.xml"/></Relationships>
</file>

<file path=ppt/charts/_rels/chart2.xml.rels><?xml version="1.0" encoding="UTF-8" standalone="yes"?>
<Relationships xmlns="http://schemas.openxmlformats.org/package/2006/relationships"><Relationship Id="rId1" Type="http://schemas.openxmlformats.org/officeDocument/2006/relationships/oleObject" Target="file:///C:\Users\praj0\Downloads\banu%20excel.xlsx" TargetMode="External"/><Relationship Id="rId2" Type="http://schemas.microsoft.com/office/2011/relationships/chartStyle" Target="style2.xml"/><Relationship Id="rId3" Type="http://schemas.microsoft.com/office/2011/relationships/chartColorStyle" Target="colors2.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[banu excel.xlsx]Sheet1!PivotTable1</c:name>
    <c:fmtId val="3"/>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Employee</a:t>
            </a:r>
            <a:r>
              <a:rPr lang="en-IN" baseline="0"/>
              <a:t> performance analysis</a:t>
            </a:r>
            <a:endParaRPr lang="en-IN"/>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
        <c:idx val="6"/>
        <c:spPr>
          <a:solidFill>
            <a:schemeClr val="accent1"/>
          </a:solidFill>
          <a:ln>
            <a:noFill/>
          </a:ln>
          <a:effectLst/>
        </c:spPr>
        <c:marker>
          <c:symbol val="none"/>
        </c:marker>
      </c:pivotFmt>
      <c:pivotFmt>
        <c:idx val="7"/>
        <c:spPr>
          <a:solidFill>
            <a:schemeClr val="accent1"/>
          </a:solidFill>
          <a:ln>
            <a:noFill/>
          </a:ln>
          <a:effectLst/>
        </c:spPr>
        <c:marker>
          <c:symbol val="none"/>
        </c:marker>
      </c:pivotFmt>
      <c:pivotFmt>
        <c:idx val="8"/>
        <c:spPr>
          <a:solidFill>
            <a:schemeClr val="accent1"/>
          </a:solidFill>
          <a:ln>
            <a:noFill/>
          </a:ln>
          <a:effectLst/>
        </c:spPr>
        <c:marker>
          <c:symbol val="none"/>
        </c:marker>
      </c:pivotFmt>
      <c:pivotFmt>
        <c:idx val="9"/>
        <c:spPr>
          <a:solidFill>
            <a:schemeClr val="accent1"/>
          </a:solidFill>
          <a:ln>
            <a:noFill/>
          </a:ln>
          <a:effectLst/>
        </c:spPr>
        <c:marker>
          <c:symbol val="none"/>
        </c:marker>
      </c:pivotFmt>
      <c:pivotFmt>
        <c:idx val="10"/>
        <c:spPr>
          <a:solidFill>
            <a:schemeClr val="accent1"/>
          </a:solidFill>
          <a:ln>
            <a:noFill/>
          </a:ln>
          <a:effectLst/>
        </c:spPr>
        <c:marker>
          <c:symbol val="none"/>
        </c:marker>
      </c:pivotFmt>
      <c:pivotFmt>
        <c:idx val="11"/>
        <c:spPr>
          <a:solidFill>
            <a:schemeClr val="accent1"/>
          </a:solidFill>
          <a:ln>
            <a:noFill/>
          </a:ln>
          <a:effectLst/>
        </c:spPr>
        <c:marker>
          <c:symbol val="none"/>
        </c:marker>
      </c:pivotFmt>
      <c:pivotFmt>
        <c:idx val="12"/>
        <c:spPr>
          <a:solidFill>
            <a:schemeClr val="accent1"/>
          </a:solidFill>
          <a:ln>
            <a:noFill/>
          </a:ln>
          <a:effectLst/>
        </c:spPr>
        <c:marker>
          <c:symbol val="none"/>
        </c:marker>
      </c:pivotFmt>
    </c:pivotFmts>
    <c:plotArea>
      <c:layout>
        <c:manualLayout>
          <c:layoutTarget val="inner"/>
          <c:xMode val="edge"/>
          <c:yMode val="edge"/>
          <c:x val="0.13719045988816617"/>
          <c:y val="0.303517773926065"/>
          <c:w val="0.6567189627612338"/>
          <c:h val="0.5383431462875674"/>
        </c:manualLayout>
      </c:layout>
      <c:barChart>
        <c:barDir val="col"/>
        <c:grouping val="clustered"/>
        <c:varyColors val="0"/>
        <c:ser>
          <c:idx val="0"/>
          <c:order val="0"/>
          <c:tx>
            <c:strRef>
              <c:f>Sheet1!$B$3:$B$4</c:f>
              <c:strCache>
                <c:ptCount val="1"/>
                <c:pt idx="0">
                  <c:v>HIGH</c:v>
                </c:pt>
              </c:strCache>
            </c:strRef>
          </c:tx>
          <c:spPr>
            <a:solidFill>
              <a:schemeClr val="accent1"/>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16.0</c:v>
                </c:pt>
                <c:pt idx="1">
                  <c:v>18.0</c:v>
                </c:pt>
                <c:pt idx="2">
                  <c:v>21.0</c:v>
                </c:pt>
                <c:pt idx="3">
                  <c:v>17.0</c:v>
                </c:pt>
                <c:pt idx="4">
                  <c:v>21.0</c:v>
                </c:pt>
                <c:pt idx="5">
                  <c:v>29.0</c:v>
                </c:pt>
                <c:pt idx="6">
                  <c:v>26.0</c:v>
                </c:pt>
                <c:pt idx="7">
                  <c:v>26.0</c:v>
                </c:pt>
                <c:pt idx="8">
                  <c:v>21.0</c:v>
                </c:pt>
                <c:pt idx="9">
                  <c:v>25.0</c:v>
                </c:pt>
              </c:numCache>
            </c:numRef>
          </c:val>
        </c:ser>
        <c:ser>
          <c:idx val="1"/>
          <c:order val="1"/>
          <c:tx>
            <c:strRef>
              <c:f>Sheet1!$C$3:$C$4</c:f>
              <c:strCache>
                <c:ptCount val="1"/>
                <c:pt idx="0">
                  <c:v>LOW</c:v>
                </c:pt>
              </c:strCache>
            </c:strRef>
          </c:tx>
          <c:spPr>
            <a:solidFill>
              <a:schemeClr val="accent2"/>
            </a:solidFill>
            <a:ln>
              <a:noFill/>
            </a:ln>
            <a:effectLst/>
          </c:spPr>
          <c:invertIfNegative val="0"/>
          <c:trendline>
            <c:spPr>
              <a:ln w="19050" cap="rnd">
                <a:solidFill>
                  <a:schemeClr val="accent2"/>
                </a:solidFill>
                <a:prstDash val="sysDot"/>
              </a:ln>
              <a:effectLst/>
            </c:spPr>
            <c:trendlineType val="exp"/>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34.0</c:v>
                </c:pt>
                <c:pt idx="1">
                  <c:v>47.0</c:v>
                </c:pt>
                <c:pt idx="2">
                  <c:v>41.0</c:v>
                </c:pt>
                <c:pt idx="3">
                  <c:v>39.0</c:v>
                </c:pt>
                <c:pt idx="4">
                  <c:v>41.0</c:v>
                </c:pt>
                <c:pt idx="5">
                  <c:v>33.0</c:v>
                </c:pt>
                <c:pt idx="6">
                  <c:v>41.0</c:v>
                </c:pt>
                <c:pt idx="7">
                  <c:v>43.0</c:v>
                </c:pt>
                <c:pt idx="8">
                  <c:v>45.0</c:v>
                </c:pt>
                <c:pt idx="9">
                  <c:v>34.0</c:v>
                </c:pt>
              </c:numCache>
            </c:numRef>
          </c:val>
        </c:ser>
        <c:ser>
          <c:idx val="2"/>
          <c:order val="2"/>
          <c:tx>
            <c:strRef>
              <c:f>Sheet1!$D$3:$D$4</c:f>
              <c:strCache>
                <c:ptCount val="1"/>
                <c:pt idx="0">
                  <c:v>MED</c:v>
                </c:pt>
              </c:strCache>
            </c:strRef>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85.0</c:v>
                </c:pt>
                <c:pt idx="1">
                  <c:v>65.0</c:v>
                </c:pt>
                <c:pt idx="2">
                  <c:v>78.0</c:v>
                </c:pt>
                <c:pt idx="3">
                  <c:v>92.0</c:v>
                </c:pt>
                <c:pt idx="4">
                  <c:v>77.0</c:v>
                </c:pt>
                <c:pt idx="5">
                  <c:v>69.0</c:v>
                </c:pt>
                <c:pt idx="6">
                  <c:v>75.0</c:v>
                </c:pt>
                <c:pt idx="7">
                  <c:v>82.0</c:v>
                </c:pt>
                <c:pt idx="8">
                  <c:v>71.0</c:v>
                </c:pt>
                <c:pt idx="9">
                  <c:v>84.0</c:v>
                </c:pt>
              </c:numCache>
            </c:numRef>
          </c:val>
        </c:ser>
        <c:ser>
          <c:idx val="3"/>
          <c:order val="3"/>
          <c:tx>
            <c:strRef>
              <c:f>Sheet1!$E$3:$E$4</c:f>
              <c:strCache>
                <c:ptCount val="1"/>
                <c:pt idx="0">
                  <c:v>VERY HIGH</c:v>
                </c:pt>
              </c:strCache>
            </c:strRef>
          </c:tx>
          <c:spPr>
            <a:solidFill>
              <a:schemeClr val="accent4"/>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15.0</c:v>
                </c:pt>
                <c:pt idx="1">
                  <c:v>15.0</c:v>
                </c:pt>
                <c:pt idx="2">
                  <c:v>14.0</c:v>
                </c:pt>
                <c:pt idx="3">
                  <c:v>9.0</c:v>
                </c:pt>
                <c:pt idx="4">
                  <c:v>15.0</c:v>
                </c:pt>
                <c:pt idx="5">
                  <c:v>12.0</c:v>
                </c:pt>
                <c:pt idx="6">
                  <c:v>15.0</c:v>
                </c:pt>
                <c:pt idx="7">
                  <c:v>16.0</c:v>
                </c:pt>
                <c:pt idx="8">
                  <c:v>13.0</c:v>
                </c:pt>
                <c:pt idx="9">
                  <c:v>13.0</c:v>
                </c:pt>
              </c:numCache>
            </c:numRef>
          </c:val>
        </c:ser>
        <c:dLbls>
          <c:showLegendKey val="0"/>
          <c:showVal val="0"/>
          <c:showCatName val="0"/>
          <c:showSerName val="0"/>
          <c:showPercent val="0"/>
          <c:showBubbleSize val="0"/>
        </c:dLbls>
        <c:gapWidth val="219"/>
        <c:overlap val="-27"/>
        <c:axId val="-835289040"/>
        <c:axId val="-835301008"/>
      </c:barChart>
      <c:catAx>
        <c:axId val="-83528904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35301008"/>
        <c:crosses val="autoZero"/>
        <c:auto val="1"/>
        <c:lblAlgn val="ctr"/>
        <c:lblOffset val="100"/>
        <c:noMultiLvlLbl val="0"/>
      </c:catAx>
      <c:valAx>
        <c:axId val="-83530100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35289040"/>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[banu excel.xlsx]Sheet1!PivotTable1</c:name>
    <c:fmtId val="6"/>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Employee</a:t>
            </a:r>
            <a:r>
              <a:rPr lang="en-IN" baseline="0"/>
              <a:t> performance analysis</a:t>
            </a:r>
            <a:endParaRPr lang="en-IN"/>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a:sp3d/>
        </c:spPr>
        <c:marker>
          <c:symbol val="none"/>
        </c:marker>
      </c:pivotFmt>
      <c:pivotFmt>
        <c:idx val="1"/>
        <c:spPr>
          <a:solidFill>
            <a:schemeClr val="accent1"/>
          </a:solidFill>
          <a:ln>
            <a:noFill/>
          </a:ln>
          <a:effectLst/>
          <a:sp3d/>
        </c:spPr>
        <c:marker>
          <c:symbol val="none"/>
        </c:marker>
      </c:pivotFmt>
      <c:pivotFmt>
        <c:idx val="2"/>
        <c:spPr>
          <a:solidFill>
            <a:schemeClr val="accent1"/>
          </a:solidFill>
          <a:ln>
            <a:noFill/>
          </a:ln>
          <a:effectLst/>
          <a:sp3d/>
        </c:spPr>
        <c:marker>
          <c:symbol val="none"/>
        </c:marker>
      </c:pivotFmt>
      <c:pivotFmt>
        <c:idx val="3"/>
        <c:spPr>
          <a:solidFill>
            <a:schemeClr val="accent1"/>
          </a:solidFill>
          <a:ln>
            <a:noFill/>
          </a:ln>
          <a:effectLst/>
          <a:sp3d/>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a:sp3d/>
        </c:spPr>
        <c:marker>
          <c:symbol val="none"/>
        </c:marker>
      </c:pivotFmt>
      <c:pivotFmt>
        <c:idx val="6"/>
        <c:spPr>
          <a:solidFill>
            <a:schemeClr val="accent1"/>
          </a:solidFill>
          <a:ln>
            <a:noFill/>
          </a:ln>
          <a:effectLst/>
          <a:sp3d/>
        </c:spPr>
      </c:pivotFmt>
      <c:pivotFmt>
        <c:idx val="7"/>
        <c:spPr>
          <a:solidFill>
            <a:schemeClr val="accent1"/>
          </a:solidFill>
          <a:ln>
            <a:noFill/>
          </a:ln>
          <a:effectLst/>
          <a:sp3d/>
        </c:spPr>
      </c:pivotFmt>
      <c:pivotFmt>
        <c:idx val="8"/>
        <c:spPr>
          <a:solidFill>
            <a:schemeClr val="accent1"/>
          </a:solidFill>
          <a:ln>
            <a:noFill/>
          </a:ln>
          <a:effectLst/>
          <a:sp3d/>
        </c:spPr>
      </c:pivotFmt>
      <c:pivotFmt>
        <c:idx val="9"/>
        <c:spPr>
          <a:solidFill>
            <a:schemeClr val="accent1"/>
          </a:solidFill>
          <a:ln>
            <a:noFill/>
          </a:ln>
          <a:effectLst/>
          <a:sp3d/>
        </c:spPr>
      </c:pivotFmt>
      <c:pivotFmt>
        <c:idx val="10"/>
        <c:spPr>
          <a:solidFill>
            <a:schemeClr val="accent1"/>
          </a:solidFill>
          <a:ln>
            <a:noFill/>
          </a:ln>
          <a:effectLst/>
          <a:sp3d/>
        </c:spPr>
      </c:pivotFmt>
      <c:pivotFmt>
        <c:idx val="11"/>
        <c:spPr>
          <a:solidFill>
            <a:schemeClr val="accent1"/>
          </a:solidFill>
          <a:ln>
            <a:noFill/>
          </a:ln>
          <a:effectLst/>
          <a:sp3d/>
        </c:spPr>
      </c:pivotFmt>
      <c:pivotFmt>
        <c:idx val="12"/>
        <c:spPr>
          <a:solidFill>
            <a:schemeClr val="accent1"/>
          </a:solidFill>
          <a:ln>
            <a:noFill/>
          </a:ln>
          <a:effectLst/>
          <a:sp3d/>
        </c:spPr>
      </c:pivotFmt>
      <c:pivotFmt>
        <c:idx val="13"/>
        <c:spPr>
          <a:solidFill>
            <a:schemeClr val="accent1"/>
          </a:solidFill>
          <a:ln>
            <a:noFill/>
          </a:ln>
          <a:effectLst/>
          <a:sp3d/>
        </c:spPr>
      </c:pivotFmt>
      <c:pivotFmt>
        <c:idx val="14"/>
        <c:spPr>
          <a:solidFill>
            <a:schemeClr val="accent1"/>
          </a:solidFill>
          <a:ln>
            <a:noFill/>
          </a:ln>
          <a:effectLst/>
          <a:sp3d/>
        </c:spPr>
      </c:pivotFmt>
      <c:pivotFmt>
        <c:idx val="15"/>
        <c:spPr>
          <a:solidFill>
            <a:schemeClr val="accent1"/>
          </a:solidFill>
          <a:ln>
            <a:noFill/>
          </a:ln>
          <a:effectLst/>
          <a:sp3d/>
        </c:spPr>
      </c:pivotFmt>
      <c:pivotFmt>
        <c:idx val="16"/>
        <c:spPr>
          <a:solidFill>
            <a:schemeClr val="accent1"/>
          </a:solidFill>
          <a:ln>
            <a:noFill/>
          </a:ln>
          <a:effectLst/>
          <a:sp3d/>
        </c:spPr>
        <c:marker>
          <c:symbol val="none"/>
        </c:marker>
      </c:pivotFmt>
      <c:pivotFmt>
        <c:idx val="17"/>
        <c:spPr>
          <a:solidFill>
            <a:schemeClr val="accent1"/>
          </a:solidFill>
          <a:ln>
            <a:noFill/>
          </a:ln>
          <a:effectLst/>
          <a:sp3d/>
        </c:spPr>
      </c:pivotFmt>
      <c:pivotFmt>
        <c:idx val="18"/>
        <c:spPr>
          <a:solidFill>
            <a:schemeClr val="accent1"/>
          </a:solidFill>
          <a:ln>
            <a:noFill/>
          </a:ln>
          <a:effectLst/>
          <a:sp3d/>
        </c:spPr>
      </c:pivotFmt>
      <c:pivotFmt>
        <c:idx val="19"/>
        <c:spPr>
          <a:solidFill>
            <a:schemeClr val="accent1"/>
          </a:solidFill>
          <a:ln>
            <a:noFill/>
          </a:ln>
          <a:effectLst/>
          <a:sp3d/>
        </c:spPr>
      </c:pivotFmt>
      <c:pivotFmt>
        <c:idx val="20"/>
        <c:spPr>
          <a:solidFill>
            <a:schemeClr val="accent1"/>
          </a:solidFill>
          <a:ln>
            <a:noFill/>
          </a:ln>
          <a:effectLst/>
          <a:sp3d/>
        </c:spPr>
      </c:pivotFmt>
      <c:pivotFmt>
        <c:idx val="21"/>
        <c:spPr>
          <a:solidFill>
            <a:schemeClr val="accent1"/>
          </a:solidFill>
          <a:ln>
            <a:noFill/>
          </a:ln>
          <a:effectLst/>
          <a:sp3d/>
        </c:spPr>
      </c:pivotFmt>
      <c:pivotFmt>
        <c:idx val="22"/>
        <c:spPr>
          <a:solidFill>
            <a:schemeClr val="accent1"/>
          </a:solidFill>
          <a:ln>
            <a:noFill/>
          </a:ln>
          <a:effectLst/>
          <a:sp3d/>
        </c:spPr>
      </c:pivotFmt>
      <c:pivotFmt>
        <c:idx val="23"/>
        <c:spPr>
          <a:solidFill>
            <a:schemeClr val="accent1"/>
          </a:solidFill>
          <a:ln>
            <a:noFill/>
          </a:ln>
          <a:effectLst/>
          <a:sp3d/>
        </c:spPr>
      </c:pivotFmt>
      <c:pivotFmt>
        <c:idx val="24"/>
        <c:spPr>
          <a:solidFill>
            <a:schemeClr val="accent1"/>
          </a:solidFill>
          <a:ln>
            <a:noFill/>
          </a:ln>
          <a:effectLst/>
          <a:sp3d/>
        </c:spPr>
      </c:pivotFmt>
      <c:pivotFmt>
        <c:idx val="25"/>
        <c:spPr>
          <a:solidFill>
            <a:schemeClr val="accent1"/>
          </a:solidFill>
          <a:ln>
            <a:noFill/>
          </a:ln>
          <a:effectLst/>
          <a:sp3d/>
        </c:spPr>
      </c:pivotFmt>
      <c:pivotFmt>
        <c:idx val="26"/>
        <c:spPr>
          <a:solidFill>
            <a:schemeClr val="accent1"/>
          </a:solidFill>
          <a:ln>
            <a:noFill/>
          </a:ln>
          <a:effectLst/>
          <a:sp3d/>
        </c:spPr>
      </c:pivotFmt>
      <c:pivotFmt>
        <c:idx val="27"/>
        <c:spPr>
          <a:solidFill>
            <a:schemeClr val="accent1"/>
          </a:solidFill>
          <a:ln>
            <a:noFill/>
          </a:ln>
          <a:effectLst/>
          <a:sp3d/>
        </c:spPr>
        <c:marker>
          <c:symbol val="none"/>
        </c:marker>
      </c:pivotFmt>
      <c:pivotFmt>
        <c:idx val="28"/>
        <c:spPr>
          <a:solidFill>
            <a:schemeClr val="accent1"/>
          </a:solidFill>
          <a:ln>
            <a:noFill/>
          </a:ln>
          <a:effectLst/>
          <a:sp3d/>
        </c:spPr>
      </c:pivotFmt>
      <c:pivotFmt>
        <c:idx val="29"/>
        <c:spPr>
          <a:solidFill>
            <a:schemeClr val="accent1"/>
          </a:solidFill>
          <a:ln>
            <a:noFill/>
          </a:ln>
          <a:effectLst/>
          <a:sp3d/>
        </c:spPr>
      </c:pivotFmt>
      <c:pivotFmt>
        <c:idx val="30"/>
        <c:spPr>
          <a:solidFill>
            <a:schemeClr val="accent1"/>
          </a:solidFill>
          <a:ln>
            <a:noFill/>
          </a:ln>
          <a:effectLst/>
          <a:sp3d/>
        </c:spPr>
      </c:pivotFmt>
      <c:pivotFmt>
        <c:idx val="31"/>
        <c:spPr>
          <a:solidFill>
            <a:schemeClr val="accent1"/>
          </a:solidFill>
          <a:ln>
            <a:noFill/>
          </a:ln>
          <a:effectLst/>
          <a:sp3d/>
        </c:spPr>
      </c:pivotFmt>
      <c:pivotFmt>
        <c:idx val="32"/>
        <c:spPr>
          <a:solidFill>
            <a:schemeClr val="accent1"/>
          </a:solidFill>
          <a:ln>
            <a:noFill/>
          </a:ln>
          <a:effectLst/>
          <a:sp3d/>
        </c:spPr>
      </c:pivotFmt>
      <c:pivotFmt>
        <c:idx val="33"/>
        <c:spPr>
          <a:solidFill>
            <a:schemeClr val="accent1"/>
          </a:solidFill>
          <a:ln>
            <a:noFill/>
          </a:ln>
          <a:effectLst/>
          <a:sp3d/>
        </c:spPr>
      </c:pivotFmt>
      <c:pivotFmt>
        <c:idx val="34"/>
        <c:spPr>
          <a:solidFill>
            <a:schemeClr val="accent1"/>
          </a:solidFill>
          <a:ln>
            <a:noFill/>
          </a:ln>
          <a:effectLst/>
          <a:sp3d/>
        </c:spPr>
      </c:pivotFmt>
      <c:pivotFmt>
        <c:idx val="35"/>
        <c:spPr>
          <a:solidFill>
            <a:schemeClr val="accent1"/>
          </a:solidFill>
          <a:ln>
            <a:noFill/>
          </a:ln>
          <a:effectLst/>
          <a:sp3d/>
        </c:spPr>
      </c:pivotFmt>
      <c:pivotFmt>
        <c:idx val="36"/>
        <c:spPr>
          <a:solidFill>
            <a:schemeClr val="accent1"/>
          </a:solidFill>
          <a:ln>
            <a:noFill/>
          </a:ln>
          <a:effectLst/>
          <a:sp3d/>
        </c:spPr>
      </c:pivotFmt>
      <c:pivotFmt>
        <c:idx val="37"/>
        <c:spPr>
          <a:solidFill>
            <a:schemeClr val="accent1"/>
          </a:solidFill>
          <a:ln>
            <a:noFill/>
          </a:ln>
          <a:effectLst/>
          <a:sp3d/>
        </c:spPr>
      </c:pivotFmt>
      <c:pivotFmt>
        <c:idx val="38"/>
        <c:spPr>
          <a:solidFill>
            <a:schemeClr val="accent1"/>
          </a:solidFill>
          <a:ln>
            <a:noFill/>
          </a:ln>
          <a:effectLst/>
          <a:sp3d/>
        </c:spPr>
        <c:marker>
          <c:symbol val="none"/>
        </c:marker>
      </c:pivotFmt>
      <c:pivotFmt>
        <c:idx val="39"/>
        <c:spPr>
          <a:solidFill>
            <a:schemeClr val="accent1"/>
          </a:solidFill>
          <a:ln>
            <a:noFill/>
          </a:ln>
          <a:effectLst/>
          <a:sp3d/>
        </c:spPr>
      </c:pivotFmt>
      <c:pivotFmt>
        <c:idx val="40"/>
        <c:spPr>
          <a:solidFill>
            <a:schemeClr val="accent1"/>
          </a:solidFill>
          <a:ln>
            <a:noFill/>
          </a:ln>
          <a:effectLst/>
          <a:sp3d/>
        </c:spPr>
      </c:pivotFmt>
      <c:pivotFmt>
        <c:idx val="41"/>
        <c:spPr>
          <a:solidFill>
            <a:schemeClr val="accent1"/>
          </a:solidFill>
          <a:ln>
            <a:noFill/>
          </a:ln>
          <a:effectLst/>
          <a:sp3d/>
        </c:spPr>
      </c:pivotFmt>
      <c:pivotFmt>
        <c:idx val="42"/>
        <c:spPr>
          <a:solidFill>
            <a:schemeClr val="accent1"/>
          </a:solidFill>
          <a:ln>
            <a:noFill/>
          </a:ln>
          <a:effectLst/>
          <a:sp3d/>
        </c:spPr>
      </c:pivotFmt>
      <c:pivotFmt>
        <c:idx val="43"/>
        <c:spPr>
          <a:solidFill>
            <a:schemeClr val="accent1"/>
          </a:solidFill>
          <a:ln>
            <a:noFill/>
          </a:ln>
          <a:effectLst/>
          <a:sp3d/>
        </c:spPr>
      </c:pivotFmt>
      <c:pivotFmt>
        <c:idx val="44"/>
        <c:spPr>
          <a:solidFill>
            <a:schemeClr val="accent1"/>
          </a:solidFill>
          <a:ln>
            <a:noFill/>
          </a:ln>
          <a:effectLst/>
          <a:sp3d/>
        </c:spPr>
      </c:pivotFmt>
      <c:pivotFmt>
        <c:idx val="45"/>
        <c:spPr>
          <a:solidFill>
            <a:schemeClr val="accent1"/>
          </a:solidFill>
          <a:ln>
            <a:noFill/>
          </a:ln>
          <a:effectLst/>
          <a:sp3d/>
        </c:spPr>
      </c:pivotFmt>
      <c:pivotFmt>
        <c:idx val="46"/>
        <c:spPr>
          <a:solidFill>
            <a:schemeClr val="accent1"/>
          </a:solidFill>
          <a:ln>
            <a:noFill/>
          </a:ln>
          <a:effectLst/>
          <a:sp3d/>
        </c:spPr>
      </c:pivotFmt>
      <c:pivotFmt>
        <c:idx val="47"/>
        <c:spPr>
          <a:solidFill>
            <a:schemeClr val="accent1"/>
          </a:solidFill>
          <a:ln>
            <a:noFill/>
          </a:ln>
          <a:effectLst/>
          <a:sp3d/>
        </c:spPr>
      </c:pivotFmt>
      <c:pivotFmt>
        <c:idx val="48"/>
        <c:spPr>
          <a:solidFill>
            <a:schemeClr val="accent1"/>
          </a:solidFill>
          <a:ln>
            <a:noFill/>
          </a:ln>
          <a:effectLst/>
          <a:sp3d/>
        </c:spPr>
      </c:pivotFmt>
      <c:pivotFmt>
        <c:idx val="49"/>
        <c:spPr>
          <a:solidFill>
            <a:schemeClr val="accent1"/>
          </a:solidFill>
          <a:ln>
            <a:noFill/>
          </a:ln>
          <a:effectLst/>
          <a:sp3d/>
        </c:spPr>
        <c:marker>
          <c:symbol val="none"/>
        </c:marker>
      </c:pivotFmt>
      <c:pivotFmt>
        <c:idx val="50"/>
        <c:spPr>
          <a:solidFill>
            <a:schemeClr val="accent1"/>
          </a:solidFill>
          <a:ln>
            <a:noFill/>
          </a:ln>
          <a:effectLst/>
          <a:sp3d/>
        </c:spPr>
      </c:pivotFmt>
      <c:pivotFmt>
        <c:idx val="51"/>
        <c:spPr>
          <a:solidFill>
            <a:schemeClr val="accent1"/>
          </a:solidFill>
          <a:ln>
            <a:noFill/>
          </a:ln>
          <a:effectLst/>
          <a:sp3d/>
        </c:spPr>
      </c:pivotFmt>
      <c:pivotFmt>
        <c:idx val="52"/>
        <c:spPr>
          <a:solidFill>
            <a:schemeClr val="accent1"/>
          </a:solidFill>
          <a:ln>
            <a:noFill/>
          </a:ln>
          <a:effectLst/>
          <a:sp3d/>
        </c:spPr>
      </c:pivotFmt>
      <c:pivotFmt>
        <c:idx val="53"/>
        <c:spPr>
          <a:solidFill>
            <a:schemeClr val="accent1"/>
          </a:solidFill>
          <a:ln>
            <a:noFill/>
          </a:ln>
          <a:effectLst/>
          <a:sp3d/>
        </c:spPr>
      </c:pivotFmt>
      <c:pivotFmt>
        <c:idx val="54"/>
        <c:spPr>
          <a:solidFill>
            <a:schemeClr val="accent1"/>
          </a:solidFill>
          <a:ln>
            <a:noFill/>
          </a:ln>
          <a:effectLst/>
          <a:sp3d/>
        </c:spPr>
      </c:pivotFmt>
      <c:pivotFmt>
        <c:idx val="55"/>
        <c:spPr>
          <a:solidFill>
            <a:schemeClr val="accent1"/>
          </a:solidFill>
          <a:ln>
            <a:noFill/>
          </a:ln>
          <a:effectLst/>
          <a:sp3d/>
        </c:spPr>
      </c:pivotFmt>
      <c:pivotFmt>
        <c:idx val="56"/>
        <c:spPr>
          <a:solidFill>
            <a:schemeClr val="accent1"/>
          </a:solidFill>
          <a:ln>
            <a:noFill/>
          </a:ln>
          <a:effectLst/>
          <a:sp3d/>
        </c:spPr>
      </c:pivotFmt>
      <c:pivotFmt>
        <c:idx val="57"/>
        <c:spPr>
          <a:solidFill>
            <a:schemeClr val="accent1"/>
          </a:solidFill>
          <a:ln>
            <a:noFill/>
          </a:ln>
          <a:effectLst/>
          <a:sp3d/>
        </c:spPr>
      </c:pivotFmt>
      <c:pivotFmt>
        <c:idx val="58"/>
        <c:spPr>
          <a:solidFill>
            <a:schemeClr val="accent1"/>
          </a:solidFill>
          <a:ln>
            <a:noFill/>
          </a:ln>
          <a:effectLst/>
          <a:sp3d/>
        </c:spPr>
      </c:pivotFmt>
      <c:pivotFmt>
        <c:idx val="59"/>
        <c:spPr>
          <a:solidFill>
            <a:schemeClr val="accent1"/>
          </a:solidFill>
          <a:ln>
            <a:noFill/>
          </a:ln>
          <a:effectLst/>
          <a:sp3d/>
        </c:spPr>
      </c:pivotFmt>
      <c:pivotFmt>
        <c:idx val="60"/>
        <c:spPr>
          <a:solidFill>
            <a:schemeClr val="accent1"/>
          </a:solidFill>
          <a:ln>
            <a:noFill/>
          </a:ln>
          <a:effectLst/>
          <a:sp3d/>
        </c:spPr>
        <c:marker>
          <c:symbol val="none"/>
        </c:marker>
      </c:pivotFmt>
      <c:pivotFmt>
        <c:idx val="61"/>
        <c:spPr>
          <a:solidFill>
            <a:schemeClr val="accent1"/>
          </a:solidFill>
          <a:ln>
            <a:noFill/>
          </a:ln>
          <a:effectLst/>
          <a:sp3d/>
        </c:spPr>
      </c:pivotFmt>
      <c:pivotFmt>
        <c:idx val="62"/>
        <c:spPr>
          <a:solidFill>
            <a:schemeClr val="accent1"/>
          </a:solidFill>
          <a:ln>
            <a:noFill/>
          </a:ln>
          <a:effectLst/>
          <a:sp3d/>
        </c:spPr>
      </c:pivotFmt>
      <c:pivotFmt>
        <c:idx val="63"/>
        <c:spPr>
          <a:solidFill>
            <a:schemeClr val="accent1"/>
          </a:solidFill>
          <a:ln>
            <a:noFill/>
          </a:ln>
          <a:effectLst/>
          <a:sp3d/>
        </c:spPr>
      </c:pivotFmt>
      <c:pivotFmt>
        <c:idx val="64"/>
        <c:spPr>
          <a:solidFill>
            <a:schemeClr val="accent1"/>
          </a:solidFill>
          <a:ln>
            <a:noFill/>
          </a:ln>
          <a:effectLst/>
          <a:sp3d/>
        </c:spPr>
      </c:pivotFmt>
      <c:pivotFmt>
        <c:idx val="65"/>
        <c:spPr>
          <a:solidFill>
            <a:schemeClr val="accent1"/>
          </a:solidFill>
          <a:ln>
            <a:noFill/>
          </a:ln>
          <a:effectLst/>
          <a:sp3d/>
        </c:spPr>
      </c:pivotFmt>
      <c:pivotFmt>
        <c:idx val="66"/>
        <c:spPr>
          <a:solidFill>
            <a:schemeClr val="accent1"/>
          </a:solidFill>
          <a:ln>
            <a:noFill/>
          </a:ln>
          <a:effectLst/>
          <a:sp3d/>
        </c:spPr>
      </c:pivotFmt>
      <c:pivotFmt>
        <c:idx val="67"/>
        <c:spPr>
          <a:solidFill>
            <a:schemeClr val="accent1"/>
          </a:solidFill>
          <a:ln>
            <a:noFill/>
          </a:ln>
          <a:effectLst/>
          <a:sp3d/>
        </c:spPr>
      </c:pivotFmt>
      <c:pivotFmt>
        <c:idx val="68"/>
        <c:spPr>
          <a:solidFill>
            <a:schemeClr val="accent1"/>
          </a:solidFill>
          <a:ln>
            <a:noFill/>
          </a:ln>
          <a:effectLst/>
          <a:sp3d/>
        </c:spPr>
      </c:pivotFmt>
      <c:pivotFmt>
        <c:idx val="69"/>
        <c:spPr>
          <a:solidFill>
            <a:schemeClr val="accent1"/>
          </a:solidFill>
          <a:ln>
            <a:noFill/>
          </a:ln>
          <a:effectLst/>
          <a:sp3d/>
        </c:spPr>
      </c:pivotFmt>
      <c:pivotFmt>
        <c:idx val="70"/>
        <c:spPr>
          <a:solidFill>
            <a:schemeClr val="accent1"/>
          </a:solidFill>
          <a:ln>
            <a:noFill/>
          </a:ln>
          <a:effectLst/>
          <a:sp3d/>
        </c:spPr>
      </c:pivotFmt>
      <c:pivotFmt>
        <c:idx val="71"/>
        <c:spPr>
          <a:solidFill>
            <a:schemeClr val="accent1"/>
          </a:solidFill>
          <a:ln>
            <a:noFill/>
          </a:ln>
          <a:effectLst/>
          <a:sp3d/>
        </c:spPr>
        <c:marker>
          <c:symbol val="none"/>
        </c:marker>
      </c:pivotFmt>
      <c:pivotFmt>
        <c:idx val="72"/>
        <c:spPr>
          <a:solidFill>
            <a:schemeClr val="accent1"/>
          </a:solidFill>
          <a:ln>
            <a:noFill/>
          </a:ln>
          <a:effectLst/>
          <a:sp3d/>
        </c:spPr>
      </c:pivotFmt>
      <c:pivotFmt>
        <c:idx val="73"/>
        <c:spPr>
          <a:solidFill>
            <a:schemeClr val="accent1"/>
          </a:solidFill>
          <a:ln>
            <a:noFill/>
          </a:ln>
          <a:effectLst/>
          <a:sp3d/>
        </c:spPr>
      </c:pivotFmt>
      <c:pivotFmt>
        <c:idx val="74"/>
        <c:spPr>
          <a:solidFill>
            <a:schemeClr val="accent1"/>
          </a:solidFill>
          <a:ln>
            <a:noFill/>
          </a:ln>
          <a:effectLst/>
          <a:sp3d/>
        </c:spPr>
      </c:pivotFmt>
      <c:pivotFmt>
        <c:idx val="75"/>
        <c:spPr>
          <a:solidFill>
            <a:schemeClr val="accent1"/>
          </a:solidFill>
          <a:ln>
            <a:noFill/>
          </a:ln>
          <a:effectLst/>
          <a:sp3d/>
        </c:spPr>
      </c:pivotFmt>
      <c:pivotFmt>
        <c:idx val="76"/>
        <c:spPr>
          <a:solidFill>
            <a:schemeClr val="accent1"/>
          </a:solidFill>
          <a:ln>
            <a:noFill/>
          </a:ln>
          <a:effectLst/>
          <a:sp3d/>
        </c:spPr>
      </c:pivotFmt>
      <c:pivotFmt>
        <c:idx val="77"/>
        <c:spPr>
          <a:solidFill>
            <a:schemeClr val="accent1"/>
          </a:solidFill>
          <a:ln>
            <a:noFill/>
          </a:ln>
          <a:effectLst/>
          <a:sp3d/>
        </c:spPr>
      </c:pivotFmt>
      <c:pivotFmt>
        <c:idx val="78"/>
        <c:spPr>
          <a:solidFill>
            <a:schemeClr val="accent1"/>
          </a:solidFill>
          <a:ln>
            <a:noFill/>
          </a:ln>
          <a:effectLst/>
          <a:sp3d/>
        </c:spPr>
      </c:pivotFmt>
      <c:pivotFmt>
        <c:idx val="79"/>
        <c:spPr>
          <a:solidFill>
            <a:schemeClr val="accent1"/>
          </a:solidFill>
          <a:ln>
            <a:noFill/>
          </a:ln>
          <a:effectLst/>
          <a:sp3d/>
        </c:spPr>
      </c:pivotFmt>
      <c:pivotFmt>
        <c:idx val="80"/>
        <c:spPr>
          <a:solidFill>
            <a:schemeClr val="accent1"/>
          </a:solidFill>
          <a:ln>
            <a:noFill/>
          </a:ln>
          <a:effectLst/>
          <a:sp3d/>
        </c:spPr>
      </c:pivotFmt>
      <c:pivotFmt>
        <c:idx val="81"/>
        <c:spPr>
          <a:solidFill>
            <a:schemeClr val="accent1"/>
          </a:solidFill>
          <a:ln>
            <a:noFill/>
          </a:ln>
          <a:effectLst/>
          <a:sp3d/>
        </c:spPr>
      </c:pivotFmt>
      <c:pivotFmt>
        <c:idx val="82"/>
        <c:spPr>
          <a:solidFill>
            <a:schemeClr val="accent1"/>
          </a:solidFill>
          <a:ln>
            <a:noFill/>
          </a:ln>
          <a:effectLst/>
          <a:sp3d/>
        </c:spPr>
        <c:marker>
          <c:symbol val="none"/>
        </c:marker>
      </c:pivotFmt>
      <c:pivotFmt>
        <c:idx val="83"/>
        <c:spPr>
          <a:solidFill>
            <a:schemeClr val="accent1"/>
          </a:solidFill>
          <a:ln>
            <a:noFill/>
          </a:ln>
          <a:effectLst/>
          <a:sp3d/>
        </c:spPr>
      </c:pivotFmt>
      <c:pivotFmt>
        <c:idx val="84"/>
        <c:spPr>
          <a:solidFill>
            <a:schemeClr val="accent1"/>
          </a:solidFill>
          <a:ln>
            <a:noFill/>
          </a:ln>
          <a:effectLst/>
          <a:sp3d/>
        </c:spPr>
      </c:pivotFmt>
      <c:pivotFmt>
        <c:idx val="85"/>
        <c:spPr>
          <a:solidFill>
            <a:schemeClr val="accent1"/>
          </a:solidFill>
          <a:ln>
            <a:noFill/>
          </a:ln>
          <a:effectLst/>
          <a:sp3d/>
        </c:spPr>
      </c:pivotFmt>
      <c:pivotFmt>
        <c:idx val="86"/>
        <c:spPr>
          <a:solidFill>
            <a:schemeClr val="accent1"/>
          </a:solidFill>
          <a:ln>
            <a:noFill/>
          </a:ln>
          <a:effectLst/>
          <a:sp3d/>
        </c:spPr>
      </c:pivotFmt>
      <c:pivotFmt>
        <c:idx val="87"/>
        <c:spPr>
          <a:solidFill>
            <a:schemeClr val="accent1"/>
          </a:solidFill>
          <a:ln>
            <a:noFill/>
          </a:ln>
          <a:effectLst/>
          <a:sp3d/>
        </c:spPr>
      </c:pivotFmt>
      <c:pivotFmt>
        <c:idx val="88"/>
        <c:spPr>
          <a:solidFill>
            <a:schemeClr val="accent1"/>
          </a:solidFill>
          <a:ln>
            <a:noFill/>
          </a:ln>
          <a:effectLst/>
          <a:sp3d/>
        </c:spPr>
      </c:pivotFmt>
      <c:pivotFmt>
        <c:idx val="89"/>
        <c:spPr>
          <a:solidFill>
            <a:schemeClr val="accent1"/>
          </a:solidFill>
          <a:ln>
            <a:noFill/>
          </a:ln>
          <a:effectLst/>
          <a:sp3d/>
        </c:spPr>
      </c:pivotFmt>
      <c:pivotFmt>
        <c:idx val="90"/>
        <c:spPr>
          <a:solidFill>
            <a:schemeClr val="accent1"/>
          </a:solidFill>
          <a:ln>
            <a:noFill/>
          </a:ln>
          <a:effectLst/>
          <a:sp3d/>
        </c:spPr>
      </c:pivotFmt>
      <c:pivotFmt>
        <c:idx val="91"/>
        <c:spPr>
          <a:solidFill>
            <a:schemeClr val="accent1"/>
          </a:solidFill>
          <a:ln>
            <a:noFill/>
          </a:ln>
          <a:effectLst/>
          <a:sp3d/>
        </c:spPr>
      </c:pivotFmt>
      <c:pivotFmt>
        <c:idx val="92"/>
        <c:spPr>
          <a:solidFill>
            <a:schemeClr val="accent1"/>
          </a:solidFill>
          <a:ln>
            <a:noFill/>
          </a:ln>
          <a:effectLst/>
          <a:sp3d/>
        </c:spPr>
      </c:pivotFmt>
    </c:pivotFmts>
    <c:view3D>
      <c:rotX val="15"/>
      <c:rotY val="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0.13719045988816617"/>
          <c:y val="0.303517773926065"/>
          <c:w val="0.6567189627612338"/>
          <c:h val="0.5383431462875674"/>
        </c:manualLayout>
      </c:layout>
      <c:pie3DChart>
        <c:varyColors val="1"/>
        <c:ser>
          <c:idx val="0"/>
          <c:order val="0"/>
          <c:tx>
            <c:strRef>
              <c:f>Sheet1!$B$3:$B$4</c:f>
              <c:strCache>
                <c:ptCount val="1"/>
                <c:pt idx="0">
                  <c:v>HIGH</c:v>
                </c:pt>
              </c:strCache>
            </c:strRef>
          </c:tx>
          <c:dPt>
            <c:idx val="0"/>
            <c:bubble3D val="0"/>
            <c:spPr>
              <a:solidFill>
                <a:schemeClr val="accent1"/>
              </a:solidFill>
              <a:ln>
                <a:noFill/>
              </a:ln>
              <a:effectLst/>
              <a:sp3d/>
            </c:spPr>
          </c:dPt>
          <c:dPt>
            <c:idx val="1"/>
            <c:bubble3D val="0"/>
            <c:spPr>
              <a:solidFill>
                <a:schemeClr val="accent2"/>
              </a:solidFill>
              <a:ln>
                <a:noFill/>
              </a:ln>
              <a:effectLst/>
              <a:sp3d/>
            </c:spPr>
          </c:dPt>
          <c:dPt>
            <c:idx val="2"/>
            <c:bubble3D val="0"/>
            <c:spPr>
              <a:solidFill>
                <a:schemeClr val="accent3"/>
              </a:solidFill>
              <a:ln>
                <a:noFill/>
              </a:ln>
              <a:effectLst/>
              <a:sp3d/>
            </c:spPr>
          </c:dPt>
          <c:dPt>
            <c:idx val="3"/>
            <c:bubble3D val="0"/>
            <c:spPr>
              <a:solidFill>
                <a:schemeClr val="accent4"/>
              </a:solidFill>
              <a:ln>
                <a:noFill/>
              </a:ln>
              <a:effectLst/>
              <a:sp3d/>
            </c:spPr>
          </c:dPt>
          <c:dPt>
            <c:idx val="4"/>
            <c:bubble3D val="0"/>
            <c:spPr>
              <a:solidFill>
                <a:schemeClr val="accent5"/>
              </a:solidFill>
              <a:ln>
                <a:noFill/>
              </a:ln>
              <a:effectLst/>
              <a:sp3d/>
            </c:spPr>
          </c:dPt>
          <c:dPt>
            <c:idx val="5"/>
            <c:bubble3D val="0"/>
            <c:spPr>
              <a:solidFill>
                <a:schemeClr val="accent6"/>
              </a:solidFill>
              <a:ln>
                <a:noFill/>
              </a:ln>
              <a:effectLst/>
              <a:sp3d/>
            </c:spPr>
          </c:dPt>
          <c:dPt>
            <c:idx val="6"/>
            <c:bubble3D val="0"/>
            <c:spPr>
              <a:solidFill>
                <a:schemeClr val="accent1">
                  <a:lumMod val="60000"/>
                </a:schemeClr>
              </a:solidFill>
              <a:ln>
                <a:noFill/>
              </a:ln>
              <a:effectLst/>
              <a:sp3d/>
            </c:spPr>
          </c:dPt>
          <c:dPt>
            <c:idx val="7"/>
            <c:bubble3D val="0"/>
            <c:spPr>
              <a:solidFill>
                <a:schemeClr val="accent2">
                  <a:lumMod val="60000"/>
                </a:schemeClr>
              </a:solidFill>
              <a:ln>
                <a:noFill/>
              </a:ln>
              <a:effectLst/>
              <a:sp3d/>
            </c:spPr>
          </c:dPt>
          <c:dPt>
            <c:idx val="8"/>
            <c:bubble3D val="0"/>
            <c:spPr>
              <a:solidFill>
                <a:schemeClr val="accent3">
                  <a:lumMod val="60000"/>
                </a:schemeClr>
              </a:solidFill>
              <a:ln>
                <a:noFill/>
              </a:ln>
              <a:effectLst/>
              <a:sp3d/>
            </c:spPr>
          </c:dPt>
          <c:dPt>
            <c:idx val="9"/>
            <c:bubble3D val="0"/>
            <c:spPr>
              <a:solidFill>
                <a:schemeClr val="accent4">
                  <a:lumMod val="60000"/>
                </a:schemeClr>
              </a:solidFill>
              <a:ln>
                <a:noFill/>
              </a:ln>
              <a:effectLst/>
              <a:sp3d/>
            </c:spPr>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16.0</c:v>
                </c:pt>
                <c:pt idx="1">
                  <c:v>18.0</c:v>
                </c:pt>
                <c:pt idx="2">
                  <c:v>21.0</c:v>
                </c:pt>
                <c:pt idx="3">
                  <c:v>17.0</c:v>
                </c:pt>
                <c:pt idx="4">
                  <c:v>21.0</c:v>
                </c:pt>
                <c:pt idx="5">
                  <c:v>29.0</c:v>
                </c:pt>
                <c:pt idx="6">
                  <c:v>26.0</c:v>
                </c:pt>
                <c:pt idx="7">
                  <c:v>26.0</c:v>
                </c:pt>
                <c:pt idx="8">
                  <c:v>21.0</c:v>
                </c:pt>
                <c:pt idx="9">
                  <c:v>25.0</c:v>
                </c:pt>
              </c:numCache>
            </c:numRef>
          </c:val>
        </c:ser>
        <c:ser>
          <c:idx val="1"/>
          <c:order val="1"/>
          <c:tx>
            <c:strRef>
              <c:f>Sheet1!$C$3:$C$4</c:f>
              <c:strCache>
                <c:ptCount val="1"/>
                <c:pt idx="0">
                  <c:v>LOW</c:v>
                </c:pt>
              </c:strCache>
            </c:strRef>
          </c:tx>
          <c:dPt>
            <c:idx val="0"/>
            <c:bubble3D val="0"/>
            <c:spPr>
              <a:solidFill>
                <a:schemeClr val="accent1"/>
              </a:solidFill>
              <a:ln>
                <a:noFill/>
              </a:ln>
              <a:effectLst/>
              <a:sp3d/>
            </c:spPr>
          </c:dPt>
          <c:dPt>
            <c:idx val="1"/>
            <c:bubble3D val="0"/>
            <c:spPr>
              <a:solidFill>
                <a:schemeClr val="accent2"/>
              </a:solidFill>
              <a:ln>
                <a:noFill/>
              </a:ln>
              <a:effectLst/>
              <a:sp3d/>
            </c:spPr>
          </c:dPt>
          <c:dPt>
            <c:idx val="2"/>
            <c:bubble3D val="0"/>
            <c:spPr>
              <a:solidFill>
                <a:schemeClr val="accent3"/>
              </a:solidFill>
              <a:ln>
                <a:noFill/>
              </a:ln>
              <a:effectLst/>
              <a:sp3d/>
            </c:spPr>
          </c:dPt>
          <c:dPt>
            <c:idx val="3"/>
            <c:bubble3D val="0"/>
            <c:spPr>
              <a:solidFill>
                <a:schemeClr val="accent4"/>
              </a:solidFill>
              <a:ln>
                <a:noFill/>
              </a:ln>
              <a:effectLst/>
              <a:sp3d/>
            </c:spPr>
          </c:dPt>
          <c:dPt>
            <c:idx val="4"/>
            <c:bubble3D val="0"/>
            <c:spPr>
              <a:solidFill>
                <a:schemeClr val="accent5"/>
              </a:solidFill>
              <a:ln>
                <a:noFill/>
              </a:ln>
              <a:effectLst/>
              <a:sp3d/>
            </c:spPr>
          </c:dPt>
          <c:dPt>
            <c:idx val="5"/>
            <c:bubble3D val="0"/>
            <c:spPr>
              <a:solidFill>
                <a:schemeClr val="accent6"/>
              </a:solidFill>
              <a:ln>
                <a:noFill/>
              </a:ln>
              <a:effectLst/>
              <a:sp3d/>
            </c:spPr>
          </c:dPt>
          <c:dPt>
            <c:idx val="6"/>
            <c:bubble3D val="0"/>
            <c:spPr>
              <a:solidFill>
                <a:schemeClr val="accent1">
                  <a:lumMod val="60000"/>
                </a:schemeClr>
              </a:solidFill>
              <a:ln>
                <a:noFill/>
              </a:ln>
              <a:effectLst/>
              <a:sp3d/>
            </c:spPr>
          </c:dPt>
          <c:dPt>
            <c:idx val="7"/>
            <c:bubble3D val="0"/>
            <c:spPr>
              <a:solidFill>
                <a:schemeClr val="accent2">
                  <a:lumMod val="60000"/>
                </a:schemeClr>
              </a:solidFill>
              <a:ln>
                <a:noFill/>
              </a:ln>
              <a:effectLst/>
              <a:sp3d/>
            </c:spPr>
          </c:dPt>
          <c:dPt>
            <c:idx val="8"/>
            <c:bubble3D val="0"/>
            <c:spPr>
              <a:solidFill>
                <a:schemeClr val="accent3">
                  <a:lumMod val="60000"/>
                </a:schemeClr>
              </a:solidFill>
              <a:ln>
                <a:noFill/>
              </a:ln>
              <a:effectLst/>
              <a:sp3d/>
            </c:spPr>
          </c:dPt>
          <c:dPt>
            <c:idx val="9"/>
            <c:bubble3D val="0"/>
            <c:spPr>
              <a:solidFill>
                <a:schemeClr val="accent4">
                  <a:lumMod val="60000"/>
                </a:schemeClr>
              </a:solidFill>
              <a:ln>
                <a:noFill/>
              </a:ln>
              <a:effectLst/>
              <a:sp3d/>
            </c:spPr>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34.0</c:v>
                </c:pt>
                <c:pt idx="1">
                  <c:v>47.0</c:v>
                </c:pt>
                <c:pt idx="2">
                  <c:v>41.0</c:v>
                </c:pt>
                <c:pt idx="3">
                  <c:v>39.0</c:v>
                </c:pt>
                <c:pt idx="4">
                  <c:v>41.0</c:v>
                </c:pt>
                <c:pt idx="5">
                  <c:v>33.0</c:v>
                </c:pt>
                <c:pt idx="6">
                  <c:v>41.0</c:v>
                </c:pt>
                <c:pt idx="7">
                  <c:v>43.0</c:v>
                </c:pt>
                <c:pt idx="8">
                  <c:v>45.0</c:v>
                </c:pt>
                <c:pt idx="9">
                  <c:v>34.0</c:v>
                </c:pt>
              </c:numCache>
            </c:numRef>
          </c:val>
        </c:ser>
        <c:ser>
          <c:idx val="2"/>
          <c:order val="2"/>
          <c:tx>
            <c:strRef>
              <c:f>Sheet1!$D$3:$D$4</c:f>
              <c:strCache>
                <c:ptCount val="1"/>
                <c:pt idx="0">
                  <c:v>MED</c:v>
                </c:pt>
              </c:strCache>
            </c:strRef>
          </c:tx>
          <c:dPt>
            <c:idx val="0"/>
            <c:bubble3D val="0"/>
            <c:spPr>
              <a:solidFill>
                <a:schemeClr val="accent1"/>
              </a:solidFill>
              <a:ln>
                <a:noFill/>
              </a:ln>
              <a:effectLst/>
              <a:sp3d/>
            </c:spPr>
          </c:dPt>
          <c:dPt>
            <c:idx val="1"/>
            <c:bubble3D val="0"/>
            <c:spPr>
              <a:solidFill>
                <a:schemeClr val="accent2"/>
              </a:solidFill>
              <a:ln>
                <a:noFill/>
              </a:ln>
              <a:effectLst/>
              <a:sp3d/>
            </c:spPr>
          </c:dPt>
          <c:dPt>
            <c:idx val="2"/>
            <c:bubble3D val="0"/>
            <c:spPr>
              <a:solidFill>
                <a:schemeClr val="accent3"/>
              </a:solidFill>
              <a:ln>
                <a:noFill/>
              </a:ln>
              <a:effectLst/>
              <a:sp3d/>
            </c:spPr>
          </c:dPt>
          <c:dPt>
            <c:idx val="3"/>
            <c:bubble3D val="0"/>
            <c:spPr>
              <a:solidFill>
                <a:schemeClr val="accent4"/>
              </a:solidFill>
              <a:ln>
                <a:noFill/>
              </a:ln>
              <a:effectLst/>
              <a:sp3d/>
            </c:spPr>
          </c:dPt>
          <c:dPt>
            <c:idx val="4"/>
            <c:bubble3D val="0"/>
            <c:spPr>
              <a:solidFill>
                <a:schemeClr val="accent5"/>
              </a:solidFill>
              <a:ln>
                <a:noFill/>
              </a:ln>
              <a:effectLst/>
              <a:sp3d/>
            </c:spPr>
          </c:dPt>
          <c:dPt>
            <c:idx val="5"/>
            <c:bubble3D val="0"/>
            <c:spPr>
              <a:solidFill>
                <a:schemeClr val="accent6"/>
              </a:solidFill>
              <a:ln>
                <a:noFill/>
              </a:ln>
              <a:effectLst/>
              <a:sp3d/>
            </c:spPr>
          </c:dPt>
          <c:dPt>
            <c:idx val="6"/>
            <c:bubble3D val="0"/>
            <c:spPr>
              <a:solidFill>
                <a:schemeClr val="accent1">
                  <a:lumMod val="60000"/>
                </a:schemeClr>
              </a:solidFill>
              <a:ln>
                <a:noFill/>
              </a:ln>
              <a:effectLst/>
              <a:sp3d/>
            </c:spPr>
          </c:dPt>
          <c:dPt>
            <c:idx val="7"/>
            <c:bubble3D val="0"/>
            <c:spPr>
              <a:solidFill>
                <a:schemeClr val="accent2">
                  <a:lumMod val="60000"/>
                </a:schemeClr>
              </a:solidFill>
              <a:ln>
                <a:noFill/>
              </a:ln>
              <a:effectLst/>
              <a:sp3d/>
            </c:spPr>
          </c:dPt>
          <c:dPt>
            <c:idx val="8"/>
            <c:bubble3D val="0"/>
            <c:spPr>
              <a:solidFill>
                <a:schemeClr val="accent3">
                  <a:lumMod val="60000"/>
                </a:schemeClr>
              </a:solidFill>
              <a:ln>
                <a:noFill/>
              </a:ln>
              <a:effectLst/>
              <a:sp3d/>
            </c:spPr>
          </c:dPt>
          <c:dPt>
            <c:idx val="9"/>
            <c:bubble3D val="0"/>
            <c:spPr>
              <a:solidFill>
                <a:schemeClr val="accent4">
                  <a:lumMod val="60000"/>
                </a:schemeClr>
              </a:solidFill>
              <a:ln>
                <a:noFill/>
              </a:ln>
              <a:effectLst/>
              <a:sp3d/>
            </c:spPr>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85.0</c:v>
                </c:pt>
                <c:pt idx="1">
                  <c:v>65.0</c:v>
                </c:pt>
                <c:pt idx="2">
                  <c:v>78.0</c:v>
                </c:pt>
                <c:pt idx="3">
                  <c:v>92.0</c:v>
                </c:pt>
                <c:pt idx="4">
                  <c:v>77.0</c:v>
                </c:pt>
                <c:pt idx="5">
                  <c:v>69.0</c:v>
                </c:pt>
                <c:pt idx="6">
                  <c:v>75.0</c:v>
                </c:pt>
                <c:pt idx="7">
                  <c:v>82.0</c:v>
                </c:pt>
                <c:pt idx="8">
                  <c:v>71.0</c:v>
                </c:pt>
                <c:pt idx="9">
                  <c:v>84.0</c:v>
                </c:pt>
              </c:numCache>
            </c:numRef>
          </c:val>
        </c:ser>
        <c:ser>
          <c:idx val="3"/>
          <c:order val="3"/>
          <c:tx>
            <c:strRef>
              <c:f>Sheet1!$E$3:$E$4</c:f>
              <c:strCache>
                <c:ptCount val="1"/>
                <c:pt idx="0">
                  <c:v>VERY HIGH</c:v>
                </c:pt>
              </c:strCache>
            </c:strRef>
          </c:tx>
          <c:dPt>
            <c:idx val="0"/>
            <c:bubble3D val="0"/>
            <c:spPr>
              <a:solidFill>
                <a:schemeClr val="accent1"/>
              </a:solidFill>
              <a:ln>
                <a:noFill/>
              </a:ln>
              <a:effectLst/>
              <a:sp3d/>
            </c:spPr>
          </c:dPt>
          <c:dPt>
            <c:idx val="1"/>
            <c:bubble3D val="0"/>
            <c:spPr>
              <a:solidFill>
                <a:schemeClr val="accent2"/>
              </a:solidFill>
              <a:ln>
                <a:noFill/>
              </a:ln>
              <a:effectLst/>
              <a:sp3d/>
            </c:spPr>
          </c:dPt>
          <c:dPt>
            <c:idx val="2"/>
            <c:bubble3D val="0"/>
            <c:spPr>
              <a:solidFill>
                <a:schemeClr val="accent3"/>
              </a:solidFill>
              <a:ln>
                <a:noFill/>
              </a:ln>
              <a:effectLst/>
              <a:sp3d/>
            </c:spPr>
          </c:dPt>
          <c:dPt>
            <c:idx val="3"/>
            <c:bubble3D val="0"/>
            <c:spPr>
              <a:solidFill>
                <a:schemeClr val="accent4"/>
              </a:solidFill>
              <a:ln>
                <a:noFill/>
              </a:ln>
              <a:effectLst/>
              <a:sp3d/>
            </c:spPr>
          </c:dPt>
          <c:dPt>
            <c:idx val="4"/>
            <c:bubble3D val="0"/>
            <c:spPr>
              <a:solidFill>
                <a:schemeClr val="accent5"/>
              </a:solidFill>
              <a:ln>
                <a:noFill/>
              </a:ln>
              <a:effectLst/>
              <a:sp3d/>
            </c:spPr>
          </c:dPt>
          <c:dPt>
            <c:idx val="5"/>
            <c:bubble3D val="0"/>
            <c:spPr>
              <a:solidFill>
                <a:schemeClr val="accent6"/>
              </a:solidFill>
              <a:ln>
                <a:noFill/>
              </a:ln>
              <a:effectLst/>
              <a:sp3d/>
            </c:spPr>
          </c:dPt>
          <c:dPt>
            <c:idx val="6"/>
            <c:bubble3D val="0"/>
            <c:spPr>
              <a:solidFill>
                <a:schemeClr val="accent1">
                  <a:lumMod val="60000"/>
                </a:schemeClr>
              </a:solidFill>
              <a:ln>
                <a:noFill/>
              </a:ln>
              <a:effectLst/>
              <a:sp3d/>
            </c:spPr>
          </c:dPt>
          <c:dPt>
            <c:idx val="7"/>
            <c:bubble3D val="0"/>
            <c:spPr>
              <a:solidFill>
                <a:schemeClr val="accent2">
                  <a:lumMod val="60000"/>
                </a:schemeClr>
              </a:solidFill>
              <a:ln>
                <a:noFill/>
              </a:ln>
              <a:effectLst/>
              <a:sp3d/>
            </c:spPr>
          </c:dPt>
          <c:dPt>
            <c:idx val="8"/>
            <c:bubble3D val="0"/>
            <c:spPr>
              <a:solidFill>
                <a:schemeClr val="accent3">
                  <a:lumMod val="60000"/>
                </a:schemeClr>
              </a:solidFill>
              <a:ln>
                <a:noFill/>
              </a:ln>
              <a:effectLst/>
              <a:sp3d/>
            </c:spPr>
          </c:dPt>
          <c:dPt>
            <c:idx val="9"/>
            <c:bubble3D val="0"/>
            <c:spPr>
              <a:solidFill>
                <a:schemeClr val="accent4">
                  <a:lumMod val="60000"/>
                </a:schemeClr>
              </a:solidFill>
              <a:ln>
                <a:noFill/>
              </a:ln>
              <a:effectLst/>
              <a:sp3d/>
            </c:spPr>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15.0</c:v>
                </c:pt>
                <c:pt idx="1">
                  <c:v>15.0</c:v>
                </c:pt>
                <c:pt idx="2">
                  <c:v>14.0</c:v>
                </c:pt>
                <c:pt idx="3">
                  <c:v>9.0</c:v>
                </c:pt>
                <c:pt idx="4">
                  <c:v>15.0</c:v>
                </c:pt>
                <c:pt idx="5">
                  <c:v>12.0</c:v>
                </c:pt>
                <c:pt idx="6">
                  <c:v>15.0</c:v>
                </c:pt>
                <c:pt idx="7">
                  <c:v>16.0</c:v>
                </c:pt>
                <c:pt idx="8">
                  <c:v>13.0</c:v>
                </c:pt>
                <c:pt idx="9">
                  <c:v>13.0</c:v>
                </c:pt>
              </c:numCache>
            </c:numRef>
          </c:val>
        </c:ser>
        <c:dLbls>
          <c:showLegendKey val="0"/>
          <c:showVal val="0"/>
          <c:showCatName val="0"/>
          <c:showSerName val="0"/>
          <c:showPercent val="0"/>
          <c:showBubbleSize val="0"/>
          <c:showLeaderLines val="1"/>
        </c:dLbls>
      </c:pie3DChart>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52" name=""/>
        <p:cNvGrpSpPr/>
        <p:nvPr/>
      </p:nvGrpSpPr>
      <p:grpSpPr>
        <a:xfrm>
          <a:off x="0" y="0"/>
          <a:ext cx="0" cy="0"/>
          <a:chOff x="0" y="0"/>
          <a:chExt cx="0" cy="0"/>
        </a:xfrm>
      </p:grpSpPr>
      <p:sp>
        <p:nvSpPr>
          <p:cNvPr id="1048709"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10"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27-08-2024</a:t>
            </a:fld>
            <a:endParaRPr lang="en-IN"/>
          </a:p>
        </p:txBody>
      </p:sp>
      <p:sp>
        <p:nvSpPr>
          <p:cNvPr id="1048711"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12"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3"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4"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68" name="Slide Image Placeholder 1"/>
          <p:cNvSpPr>
            <a:spLocks noChangeAspect="1" noRot="1" noGrp="1"/>
          </p:cNvSpPr>
          <p:nvPr>
            <p:ph type="sldImg"/>
          </p:nvPr>
        </p:nvSpPr>
        <p:spPr/>
      </p:sp>
      <p:sp>
        <p:nvSpPr>
          <p:cNvPr id="1048669" name="Notes Placeholder 2"/>
          <p:cNvSpPr>
            <a:spLocks noGrp="1"/>
          </p:cNvSpPr>
          <p:nvPr>
            <p:ph type="body" idx="1"/>
          </p:nvPr>
        </p:nvSpPr>
        <p:spPr/>
        <p:txBody>
          <a:bodyPr/>
          <a:p>
            <a:endParaRPr dirty="0" lang="en-IN"/>
          </a:p>
        </p:txBody>
      </p:sp>
      <p:sp>
        <p:nvSpPr>
          <p:cNvPr id="1048670" name="Slide Number Placeholder 3"/>
          <p:cNvSpPr>
            <a:spLocks noGrp="1"/>
          </p:cNvSpPr>
          <p:nvPr>
            <p:ph type="sldNum" sz="quarter" idx="10"/>
          </p:nvPr>
        </p:nvSpPr>
        <p:spPr/>
        <p:txBody>
          <a:bodyPr/>
          <a:p>
            <a:fld id="{F7F439ED-1E90-4106-847A-8EF19031FE2F}" type="slidenum">
              <a:rPr lang="en-IN" smtClean="0"/>
              <a:t>7</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8/27/2024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50" name=""/>
        <p:cNvGrpSpPr/>
        <p:nvPr/>
      </p:nvGrpSpPr>
      <p:grpSpPr>
        <a:xfrm>
          <a:off x="0" y="0"/>
          <a:ext cx="0" cy="0"/>
          <a:chOff x="0" y="0"/>
          <a:chExt cx="0" cy="0"/>
        </a:xfrm>
      </p:grpSpPr>
      <p:sp>
        <p:nvSpPr>
          <p:cNvPr id="1048698"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9" name="Holder 3"/>
          <p:cNvSpPr>
            <a:spLocks noGrp="1"/>
          </p:cNvSpPr>
          <p:nvPr>
            <p:ph type="body" idx="1"/>
          </p:nvPr>
        </p:nvSpPr>
        <p:spPr/>
        <p:txBody>
          <a:bodyPr bIns="0" lIns="0" rIns="0" tIns="0"/>
          <a:p/>
        </p:txBody>
      </p:sp>
      <p:sp>
        <p:nvSpPr>
          <p:cNvPr id="1048700"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1"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8/27/2024</a:t>
            </a:fld>
            <a:endParaRPr lang="en-US"/>
          </a:p>
        </p:txBody>
      </p:sp>
      <p:sp>
        <p:nvSpPr>
          <p:cNvPr id="1048702"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51" name=""/>
        <p:cNvGrpSpPr/>
        <p:nvPr/>
      </p:nvGrpSpPr>
      <p:grpSpPr>
        <a:xfrm>
          <a:off x="0" y="0"/>
          <a:ext cx="0" cy="0"/>
          <a:chOff x="0" y="0"/>
          <a:chExt cx="0" cy="0"/>
        </a:xfrm>
      </p:grpSpPr>
      <p:sp>
        <p:nvSpPr>
          <p:cNvPr id="1048703"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704"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705"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706"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7"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8/27/2024</a:t>
            </a:fld>
            <a:endParaRPr lang="en-US"/>
          </a:p>
        </p:txBody>
      </p:sp>
      <p:sp>
        <p:nvSpPr>
          <p:cNvPr id="1048708"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7"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8/27/2024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686"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7"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8/27/2024</a:t>
            </a:fld>
            <a:endParaRPr lang="en-US"/>
          </a:p>
        </p:txBody>
      </p:sp>
      <p:sp>
        <p:nvSpPr>
          <p:cNvPr id="1048688"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8/27/2024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0.png"/><Relationship Id="rId3"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chart" Target="../charts/chart2.xml"/><Relationship Id="rId2"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 Id="rId4" Type="http://schemas.openxmlformats.org/officeDocument/2006/relationships/notesSlide" Target="../notesSlides/notesSlide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r>
              <a:rPr b="1" dirty="0" i="0" lang="en-US">
                <a:solidFill>
                  <a:srgbClr val="0F0F0F"/>
                </a:solidFill>
                <a:effectLst/>
                <a:latin typeface="Roboto" panose="020F0502020204030204" pitchFamily="2" charset="0"/>
              </a:rPr>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1971673" y="2994341"/>
            <a:ext cx="8610600" cy="1869440"/>
          </a:xfrm>
          <a:prstGeom prst="rect"/>
          <a:noFill/>
        </p:spPr>
        <p:txBody>
          <a:bodyPr rtlCol="0" wrap="square">
            <a:spAutoFit/>
          </a:bodyPr>
          <a:p>
            <a:r>
              <a:rPr dirty="0" sz="2400" lang="en-US"/>
              <a:t>STUDENT NAME</a:t>
            </a:r>
            <a:r>
              <a:rPr dirty="0" sz="2400" lang="en-US" smtClean="0"/>
              <a:t>: </a:t>
            </a:r>
            <a:r>
              <a:rPr dirty="0" sz="2400" lang="en-US" smtClean="0"/>
              <a:t>S</a:t>
            </a:r>
            <a:r>
              <a:rPr dirty="0" sz="2400" lang="en-US" smtClean="0"/>
              <a:t>H</a:t>
            </a:r>
            <a:r>
              <a:rPr dirty="0" sz="2400" lang="en-US" smtClean="0"/>
              <a:t>I</a:t>
            </a:r>
            <a:r>
              <a:rPr dirty="0" sz="2400" lang="en-US" smtClean="0"/>
              <a:t>N</a:t>
            </a:r>
            <a:r>
              <a:rPr dirty="0" sz="2400" lang="en-US" smtClean="0"/>
              <a:t>Y</a:t>
            </a:r>
            <a:r>
              <a:rPr dirty="0" sz="2400" lang="en-US" smtClean="0"/>
              <a:t> </a:t>
            </a:r>
            <a:r>
              <a:rPr dirty="0" sz="2400" lang="en-US" smtClean="0"/>
              <a:t>K</a:t>
            </a:r>
            <a:r>
              <a:rPr dirty="0" sz="2400" lang="en-US" smtClean="0"/>
              <a:t>.</a:t>
            </a:r>
            <a:r>
              <a:rPr dirty="0" sz="2400" lang="en-US" smtClean="0"/>
              <a:t>M</a:t>
            </a:r>
            <a:endParaRPr dirty="0" sz="2400" lang="en-US"/>
          </a:p>
          <a:p>
            <a:r>
              <a:rPr dirty="0" sz="2400" lang="en-US"/>
              <a:t>REGISTER </a:t>
            </a:r>
            <a:r>
              <a:rPr dirty="0" sz="2400" lang="en-US" smtClean="0"/>
              <a:t>NO:312211</a:t>
            </a:r>
            <a:r>
              <a:rPr dirty="0" sz="2400" lang="en-US" smtClean="0"/>
              <a:t>2</a:t>
            </a:r>
            <a:r>
              <a:rPr dirty="0" sz="2400" lang="en-US" smtClean="0"/>
              <a:t>6</a:t>
            </a:r>
            <a:r>
              <a:rPr dirty="0" sz="2400" lang="en-US" smtClean="0"/>
              <a:t>7</a:t>
            </a:r>
            <a:endParaRPr dirty="0" sz="2400" lang="en-US"/>
          </a:p>
          <a:p>
            <a:r>
              <a:rPr dirty="0" sz="2400" lang="en-US" smtClean="0"/>
              <a:t>DEPARTMENT: </a:t>
            </a:r>
            <a:r>
              <a:rPr dirty="0" sz="2400" lang="en-US" err="1" smtClean="0"/>
              <a:t>Bcom</a:t>
            </a:r>
            <a:r>
              <a:rPr dirty="0" sz="2400" lang="en-US" smtClean="0"/>
              <a:t> (</a:t>
            </a:r>
            <a:r>
              <a:rPr dirty="0" sz="2400" lang="en-US" smtClean="0"/>
              <a:t>G</a:t>
            </a:r>
            <a:r>
              <a:rPr dirty="0" sz="2400" lang="en-US" smtClean="0"/>
              <a:t>e</a:t>
            </a:r>
            <a:r>
              <a:rPr dirty="0" sz="2400" lang="en-US" smtClean="0"/>
              <a:t>n</a:t>
            </a:r>
            <a:r>
              <a:rPr dirty="0" sz="2400" lang="en-US" smtClean="0"/>
              <a:t>e</a:t>
            </a:r>
            <a:r>
              <a:rPr dirty="0" sz="2400" lang="en-US" smtClean="0"/>
              <a:t>r</a:t>
            </a:r>
            <a:r>
              <a:rPr dirty="0" sz="2400" lang="en-US" smtClean="0"/>
              <a:t>a</a:t>
            </a:r>
            <a:r>
              <a:rPr dirty="0" sz="2400" lang="en-US" smtClean="0"/>
              <a:t>l</a:t>
            </a:r>
            <a:r>
              <a:rPr dirty="0" sz="2400" lang="en-US" smtClean="0"/>
              <a:t>)</a:t>
            </a:r>
            <a:endParaRPr dirty="0" sz="2400" lang="en-US"/>
          </a:p>
          <a:p>
            <a:r>
              <a:rPr dirty="0" sz="2400" lang="en-US" smtClean="0"/>
              <a:t>COLLEGE: </a:t>
            </a:r>
            <a:r>
              <a:rPr dirty="0" sz="2400" lang="en-US" err="1" smtClean="0"/>
              <a:t>Dr</a:t>
            </a:r>
            <a:r>
              <a:rPr dirty="0" sz="2400" lang="en-US" smtClean="0"/>
              <a:t> MGR </a:t>
            </a:r>
            <a:r>
              <a:rPr dirty="0" sz="2400" lang="en-US" err="1" smtClean="0"/>
              <a:t>Janaki</a:t>
            </a:r>
            <a:r>
              <a:rPr dirty="0" sz="2400" lang="en-US" smtClean="0"/>
              <a:t> college for arts &amp; science for women</a:t>
            </a:r>
            <a:endParaRPr dirty="0" sz="2400" lang="en-US"/>
          </a:p>
          <a:p>
            <a:r>
              <a:rPr dirty="0" sz="2400" lang="en-US"/>
              <a:t>           </a:t>
            </a:r>
            <a:endParaRPr dirty="0" sz="2400" lang="en-IN"/>
          </a:p>
        </p:txBody>
      </p:sp>
      <p:sp>
        <p:nvSpPr>
          <p:cNvPr id="1048715" name=""/>
          <p:cNvSpPr txBox="1"/>
          <p:nvPr/>
        </p:nvSpPr>
        <p:spPr>
          <a:xfrm>
            <a:off x="4096000" y="3219450"/>
            <a:ext cx="4000000" cy="510540"/>
          </a:xfrm>
          <a:prstGeom prst="rect"/>
        </p:spPr>
        <p:txBody>
          <a:bodyPr rtlCol="0" wrap="square">
            <a:spAutoFit/>
          </a:bodyPr>
          <a:p>
            <a:r>
              <a:rPr sz="2800" lang="en-GB">
                <a:solidFill>
                  <a:srgbClr val="000000"/>
                </a:solidFill>
              </a:rPr>
              <a:t/>
            </a:r>
            <a:endParaRPr sz="2800" lang="en-GB">
              <a:solidFill>
                <a:srgbClr val="000000"/>
              </a:solidFill>
            </a:endParaRPr>
          </a:p>
        </p:txBody>
      </p:sp>
      <p:sp>
        <p:nvSpPr>
          <p:cNvPr id="1048716" name=""/>
          <p:cNvSpPr txBox="1"/>
          <p:nvPr/>
        </p:nvSpPr>
        <p:spPr>
          <a:xfrm>
            <a:off x="4096000" y="3219450"/>
            <a:ext cx="4000000" cy="510540"/>
          </a:xfrm>
          <a:prstGeom prst="rect"/>
        </p:spPr>
        <p:txBody>
          <a:bodyPr rtlCol="0" wrap="square">
            <a:spAutoFit/>
          </a:bodyPr>
          <a:p>
            <a:r>
              <a:rPr sz="2800" lang="en-GB">
                <a:solidFill>
                  <a:srgbClr val="000000"/>
                </a:solidFill>
              </a:rPr>
              <a:t/>
            </a:r>
            <a:endParaRPr sz="2800" lang="en-GB">
              <a:solidFill>
                <a:srgbClr val="000000"/>
              </a:solidFill>
            </a:endParaRPr>
          </a:p>
        </p:txBody>
      </p:sp>
    </p:spTree>
  </p:cSld>
  <p:clrMapOvr>
    <a:masterClrMapping/>
  </p:clrMapOvr>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81"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2"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3" name="object 8"/>
          <p:cNvSpPr txBox="1"/>
          <p:nvPr/>
        </p:nvSpPr>
        <p:spPr>
          <a:xfrm>
            <a:off x="739775" y="291147"/>
            <a:ext cx="3303904" cy="758190"/>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4"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5" name="Rectangle 1"/>
          <p:cNvSpPr/>
          <p:nvPr/>
        </p:nvSpPr>
        <p:spPr>
          <a:xfrm>
            <a:off x="1981200" y="1185148"/>
            <a:ext cx="3352800" cy="11172289"/>
          </a:xfrm>
          <a:prstGeom prst="rect"/>
        </p:spPr>
        <p:txBody>
          <a:bodyPr wrap="square">
            <a:spAutoFit/>
          </a:bodyPr>
          <a:p>
            <a:r>
              <a:rPr dirty="0" lang="en-US" smtClean="0"/>
              <a:t>Data collection</a:t>
            </a:r>
          </a:p>
          <a:p>
            <a:r>
              <a:rPr dirty="0" lang="en-US"/>
              <a:t>1)</a:t>
            </a:r>
          </a:p>
          <a:p>
            <a:r>
              <a:rPr dirty="0" lang="en-US"/>
              <a:t>2)</a:t>
            </a:r>
          </a:p>
          <a:p>
            <a:r>
              <a:rPr dirty="0" lang="en-US"/>
              <a:t>3</a:t>
            </a:r>
            <a:r>
              <a:rPr dirty="0" lang="en-US" smtClean="0"/>
              <a:t>)</a:t>
            </a:r>
          </a:p>
          <a:p>
            <a:r>
              <a:rPr dirty="0" lang="en-US" smtClean="0"/>
              <a:t>Feature collection</a:t>
            </a:r>
            <a:endParaRPr dirty="0" lang="en-US"/>
          </a:p>
          <a:p>
            <a:r>
              <a:rPr dirty="0" lang="en-US"/>
              <a:t>1)</a:t>
            </a:r>
          </a:p>
          <a:p>
            <a:r>
              <a:rPr dirty="0" lang="en-US"/>
              <a:t>2)</a:t>
            </a:r>
          </a:p>
          <a:p>
            <a:r>
              <a:rPr dirty="0" lang="en-US"/>
              <a:t>3</a:t>
            </a:r>
            <a:r>
              <a:rPr dirty="0" lang="en-US" smtClean="0"/>
              <a:t>)</a:t>
            </a:r>
          </a:p>
          <a:p>
            <a:r>
              <a:rPr dirty="0" lang="en-US" smtClean="0"/>
              <a:t>Data cleaning</a:t>
            </a:r>
          </a:p>
          <a:p>
            <a:r>
              <a:rPr dirty="0" lang="en-US" smtClean="0"/>
              <a:t>1)</a:t>
            </a:r>
          </a:p>
          <a:p>
            <a:r>
              <a:rPr dirty="0" lang="en-US" smtClean="0"/>
              <a:t>2)</a:t>
            </a:r>
          </a:p>
          <a:p>
            <a:r>
              <a:rPr dirty="0" lang="en-US" smtClean="0"/>
              <a:t>3)</a:t>
            </a:r>
          </a:p>
          <a:p>
            <a:r>
              <a:rPr dirty="0" lang="en-US" smtClean="0"/>
              <a:t>Performance level</a:t>
            </a:r>
          </a:p>
          <a:p>
            <a:r>
              <a:rPr dirty="0" lang="en-US"/>
              <a:t>1)</a:t>
            </a:r>
          </a:p>
          <a:p>
            <a:r>
              <a:rPr dirty="0" lang="en-US"/>
              <a:t>2)</a:t>
            </a:r>
          </a:p>
          <a:p>
            <a:r>
              <a:rPr dirty="0" lang="en-US"/>
              <a:t>3</a:t>
            </a:r>
            <a:r>
              <a:rPr dirty="0" lang="en-US" smtClean="0"/>
              <a:t>)</a:t>
            </a:r>
          </a:p>
          <a:p>
            <a:r>
              <a:rPr dirty="0" lang="en-US" smtClean="0"/>
              <a:t>Summary</a:t>
            </a:r>
          </a:p>
          <a:p>
            <a:r>
              <a:rPr dirty="0" lang="en-US"/>
              <a:t>1)</a:t>
            </a:r>
          </a:p>
          <a:p>
            <a:r>
              <a:rPr dirty="0" lang="en-US"/>
              <a:t>2)</a:t>
            </a:r>
          </a:p>
          <a:p>
            <a:r>
              <a:rPr dirty="0" lang="en-US"/>
              <a:t>3)</a:t>
            </a:r>
          </a:p>
          <a:p>
            <a:endParaRPr dirty="0" lang="en-US" smtClean="0"/>
          </a:p>
          <a:p>
            <a:endParaRPr dirty="0" lang="en-US"/>
          </a:p>
          <a:p>
            <a:endParaRPr dirty="0" lang="en-US" smtClean="0"/>
          </a:p>
          <a:p>
            <a:endParaRPr dirty="0" lang="en-US"/>
          </a:p>
          <a:p>
            <a:endParaRPr dirty="0" lang="en-US" smtClean="0"/>
          </a:p>
          <a:p>
            <a:endParaRPr dirty="0" lang="en-US"/>
          </a:p>
          <a:p>
            <a:endParaRPr dirty="0" lang="en-US" smtClean="0"/>
          </a:p>
          <a:p>
            <a:endParaRPr dirty="0" lang="en-US"/>
          </a:p>
          <a:p>
            <a:endParaRPr dirty="0" lang="en-US" smtClean="0"/>
          </a:p>
          <a:p>
            <a:endParaRPr dirty="0" lang="en-US"/>
          </a:p>
          <a:p>
            <a:endParaRPr dirty="0" lang="en-US" smtClean="0"/>
          </a:p>
          <a:p>
            <a:endParaRPr dirty="0" lang="en-US"/>
          </a:p>
          <a:p>
            <a:endParaRPr dirty="0" lang="en-US" smtClean="0"/>
          </a:p>
          <a:p>
            <a:endParaRPr dirty="0" lang="en-US"/>
          </a:p>
          <a:p>
            <a:endParaRPr dirty="0" lang="en-US" smtClean="0"/>
          </a:p>
          <a:p>
            <a:endParaRPr dirty="0" lang="en-US"/>
          </a:p>
          <a:p>
            <a:endParaRPr dirty="0" lang="en-US" smtClean="0"/>
          </a:p>
          <a:p>
            <a:endParaRPr dirty="0" lang="en-US"/>
          </a:p>
          <a:p>
            <a:endParaRPr dirty="0" lang="en-US"/>
          </a:p>
          <a:p>
            <a:endParaRPr dirty="0" lang="en-US"/>
          </a:p>
        </p:txBody>
      </p:sp>
    </p:spTree>
  </p:cSld>
  <p:clrMapOvr>
    <a:masterClrMapping/>
  </p:clrMapOvr>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89" name="Rectangle 1"/>
          <p:cNvSpPr/>
          <p:nvPr/>
        </p:nvSpPr>
        <p:spPr>
          <a:xfrm>
            <a:off x="685800" y="381000"/>
            <a:ext cx="6096000" cy="1200329"/>
          </a:xfrm>
          <a:prstGeom prst="rect"/>
        </p:spPr>
        <p:txBody>
          <a:bodyPr>
            <a:spAutoFit/>
          </a:bodyPr>
          <a:p>
            <a:r>
              <a:rPr dirty="0" lang="en-US" err="1" smtClean="0"/>
              <a:t>visulaization</a:t>
            </a:r>
            <a:endParaRPr dirty="0" lang="en-US" smtClean="0"/>
          </a:p>
          <a:p>
            <a:r>
              <a:rPr dirty="0" lang="en-US" smtClean="0"/>
              <a:t>1</a:t>
            </a:r>
            <a:r>
              <a:rPr dirty="0" lang="en-US"/>
              <a:t>)</a:t>
            </a:r>
          </a:p>
          <a:p>
            <a:r>
              <a:rPr dirty="0" lang="en-US"/>
              <a:t>2)</a:t>
            </a:r>
          </a:p>
          <a:p>
            <a:r>
              <a:rPr dirty="0" lang="en-US"/>
              <a:t>3)</a:t>
            </a:r>
            <a:endParaRPr dirty="0" lang="en-US"/>
          </a:p>
        </p:txBody>
      </p:sp>
    </p:spTree>
  </p:cSld>
  <p:clrMapOvr>
    <a:masterClrMapping/>
  </p:clrMapOvr>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sp>
        <p:nvSpPr>
          <p:cNvPr id="104869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91"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92"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93" name="object 7"/>
          <p:cNvSpPr txBox="1">
            <a:spLocks noGrp="1"/>
          </p:cNvSpPr>
          <p:nvPr>
            <p:ph type="title"/>
          </p:nvPr>
        </p:nvSpPr>
        <p:spPr>
          <a:xfrm>
            <a:off x="755332" y="385444"/>
            <a:ext cx="2437130" cy="758190"/>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94"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12</a:t>
            </a:fld>
            <a:endParaRPr sz="1100">
              <a:latin typeface="Trebuchet MS"/>
              <a:cs typeface="Trebuchet MS"/>
            </a:endParaRPr>
          </a:p>
        </p:txBody>
      </p:sp>
      <p:graphicFrame>
        <p:nvGraphicFramePr>
          <p:cNvPr id="4194304" name="Chart 7"/>
          <p:cNvGraphicFramePr>
            <a:graphicFrameLocks/>
          </p:cNvGraphicFramePr>
          <p:nvPr/>
        </p:nvGraphicFramePr>
        <p:xfrm>
          <a:off x="1447800" y="1295401"/>
          <a:ext cx="7634287" cy="4524374"/>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sp>
        <p:nvSpPr>
          <p:cNvPr id="1048695" name="Title 1"/>
          <p:cNvSpPr>
            <a:spLocks noGrp="1"/>
          </p:cNvSpPr>
          <p:nvPr>
            <p:ph type="title"/>
          </p:nvPr>
        </p:nvSpPr>
        <p:spPr/>
        <p:txBody>
          <a:bodyPr/>
          <a:p>
            <a:r>
              <a:rPr dirty="0" lang="en-US" smtClean="0"/>
              <a:t>RESULTS</a:t>
            </a:r>
            <a:endParaRPr dirty="0" lang="en-IN"/>
          </a:p>
        </p:txBody>
      </p:sp>
      <p:graphicFrame>
        <p:nvGraphicFramePr>
          <p:cNvPr id="4194305" name="Chart 2"/>
          <p:cNvGraphicFramePr>
            <a:graphicFrameLocks/>
          </p:cNvGraphicFramePr>
          <p:nvPr/>
        </p:nvGraphicFramePr>
        <p:xfrm>
          <a:off x="2209800" y="1554956"/>
          <a:ext cx="6872287" cy="4236244"/>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49" name=""/>
        <p:cNvGrpSpPr/>
        <p:nvPr/>
      </p:nvGrpSpPr>
      <p:grpSpPr>
        <a:xfrm>
          <a:off x="0" y="0"/>
          <a:ext cx="0" cy="0"/>
          <a:chOff x="0" y="0"/>
          <a:chExt cx="0" cy="0"/>
        </a:xfrm>
      </p:grpSpPr>
      <p:sp>
        <p:nvSpPr>
          <p:cNvPr id="1048696" name="Title 1"/>
          <p:cNvSpPr>
            <a:spLocks noGrp="1"/>
          </p:cNvSpPr>
          <p:nvPr>
            <p:ph type="title"/>
          </p:nvPr>
        </p:nvSpPr>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7" name="Rectangle 2"/>
          <p:cNvSpPr/>
          <p:nvPr/>
        </p:nvSpPr>
        <p:spPr>
          <a:xfrm>
            <a:off x="1600200" y="1295400"/>
            <a:ext cx="6705600" cy="4247317"/>
          </a:xfrm>
          <a:prstGeom prst="rect"/>
        </p:spPr>
        <p:txBody>
          <a:bodyPr wrap="square">
            <a:spAutoFit/>
          </a:bodyPr>
          <a:p>
            <a:r>
              <a:rPr b="1" dirty="0" lang="en-US"/>
              <a:t>1. Summary of Key </a:t>
            </a:r>
            <a:r>
              <a:rPr b="1" dirty="0" lang="en-US" smtClean="0"/>
              <a:t>Findings</a:t>
            </a:r>
          </a:p>
          <a:p>
            <a:pPr algn="just" indent="-285750" marL="285750">
              <a:buFont typeface="Arial" panose="020B0604020202020204" pitchFamily="34" charset="0"/>
              <a:buChar char="•"/>
            </a:pPr>
            <a:r>
              <a:rPr b="1" dirty="0" lang="en-US" smtClean="0"/>
              <a:t>Performance Overview</a:t>
            </a:r>
          </a:p>
          <a:p>
            <a:pPr algn="just" indent="-285750" marL="285750">
              <a:buFont typeface="Arial" panose="020B0604020202020204" pitchFamily="34" charset="0"/>
              <a:buChar char="•"/>
            </a:pPr>
            <a:r>
              <a:rPr b="1" dirty="0" lang="en-IN" smtClean="0"/>
              <a:t>Strengths</a:t>
            </a:r>
          </a:p>
          <a:p>
            <a:pPr algn="just" indent="-285750" marL="285750">
              <a:buFont typeface="Arial" panose="020B0604020202020204" pitchFamily="34" charset="0"/>
              <a:buChar char="•"/>
            </a:pPr>
            <a:r>
              <a:rPr b="1" dirty="0" lang="en-IN" smtClean="0"/>
              <a:t>Areas for Improvement:</a:t>
            </a:r>
            <a:endParaRPr b="1" dirty="0" lang="en-US" smtClean="0"/>
          </a:p>
          <a:p>
            <a:r>
              <a:rPr b="1" dirty="0" lang="en-IN" smtClean="0"/>
              <a:t>2. Recommendations</a:t>
            </a:r>
          </a:p>
          <a:p>
            <a:pPr indent="-285750" marL="285750">
              <a:buFont typeface="Arial" panose="020B0604020202020204" pitchFamily="34" charset="0"/>
              <a:buChar char="•"/>
            </a:pPr>
            <a:r>
              <a:rPr b="1" dirty="0" lang="en-IN" smtClean="0"/>
              <a:t>Targeted Training</a:t>
            </a:r>
          </a:p>
          <a:p>
            <a:pPr indent="-285750" marL="285750">
              <a:buFont typeface="Arial" panose="020B0604020202020204" pitchFamily="34" charset="0"/>
              <a:buChar char="•"/>
            </a:pPr>
            <a:r>
              <a:rPr b="1" dirty="0" lang="en-IN"/>
              <a:t>Performance </a:t>
            </a:r>
            <a:r>
              <a:rPr b="1" dirty="0" lang="en-IN" smtClean="0"/>
              <a:t>Goals</a:t>
            </a:r>
          </a:p>
          <a:p>
            <a:pPr indent="-285750" marL="285750">
              <a:buFont typeface="Arial" panose="020B0604020202020204" pitchFamily="34" charset="0"/>
              <a:buChar char="•"/>
            </a:pPr>
            <a:r>
              <a:rPr b="1" dirty="0" lang="en-IN"/>
              <a:t>Enhanced </a:t>
            </a:r>
            <a:r>
              <a:rPr b="1" dirty="0" lang="en-IN" smtClean="0"/>
              <a:t>Support</a:t>
            </a:r>
            <a:endParaRPr b="1" dirty="0" lang="en-IN"/>
          </a:p>
          <a:p>
            <a:r>
              <a:rPr b="1" dirty="0" lang="en-US" smtClean="0"/>
              <a:t>3</a:t>
            </a:r>
            <a:r>
              <a:rPr b="1" dirty="0" lang="en-US"/>
              <a:t>. Next Steps</a:t>
            </a:r>
          </a:p>
          <a:p>
            <a:pPr indent="-285750" marL="285750">
              <a:buFont typeface="Arial" panose="020B0604020202020204" pitchFamily="34" charset="0"/>
              <a:buChar char="•"/>
            </a:pPr>
            <a:r>
              <a:rPr b="1" dirty="0" lang="en-US"/>
              <a:t>Action </a:t>
            </a:r>
            <a:r>
              <a:rPr b="1" dirty="0" lang="en-US" smtClean="0"/>
              <a:t>Plan</a:t>
            </a:r>
          </a:p>
          <a:p>
            <a:pPr indent="-285750" marL="285750">
              <a:buFont typeface="Arial" panose="020B0604020202020204" pitchFamily="34" charset="0"/>
              <a:buChar char="•"/>
            </a:pPr>
            <a:r>
              <a:rPr b="1" dirty="0" lang="en-IN" smtClean="0"/>
              <a:t>Timeline</a:t>
            </a:r>
            <a:endParaRPr b="1" dirty="0" lang="en-US"/>
          </a:p>
          <a:p>
            <a:r>
              <a:rPr b="1" dirty="0" lang="en-IN"/>
              <a:t>4. Call to Action</a:t>
            </a:r>
          </a:p>
          <a:p>
            <a:pPr indent="-285750" marL="285750">
              <a:buFont typeface="Arial" panose="020B0604020202020204" pitchFamily="34" charset="0"/>
              <a:buChar char="•"/>
            </a:pPr>
            <a:r>
              <a:rPr b="1" dirty="0" lang="en-IN"/>
              <a:t>Provide </a:t>
            </a:r>
            <a:r>
              <a:rPr b="1" dirty="0" lang="en-IN" smtClean="0"/>
              <a:t>Feedback</a:t>
            </a:r>
          </a:p>
          <a:p>
            <a:r>
              <a:rPr b="1" dirty="0" lang="en-IN" smtClean="0"/>
              <a:t>5</a:t>
            </a:r>
            <a:r>
              <a:rPr b="1" dirty="0" lang="en-IN"/>
              <a:t>. Contact </a:t>
            </a:r>
            <a:r>
              <a:rPr b="1" dirty="0" lang="en-IN" smtClean="0"/>
              <a:t>Information</a:t>
            </a:r>
          </a:p>
          <a:p>
            <a:pPr indent="-285750" marL="285750">
              <a:buFont typeface="Arial" panose="020B0604020202020204" pitchFamily="34" charset="0"/>
              <a:buChar char="•"/>
            </a:pPr>
            <a:r>
              <a:rPr b="1" dirty="0" lang="en-IN"/>
              <a:t>Contact Details</a:t>
            </a:r>
            <a:endParaRPr b="1" dirty="0" lang="en-US"/>
          </a:p>
        </p:txBody>
      </p:sp>
    </p:spTree>
  </p:cSld>
  <p:clrMapOvr>
    <a:masterClrMapping/>
  </p:clrMapOvr>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8"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9"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30"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1"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2"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3"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758190"/>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5636895" cy="6388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Rectangle 8"/>
          <p:cNvSpPr/>
          <p:nvPr/>
        </p:nvSpPr>
        <p:spPr>
          <a:xfrm>
            <a:off x="738401" y="1280531"/>
            <a:ext cx="8077200" cy="3736341"/>
          </a:xfrm>
          <a:prstGeom prst="rect"/>
        </p:spPr>
        <p:txBody>
          <a:bodyPr wrap="square">
            <a:spAutoFit/>
          </a:bodyPr>
          <a:p>
            <a:endParaRPr b="1" dirty="0" lang="en-US"/>
          </a:p>
          <a:p>
            <a:r>
              <a:rPr dirty="0" sz="3200" lang="en-US"/>
              <a:t>In our organization, employee performance is a critical factor influencing overall productivity, team dynamics, and achievement of strategic goals. Regular analysis of employee performance helps identify high performers, those needing support, and areas where improvements can be made.</a:t>
            </a:r>
          </a:p>
        </p:txBody>
      </p:sp>
    </p:spTree>
  </p:cSld>
  <p:clrMapOvr>
    <a:masterClrMapping/>
  </p:clrMapOvr>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grpSp>
        <p:nvGrpSpPr>
          <p:cNvPr id="37" name="object 2"/>
          <p:cNvGrpSpPr/>
          <p:nvPr/>
        </p:nvGrpSpPr>
        <p:grpSpPr>
          <a:xfrm>
            <a:off x="8658225" y="2647950"/>
            <a:ext cx="3533775" cy="3810000"/>
            <a:chOff x="8658225" y="2647950"/>
            <a:chExt cx="3533775" cy="3810000"/>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5" name="TextBox 10"/>
          <p:cNvSpPr txBox="1"/>
          <p:nvPr/>
        </p:nvSpPr>
        <p:spPr>
          <a:xfrm>
            <a:off x="2040890" y="1867298"/>
            <a:ext cx="7924800" cy="2987040"/>
          </a:xfrm>
          <a:prstGeom prst="rect"/>
          <a:noFill/>
        </p:spPr>
        <p:txBody>
          <a:bodyPr rtlCol="0" wrap="square">
            <a:spAutoFit/>
          </a:bodyPr>
          <a:p>
            <a:pPr algn="l">
              <a:buFont typeface="Arial" panose="020B0604020202020204" pitchFamily="34" charset="0"/>
              <a:buChar char="•"/>
            </a:pPr>
            <a:r>
              <a:rPr b="0" dirty="0" sz="2400" i="0" lang="en-US" smtClean="0">
                <a:solidFill>
                  <a:srgbClr val="0D0D0D"/>
                </a:solidFill>
                <a:effectLst/>
                <a:latin typeface="Times New Roman" panose="02020603050405020304" pitchFamily="18" charset="0"/>
                <a:cs typeface="Times New Roman" panose="02020603050405020304" pitchFamily="18" charset="0"/>
              </a:rPr>
              <a:t>.</a:t>
            </a:r>
            <a:r>
              <a:rPr dirty="0" sz="3200" lang="en-IN" smtClean="0">
                <a:latin typeface="Times New Roman" panose="02020603050405020304" pitchFamily="18" charset="0"/>
                <a:cs typeface="Times New Roman" panose="02020603050405020304" pitchFamily="18" charset="0"/>
              </a:rPr>
              <a:t>stakeholders</a:t>
            </a:r>
          </a:p>
          <a:p>
            <a:pPr algn="l">
              <a:buFont typeface="Arial" panose="020B0604020202020204" pitchFamily="34" charset="0"/>
              <a:buChar char="•"/>
            </a:pPr>
            <a:r>
              <a:rPr b="0" dirty="0" sz="3200" i="0" lang="en-US" smtClean="0">
                <a:solidFill>
                  <a:srgbClr val="0D0D0D"/>
                </a:solidFill>
                <a:effectLst/>
                <a:latin typeface="Times New Roman" panose="02020603050405020304" pitchFamily="18" charset="0"/>
                <a:cs typeface="Times New Roman" panose="02020603050405020304" pitchFamily="18" charset="0"/>
              </a:rPr>
              <a:t>Objective</a:t>
            </a:r>
          </a:p>
          <a:p>
            <a:pPr algn="l">
              <a:buFont typeface="Arial" panose="020B0604020202020204" pitchFamily="34" charset="0"/>
              <a:buChar char="•"/>
            </a:pPr>
            <a:r>
              <a:rPr dirty="0" sz="3200" lang="en-US" smtClean="0">
                <a:solidFill>
                  <a:srgbClr val="0D0D0D"/>
                </a:solidFill>
                <a:latin typeface="Times New Roman" panose="02020603050405020304" pitchFamily="18" charset="0"/>
                <a:cs typeface="Times New Roman" panose="02020603050405020304" pitchFamily="18" charset="0"/>
              </a:rPr>
              <a:t>Scope</a:t>
            </a:r>
          </a:p>
          <a:p>
            <a:pPr algn="l">
              <a:buFont typeface="Arial" panose="020B0604020202020204" pitchFamily="34" charset="0"/>
              <a:buChar char="•"/>
            </a:pPr>
            <a:r>
              <a:rPr b="0" dirty="0" sz="3200" i="0" lang="en-US" smtClean="0">
                <a:solidFill>
                  <a:srgbClr val="0D0D0D"/>
                </a:solidFill>
                <a:effectLst/>
                <a:latin typeface="Times New Roman" panose="02020603050405020304" pitchFamily="18" charset="0"/>
                <a:cs typeface="Times New Roman" panose="02020603050405020304" pitchFamily="18" charset="0"/>
              </a:rPr>
              <a:t>Timeline</a:t>
            </a:r>
          </a:p>
          <a:p>
            <a:pPr algn="l">
              <a:buFont typeface="Arial" panose="020B0604020202020204" pitchFamily="34" charset="0"/>
              <a:buChar char="•"/>
            </a:pPr>
            <a:r>
              <a:rPr dirty="0" sz="3200" lang="en-US" smtClean="0">
                <a:solidFill>
                  <a:srgbClr val="0D0D0D"/>
                </a:solidFill>
                <a:latin typeface="Times New Roman" panose="02020603050405020304" pitchFamily="18" charset="0"/>
                <a:cs typeface="Times New Roman" panose="02020603050405020304" pitchFamily="18" charset="0"/>
              </a:rPr>
              <a:t>Deliverables</a:t>
            </a:r>
          </a:p>
          <a:p>
            <a:pPr algn="l">
              <a:buFont typeface="Arial" panose="020B0604020202020204" pitchFamily="34" charset="0"/>
              <a:buChar char="•"/>
            </a:pPr>
            <a:r>
              <a:rPr b="0" dirty="0" sz="3200" i="0" lang="en-US" smtClean="0">
                <a:solidFill>
                  <a:srgbClr val="0D0D0D"/>
                </a:solidFill>
                <a:effectLst/>
                <a:latin typeface="Times New Roman" panose="02020603050405020304" pitchFamily="18" charset="0"/>
                <a:cs typeface="Times New Roman" panose="02020603050405020304" pitchFamily="18" charset="0"/>
              </a:rPr>
              <a:t>methodology</a:t>
            </a:r>
            <a:endParaRPr b="0" dirty="0" sz="3200" i="0" lang="en-US">
              <a:solidFill>
                <a:srgbClr val="0D0D0D"/>
              </a:solidFill>
              <a:effectLst/>
              <a:latin typeface="Times New Roman" panose="02020603050405020304" pitchFamily="18" charset="0"/>
              <a:cs typeface="Times New Roman" panose="02020603050405020304" pitchFamily="18" charset="0"/>
            </a:endParaRPr>
          </a:p>
        </p:txBody>
      </p:sp>
    </p:spTree>
  </p:cSld>
  <p:clrMapOvr>
    <a:masterClrMapping/>
  </p:clrMapOvr>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56"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7"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8"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9"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0"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1" name="Rectangle 6"/>
          <p:cNvSpPr/>
          <p:nvPr/>
        </p:nvSpPr>
        <p:spPr>
          <a:xfrm>
            <a:off x="1981200" y="1952341"/>
            <a:ext cx="3942081" cy="2987040"/>
          </a:xfrm>
          <a:prstGeom prst="rect"/>
        </p:spPr>
        <p:txBody>
          <a:bodyPr wrap="none">
            <a:spAutoFit/>
          </a:bodyPr>
          <a:p>
            <a:pPr indent="-342900" marL="342900">
              <a:buAutoNum type="arabicPeriod"/>
            </a:pPr>
            <a:r>
              <a:rPr b="1" dirty="0" sz="3200" lang="en-IN" smtClean="0"/>
              <a:t>Management Team</a:t>
            </a:r>
          </a:p>
          <a:p>
            <a:pPr indent="-342900" marL="342900">
              <a:buAutoNum type="arabicPeriod"/>
            </a:pPr>
            <a:r>
              <a:rPr b="1" dirty="0" sz="3200" lang="en-US" smtClean="0"/>
              <a:t>Department Heads</a:t>
            </a:r>
          </a:p>
          <a:p>
            <a:pPr indent="-342900" marL="342900">
              <a:buAutoNum type="arabicPeriod"/>
            </a:pPr>
            <a:r>
              <a:rPr b="1" dirty="0" sz="3200" lang="en-US" smtClean="0"/>
              <a:t>HR Department</a:t>
            </a:r>
          </a:p>
          <a:p>
            <a:pPr indent="-342900" marL="342900">
              <a:buAutoNum type="arabicPeriod"/>
            </a:pPr>
            <a:r>
              <a:rPr b="1" dirty="0" sz="3200" lang="en-US" smtClean="0"/>
              <a:t>Employee(indirectly)</a:t>
            </a:r>
          </a:p>
          <a:p>
            <a:pPr indent="-342900" marL="342900">
              <a:buAutoNum type="arabicPeriod"/>
            </a:pPr>
            <a:r>
              <a:rPr b="1" dirty="0" sz="3200" lang="en-US" smtClean="0"/>
              <a:t>Project team</a:t>
            </a:r>
          </a:p>
          <a:p>
            <a:endParaRPr dirty="0" sz="3200" lang="en-IN"/>
          </a:p>
        </p:txBody>
      </p:sp>
    </p:spTree>
  </p:cSld>
  <p:clrMapOvr>
    <a:masterClrMapping/>
  </p:clrMapOvr>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a:endParaRPr dirty="0"/>
          </a:p>
        </p:txBody>
      </p:sp>
      <p:sp>
        <p:nvSpPr>
          <p:cNvPr id="104866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5" name="object 6"/>
          <p:cNvSpPr txBox="1">
            <a:spLocks noGrp="1"/>
          </p:cNvSpPr>
          <p:nvPr>
            <p:ph type="title"/>
          </p:nvPr>
        </p:nvSpPr>
        <p:spPr>
          <a:xfrm>
            <a:off x="558165" y="857885"/>
            <a:ext cx="9763125" cy="575310"/>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6"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7" name="Rectangle 7"/>
          <p:cNvSpPr/>
          <p:nvPr/>
        </p:nvSpPr>
        <p:spPr>
          <a:xfrm>
            <a:off x="3200400" y="2223792"/>
            <a:ext cx="5344155" cy="2831544"/>
          </a:xfrm>
          <a:prstGeom prst="rect"/>
        </p:spPr>
        <p:txBody>
          <a:bodyPr wrap="none">
            <a:spAutoFit/>
          </a:bodyPr>
          <a:p>
            <a:r>
              <a:rPr dirty="0" sz="3200" lang="en-US" smtClean="0"/>
              <a:t>Conditional formatting-missing</a:t>
            </a:r>
          </a:p>
          <a:p>
            <a:r>
              <a:rPr dirty="0" sz="3200" lang="en-US" smtClean="0"/>
              <a:t>Filter-remove</a:t>
            </a:r>
          </a:p>
          <a:p>
            <a:r>
              <a:rPr dirty="0" sz="3200" lang="en-US" smtClean="0"/>
              <a:t>Formula –performance</a:t>
            </a:r>
          </a:p>
          <a:p>
            <a:r>
              <a:rPr dirty="0" sz="3200" lang="en-US" smtClean="0"/>
              <a:t>Pivot-summary</a:t>
            </a:r>
          </a:p>
          <a:p>
            <a:r>
              <a:rPr dirty="0" sz="3200" lang="en-US" smtClean="0"/>
              <a:t>Graph-data </a:t>
            </a:r>
            <a:r>
              <a:rPr dirty="0" sz="3200" lang="en-US" err="1" smtClean="0"/>
              <a:t>visualiztion</a:t>
            </a:r>
            <a:endParaRPr dirty="0" sz="3200" lang="en-US" smtClean="0"/>
          </a:p>
          <a:p>
            <a:endParaRPr dirty="0" lang="en-IN"/>
          </a:p>
        </p:txBody>
      </p:sp>
    </p:spTree>
  </p:cSld>
  <p:clrMapOvr>
    <a:masterClrMapping/>
  </p:clrMapOvr>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71" name="Title 1"/>
          <p:cNvSpPr>
            <a:spLocks noGrp="1"/>
          </p:cNvSpPr>
          <p:nvPr>
            <p:ph type="title"/>
          </p:nvPr>
        </p:nvSpPr>
        <p:spPr/>
        <p:txBody>
          <a:bodyPr/>
          <a:p>
            <a:r>
              <a:rPr dirty="0" lang="en-IN"/>
              <a:t>Dataset Description</a:t>
            </a:r>
          </a:p>
        </p:txBody>
      </p:sp>
      <p:sp>
        <p:nvSpPr>
          <p:cNvPr id="1048672" name="Rectangle 2"/>
          <p:cNvSpPr/>
          <p:nvPr/>
        </p:nvSpPr>
        <p:spPr>
          <a:xfrm>
            <a:off x="1676400" y="1447800"/>
            <a:ext cx="3320781" cy="3539430"/>
          </a:xfrm>
          <a:prstGeom prst="rect"/>
        </p:spPr>
        <p:txBody>
          <a:bodyPr wrap="none">
            <a:spAutoFit/>
          </a:bodyPr>
          <a:p>
            <a:r>
              <a:rPr dirty="0" sz="2800" lang="en-US" smtClean="0"/>
              <a:t>Employee = </a:t>
            </a:r>
            <a:r>
              <a:rPr dirty="0" sz="2800" lang="en-US" err="1" smtClean="0"/>
              <a:t>kaggle</a:t>
            </a:r>
            <a:endParaRPr dirty="0" sz="2800" lang="en-US" smtClean="0"/>
          </a:p>
          <a:p>
            <a:r>
              <a:rPr dirty="0" sz="2800" lang="en-US" smtClean="0"/>
              <a:t>26-features</a:t>
            </a:r>
          </a:p>
          <a:p>
            <a:r>
              <a:rPr dirty="0" sz="2800" lang="en-US" smtClean="0"/>
              <a:t>9-features</a:t>
            </a:r>
          </a:p>
          <a:p>
            <a:r>
              <a:rPr dirty="0" sz="2800" lang="en-US" err="1" smtClean="0"/>
              <a:t>Emp</a:t>
            </a:r>
            <a:r>
              <a:rPr dirty="0" sz="2800" lang="en-US" smtClean="0"/>
              <a:t> id-</a:t>
            </a:r>
            <a:r>
              <a:rPr dirty="0" sz="2800" lang="en-US" err="1" smtClean="0"/>
              <a:t>num</a:t>
            </a:r>
            <a:endParaRPr dirty="0" sz="2800" lang="en-US" smtClean="0"/>
          </a:p>
          <a:p>
            <a:r>
              <a:rPr dirty="0" sz="2800" lang="en-US" smtClean="0"/>
              <a:t>Name-text</a:t>
            </a:r>
          </a:p>
          <a:p>
            <a:r>
              <a:rPr dirty="0" sz="2800" lang="en-US" smtClean="0"/>
              <a:t>Performance </a:t>
            </a:r>
            <a:r>
              <a:rPr dirty="0" sz="2800" lang="en-US" err="1" smtClean="0"/>
              <a:t>lavel</a:t>
            </a:r>
            <a:endParaRPr dirty="0" sz="2800" lang="en-US" smtClean="0"/>
          </a:p>
          <a:p>
            <a:r>
              <a:rPr dirty="0" sz="2800" lang="en-US" smtClean="0"/>
              <a:t>Gender-male female</a:t>
            </a:r>
          </a:p>
          <a:p>
            <a:r>
              <a:rPr dirty="0" sz="2800" lang="en-US" smtClean="0"/>
              <a:t>Employee rating-</a:t>
            </a:r>
            <a:r>
              <a:rPr dirty="0" sz="2800" lang="en-US" err="1" smtClean="0"/>
              <a:t>num</a:t>
            </a:r>
            <a:endParaRPr dirty="0" sz="2800" lang="en-IN"/>
          </a:p>
        </p:txBody>
      </p:sp>
    </p:spTree>
  </p:cSld>
  <p:clrMapOvr>
    <a:masterClrMapping/>
  </p:clrMapOvr>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73"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5"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6"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7" name="object 7"/>
          <p:cNvSpPr txBox="1">
            <a:spLocks noGrp="1"/>
          </p:cNvSpPr>
          <p:nvPr>
            <p:ph type="title"/>
          </p:nvPr>
        </p:nvSpPr>
        <p:spPr>
          <a:xfrm>
            <a:off x="739775" y="654938"/>
            <a:ext cx="8480425" cy="670696"/>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8"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9" name="TextBox 8"/>
          <p:cNvSpPr txBox="1"/>
          <p:nvPr/>
        </p:nvSpPr>
        <p:spPr>
          <a:xfrm>
            <a:off x="2743200" y="2354703"/>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80" name="Rectangle 9"/>
          <p:cNvSpPr/>
          <p:nvPr/>
        </p:nvSpPr>
        <p:spPr>
          <a:xfrm>
            <a:off x="1679271" y="1607666"/>
            <a:ext cx="4487190" cy="646331"/>
          </a:xfrm>
          <a:prstGeom prst="rect"/>
        </p:spPr>
        <p:txBody>
          <a:bodyPr wrap="none">
            <a:spAutoFit/>
          </a:bodyPr>
          <a:p>
            <a:pPr indent="-285750" marL="285750">
              <a:buFont typeface="Arial" panose="020B0604020202020204" pitchFamily="34" charset="0"/>
              <a:buChar char="•"/>
            </a:pPr>
            <a:r>
              <a:rPr dirty="0" lang="en-US" smtClean="0"/>
              <a:t>Performance level=IFS(Z8&gt;=5,”VERY HIGH”,</a:t>
            </a:r>
          </a:p>
          <a:p>
            <a:r>
              <a:rPr dirty="0" lang="en-US" smtClean="0"/>
              <a:t>Z8&gt;=4,”HIGH”,Z8&gt;=3,”MED”,TRUE,”LOW”)</a:t>
            </a:r>
            <a:endParaRPr dirty="0" lang="en-IN"/>
          </a:p>
        </p:txBody>
      </p:sp>
    </p:spTree>
  </p:cSld>
  <p:clrMapOvr>
    <a:masterClrMapping/>
  </p:clrMapOvr>
  <p:timing/>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15.0000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pushpa raj</cp:lastModifiedBy>
  <dcterms:created xsi:type="dcterms:W3CDTF">2024-03-29T04:07:22Z</dcterms:created>
  <dcterms:modified xsi:type="dcterms:W3CDTF">2024-11-28T11:44:25Z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c2eff337d27442a19aaba82cc1b0e669</vt:lpwstr>
  </property>
</Properties>
</file>