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8896" autoAdjust="0"/>
  </p:normalViewPr>
  <p:slideViewPr>
    <p:cSldViewPr snapToGrid="0">
      <p:cViewPr varScale="1">
        <p:scale>
          <a:sx n="66" d="100"/>
          <a:sy n="66" d="100"/>
        </p:scale>
        <p:origin x="125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340B4D-B7B6-4CFF-B4D5-07F9B1F2DCC7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4EC453-0218-4CE1-98FC-5A0BC628C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754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4EC453-0218-4CE1-98FC-5A0BC628C4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801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17b6610776_7f56a19fc1</a:t>
            </a:r>
          </a:p>
          <a:p>
            <a:r>
              <a:rPr lang="en-US" dirty="0"/>
              <a:t>Eggs</a:t>
            </a:r>
          </a:p>
          <a:p>
            <a:r>
              <a:rPr lang="en-US" dirty="0"/>
              <a:t>fresh thyme leaves</a:t>
            </a:r>
          </a:p>
          <a:p>
            <a:r>
              <a:rPr lang="en-US" dirty="0"/>
              <a:t>kosher salt</a:t>
            </a:r>
          </a:p>
          <a:p>
            <a:r>
              <a:rPr lang="en-US" dirty="0"/>
              <a:t>sweet onions</a:t>
            </a:r>
          </a:p>
          <a:p>
            <a:r>
              <a:rPr lang="en-US" dirty="0"/>
              <a:t>whole nutmegs</a:t>
            </a:r>
          </a:p>
          <a:p>
            <a:r>
              <a:rPr lang="en-US" dirty="0"/>
              <a:t>olive oil</a:t>
            </a:r>
          </a:p>
          <a:p>
            <a:r>
              <a:rPr lang="en-US" dirty="0"/>
              <a:t>Pancetta</a:t>
            </a:r>
          </a:p>
          <a:p>
            <a:r>
              <a:rPr lang="en-US" dirty="0"/>
              <a:t>fresh ground black pepper</a:t>
            </a:r>
          </a:p>
          <a:p>
            <a:r>
              <a:rPr lang="en-US" dirty="0"/>
              <a:t>parmesan cheese</a:t>
            </a:r>
          </a:p>
          <a:p>
            <a:r>
              <a:rPr lang="en-US" dirty="0"/>
              <a:t>broccoli florets</a:t>
            </a:r>
          </a:p>
          <a:p>
            <a:endParaRPr lang="en-US" dirty="0"/>
          </a:p>
          <a:p>
            <a:r>
              <a:rPr lang="en-US" dirty="0"/>
              <a:t>42c076cd95_28c9b17de4</a:t>
            </a:r>
          </a:p>
          <a:p>
            <a:r>
              <a:rPr lang="en-US" dirty="0"/>
              <a:t>low sodium chicken broth</a:t>
            </a:r>
          </a:p>
          <a:p>
            <a:r>
              <a:rPr lang="en-US" dirty="0"/>
              <a:t>all - purpose flour</a:t>
            </a:r>
          </a:p>
          <a:p>
            <a:r>
              <a:rPr lang="en-US" dirty="0"/>
              <a:t>salt and pepper</a:t>
            </a:r>
          </a:p>
          <a:p>
            <a:r>
              <a:rPr lang="en-US" dirty="0"/>
              <a:t>fresh garlic</a:t>
            </a:r>
          </a:p>
          <a:p>
            <a:r>
              <a:rPr lang="en-US" dirty="0"/>
              <a:t>Butter</a:t>
            </a:r>
          </a:p>
          <a:p>
            <a:r>
              <a:rPr lang="en-US" dirty="0"/>
              <a:t>olive oil</a:t>
            </a:r>
          </a:p>
          <a:p>
            <a:r>
              <a:rPr lang="en-US" dirty="0"/>
              <a:t>half - and – half</a:t>
            </a:r>
          </a:p>
          <a:p>
            <a:r>
              <a:rPr lang="en-US" dirty="0"/>
              <a:t>red peppers</a:t>
            </a:r>
          </a:p>
          <a:p>
            <a:endParaRPr lang="en-US" dirty="0"/>
          </a:p>
          <a:p>
            <a:r>
              <a:rPr lang="en-US" dirty="0"/>
              <a:t>e62f08d958_cb40a3df7c</a:t>
            </a:r>
          </a:p>
          <a:p>
            <a:r>
              <a:rPr lang="en-US" dirty="0"/>
              <a:t>Worcestershire sauce</a:t>
            </a:r>
          </a:p>
          <a:p>
            <a:r>
              <a:rPr lang="en-US" dirty="0"/>
              <a:t>garlic powder</a:t>
            </a:r>
          </a:p>
          <a:p>
            <a:r>
              <a:rPr lang="en-US" dirty="0"/>
              <a:t>Shallot</a:t>
            </a:r>
          </a:p>
          <a:p>
            <a:r>
              <a:rPr lang="en-US" dirty="0"/>
              <a:t>all - purpose flour</a:t>
            </a:r>
          </a:p>
          <a:p>
            <a:r>
              <a:rPr lang="en-US" dirty="0"/>
              <a:t>salt and pepper</a:t>
            </a:r>
          </a:p>
          <a:p>
            <a:r>
              <a:rPr lang="en-US" dirty="0"/>
              <a:t>london broil beef</a:t>
            </a:r>
          </a:p>
          <a:p>
            <a:r>
              <a:rPr lang="en-US" dirty="0"/>
              <a:t>beef broth</a:t>
            </a:r>
          </a:p>
          <a:p>
            <a:r>
              <a:rPr lang="en-US" dirty="0"/>
              <a:t>onion powder</a:t>
            </a:r>
          </a:p>
          <a:p>
            <a:r>
              <a:rPr lang="en-US" dirty="0"/>
              <a:t>Butter</a:t>
            </a:r>
          </a:p>
          <a:p>
            <a:r>
              <a:rPr lang="en-US" dirty="0"/>
              <a:t>steak sauce</a:t>
            </a:r>
          </a:p>
          <a:p>
            <a:r>
              <a:rPr lang="en-US" dirty="0"/>
              <a:t>parmesan cheese</a:t>
            </a:r>
          </a:p>
          <a:p>
            <a:r>
              <a:rPr lang="en-US" dirty="0"/>
              <a:t>tomatoes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4EC453-0218-4CE1-98FC-5A0BC628C4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935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5C10B-054F-4208-99BC-BC9693F8B5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BC2C17-3DE5-4A81-B2A6-AA3B032779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B7BBE-DD9A-415A-877D-A47478835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740F6-C8E6-4AD3-8C87-5B873280C897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F443A-9A65-41B1-BC0E-7BD7B4915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7D3DC-C41B-4B1B-B800-AE9F633CC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4FFC0-9217-4EFE-8518-2895163EC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080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4712F-D6BF-4153-BA5C-E37A25ADE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8C8764-2329-45B8-B7C1-42B6CB1838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F75EC-98CC-4079-A263-60BADFC18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740F6-C8E6-4AD3-8C87-5B873280C897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0AE0C-BEFE-41FE-81B2-BE11C5F6D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4CA21-396D-42EB-9C14-27DD08902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4FFC0-9217-4EFE-8518-2895163EC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929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DBB12A-8080-4A36-B63F-F29EECE616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AD2B6C-ADCA-4606-A372-78383453E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F8650-5466-4E2A-8F60-88E7BFEDF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740F6-C8E6-4AD3-8C87-5B873280C897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AC269-BCD7-48C2-9F75-05D9092E3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9C88E-865E-4E25-8644-A54F34B04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4FFC0-9217-4EFE-8518-2895163EC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82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E56B7-F2D5-472E-95EB-0CCF47600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6DE35-E272-4403-AC09-C09B5F07A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9C306-7244-476E-85E1-3C586CDF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740F6-C8E6-4AD3-8C87-5B873280C897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C261D-3D5D-4B1F-AAFF-A0FCA7FBA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E0765-26DC-41E9-B00A-9BD37AB7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4FFC0-9217-4EFE-8518-2895163EC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543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20F20-C6A0-40CC-8AAB-6A3869D89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AEEB2-DAB9-42AF-9C07-E6DA99443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9BCE3-1F07-4DF1-AACC-920279369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740F6-C8E6-4AD3-8C87-5B873280C897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03BC3-D4A5-4691-A029-DD201FCAA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8A131-3685-4636-A32B-CB7677D03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4FFC0-9217-4EFE-8518-2895163EC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469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CF04E-805F-4CE0-9F56-A0A0F9E1E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3CCAB-C1CF-4C06-8A0B-37B1DF46A4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ED7F87-1B4B-4855-9432-A5360869A8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F461D8-7BA2-4A06-8958-F9EA6E1F2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740F6-C8E6-4AD3-8C87-5B873280C897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ADA4EF-6F4B-4BFD-876A-E00FC2ED5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8434C8-C281-4DCD-ADDA-FB376F744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4FFC0-9217-4EFE-8518-2895163EC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147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D88D6-D2F6-46E3-88DE-D7571AD62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4A6B03-FF28-4C70-AE24-956478EB4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84F465-568D-40DA-B386-FB5F8D51D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91966A-F7AF-4EA6-B589-B550397309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9D6D31-E6D0-4EF9-86E0-1673966A33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9A3F6B-BA6C-487C-ADDF-279D54AAB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740F6-C8E6-4AD3-8C87-5B873280C897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AF0003-BED6-4DF9-828D-C014AFCD2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6FD08C-01A4-4684-87D5-2595D8B57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4FFC0-9217-4EFE-8518-2895163EC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09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A8923-6C04-46AB-868A-387B47364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9C1453-C568-4E3D-B3DF-A99B6E319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740F6-C8E6-4AD3-8C87-5B873280C897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A4D400-52BA-448A-B65A-2D9799E01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102E5F-89EB-4B25-BFD4-B2E6046F5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4FFC0-9217-4EFE-8518-2895163EC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75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CBA9FB-5FAE-45AD-AC84-A2DB38BC3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740F6-C8E6-4AD3-8C87-5B873280C897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E2C2D-CAC1-44B6-BF02-460AA17B7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DE9268-F4B2-4D14-8E0C-4617B3A61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4FFC0-9217-4EFE-8518-2895163EC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768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5DA46-8C77-45CB-B9DE-AB1C1D863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0C8C6-786E-47F0-80CE-CB01BB0C9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091E7D-554B-44EE-BACC-D8A260051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020978-8A22-40E5-9357-F79AC0730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740F6-C8E6-4AD3-8C87-5B873280C897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06EC0-92A1-4A8F-AAF5-1AC6C6690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30E53-540E-4220-8711-A124AF11B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4FFC0-9217-4EFE-8518-2895163EC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488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E1E37-84D1-4A9A-9F08-6F6D0D7AC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69171D-5E4C-47F8-AFAF-865B639FCF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B14C82-10E9-4AEA-8D69-FFD1E042A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E43E54-4844-4473-BF29-0BABC801A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740F6-C8E6-4AD3-8C87-5B873280C897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AECC7-2F8D-4299-BA1D-117F1E672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7E3293-1CAA-4926-BC2D-1315E1045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4FFC0-9217-4EFE-8518-2895163EC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42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730A1-823D-49C1-A84A-C79DCCC30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9ED6-A18F-438C-9F2C-5B96CFF51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2AFCC-C585-48C5-896F-3032314461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740F6-C8E6-4AD3-8C87-5B873280C897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48BC3-2423-4CB2-9A63-FF975BE46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FA86D-121F-47B2-9D1C-8E365FB495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4FFC0-9217-4EFE-8518-2895163EC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20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D3FAA5-2ACE-4E23-8BC5-005DECC3D0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356" y="2175076"/>
            <a:ext cx="1371600" cy="1371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FABC36-CCD0-4246-9B0E-FEB8BDCDBC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306" y="2175076"/>
            <a:ext cx="1371600" cy="1371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E5016D-741B-4E56-B082-49069C8FAB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256" y="2175076"/>
            <a:ext cx="1371600" cy="1371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A17168-6147-4A1B-B8FF-770B5D0521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206" y="2175076"/>
            <a:ext cx="1371600" cy="1371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440D533-EAD3-442A-BBC6-0157C17B9D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376" y="2175076"/>
            <a:ext cx="1371600" cy="1371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6C0894D-972E-4E69-9384-FCE1EF810E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156" y="2175076"/>
            <a:ext cx="1371600" cy="1371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36615AE-8832-43F0-AF0B-BA690ADC564A}"/>
              </a:ext>
            </a:extLst>
          </p:cNvPr>
          <p:cNvSpPr txBox="1"/>
          <p:nvPr/>
        </p:nvSpPr>
        <p:spPr>
          <a:xfrm>
            <a:off x="4598529" y="4107220"/>
            <a:ext cx="1087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Oxygen" panose="02000503000000000000" pitchFamily="2" charset="0"/>
              </a:rPr>
              <a:t>Epoch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FB500EA-40C5-4074-9472-F169E4C30DDA}"/>
                  </a:ext>
                </a:extLst>
              </p:cNvPr>
              <p:cNvSpPr txBox="1"/>
              <p:nvPr/>
            </p:nvSpPr>
            <p:spPr>
              <a:xfrm>
                <a:off x="4414780" y="1514491"/>
                <a:ext cx="1431403" cy="5382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  <m:sup>
                          <m:d>
                            <m:d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</m:d>
                        </m:sup>
                      </m:sSub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>
                  <a:latin typeface="Oxygen" panose="02000503000000000000" pitchFamily="2" charset="0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FB500EA-40C5-4074-9472-F169E4C30D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4780" y="1514491"/>
                <a:ext cx="1431403" cy="538224"/>
              </a:xfrm>
              <a:prstGeom prst="rect">
                <a:avLst/>
              </a:prstGeom>
              <a:blipFill>
                <a:blip r:embed="rId9"/>
                <a:stretch>
                  <a:fillRect r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CD811A7-6577-468F-83A7-62B1F1398B99}"/>
                  </a:ext>
                </a:extLst>
              </p:cNvPr>
              <p:cNvSpPr txBox="1"/>
              <p:nvPr/>
            </p:nvSpPr>
            <p:spPr>
              <a:xfrm>
                <a:off x="9579984" y="1605737"/>
                <a:ext cx="1431403" cy="493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400" b="1" dirty="0">
                  <a:latin typeface="Oxygen" panose="02000503000000000000" pitchFamily="2" charset="0"/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CD811A7-6577-468F-83A7-62B1F1398B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9984" y="1605737"/>
                <a:ext cx="1431403" cy="4932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DCAAB2D-19C3-48DD-8502-F59AC8531809}"/>
                  </a:ext>
                </a:extLst>
              </p:cNvPr>
              <p:cNvSpPr txBox="1"/>
              <p:nvPr/>
            </p:nvSpPr>
            <p:spPr>
              <a:xfrm>
                <a:off x="8467365" y="2537710"/>
                <a:ext cx="1431403" cy="646331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3600" b="1" dirty="0">
                  <a:latin typeface="Oxygen" panose="02000503000000000000" pitchFamily="2" charset="0"/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DCAAB2D-19C3-48DD-8502-F59AC8531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7365" y="2537710"/>
                <a:ext cx="1431403" cy="6463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0AA74A9A-6035-4347-AEE7-AB9A2F859305}"/>
              </a:ext>
            </a:extLst>
          </p:cNvPr>
          <p:cNvSpPr txBox="1"/>
          <p:nvPr/>
        </p:nvSpPr>
        <p:spPr>
          <a:xfrm>
            <a:off x="2027502" y="3677007"/>
            <a:ext cx="345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BBCF14-6CDC-4017-8D53-613C24B3DD91}"/>
              </a:ext>
            </a:extLst>
          </p:cNvPr>
          <p:cNvSpPr txBox="1"/>
          <p:nvPr/>
        </p:nvSpPr>
        <p:spPr>
          <a:xfrm>
            <a:off x="3354251" y="3677007"/>
            <a:ext cx="633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Oxygen" panose="02000503000000000000" pitchFamily="2" charset="0"/>
              </a:rPr>
              <a:t>50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DAF5E7-47C9-459E-A3EF-8F58C38CB540}"/>
              </a:ext>
            </a:extLst>
          </p:cNvPr>
          <p:cNvSpPr txBox="1"/>
          <p:nvPr/>
        </p:nvSpPr>
        <p:spPr>
          <a:xfrm>
            <a:off x="4813626" y="3677007"/>
            <a:ext cx="633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Oxygen" panose="02000503000000000000" pitchFamily="2" charset="0"/>
              </a:rPr>
              <a:t>100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5667ED-CBF4-4662-90CB-6695A875C826}"/>
              </a:ext>
            </a:extLst>
          </p:cNvPr>
          <p:cNvSpPr txBox="1"/>
          <p:nvPr/>
        </p:nvSpPr>
        <p:spPr>
          <a:xfrm>
            <a:off x="6296151" y="3677007"/>
            <a:ext cx="633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Oxygen" panose="02000503000000000000" pitchFamily="2" charset="0"/>
              </a:rPr>
              <a:t>150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D86BC8-0FF5-45FD-87D4-1293AE9CAD6B}"/>
              </a:ext>
            </a:extLst>
          </p:cNvPr>
          <p:cNvSpPr txBox="1"/>
          <p:nvPr/>
        </p:nvSpPr>
        <p:spPr>
          <a:xfrm>
            <a:off x="7767101" y="3677007"/>
            <a:ext cx="633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Oxygen" panose="02000503000000000000" pitchFamily="2" charset="0"/>
              </a:rPr>
              <a:t>200</a:t>
            </a:r>
          </a:p>
        </p:txBody>
      </p:sp>
    </p:spTree>
    <p:extLst>
      <p:ext uri="{BB962C8B-B14F-4D97-AF65-F5344CB8AC3E}">
        <p14:creationId xmlns:p14="http://schemas.microsoft.com/office/powerpoint/2010/main" val="2801911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E0F9318-46C0-4378-9178-DD9D195297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8966" y="762963"/>
            <a:ext cx="1709195" cy="17091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37A6BDF-76EF-422E-884E-DA4DE3C303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435" y="762964"/>
            <a:ext cx="1709195" cy="17091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1E092ED-F6A8-4F47-92F9-C419EE1B6E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435" y="2633240"/>
            <a:ext cx="1709195" cy="17091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9A494D7-50A0-45B2-9A92-22B81F2EBF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8965" y="2633240"/>
            <a:ext cx="1709195" cy="17091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0ADA374-3B09-4221-A097-19D7B2DA8D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435" y="4474580"/>
            <a:ext cx="1709195" cy="17091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83E8141-9E2C-4D5C-8699-2BF5927794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8965" y="4474579"/>
            <a:ext cx="1709195" cy="17091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0B2748E-F550-4273-A60F-A412C3BCD8C9}"/>
              </a:ext>
            </a:extLst>
          </p:cNvPr>
          <p:cNvSpPr txBox="1"/>
          <p:nvPr/>
        </p:nvSpPr>
        <p:spPr>
          <a:xfrm>
            <a:off x="1423686" y="1099595"/>
            <a:ext cx="50234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xygen" panose="02000503000000000000" pitchFamily="2" charset="0"/>
              </a:rPr>
              <a:t>{eggs, fresh thyme leaves, kosher salt, sweet onions, whole nutmegs, olive oil, pancetta, fresh ground black pepper, parmesan cheese, broccoli florets}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CC295C4-D6A3-4BEB-9C77-787DB0A87A54}"/>
              </a:ext>
            </a:extLst>
          </p:cNvPr>
          <p:cNvSpPr txBox="1"/>
          <p:nvPr/>
        </p:nvSpPr>
        <p:spPr>
          <a:xfrm>
            <a:off x="1423686" y="3026172"/>
            <a:ext cx="50234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xygen" panose="02000503000000000000" pitchFamily="2" charset="0"/>
              </a:rPr>
              <a:t>{low sodium chicken broth, all-purpose flour, salt and pepper, fresh garlic, butter, olive oil, half-and-half, red peppers}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D2CB1F-4578-4D3E-B075-1EB15A058104}"/>
              </a:ext>
            </a:extLst>
          </p:cNvPr>
          <p:cNvSpPr txBox="1"/>
          <p:nvPr/>
        </p:nvSpPr>
        <p:spPr>
          <a:xfrm>
            <a:off x="1423686" y="4821213"/>
            <a:ext cx="50234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xygen" panose="02000503000000000000" pitchFamily="2" charset="0"/>
              </a:rPr>
              <a:t>{worcestershire sauce, garlic power, shallot, all-purpose flour, salt and pepper, london broil beef, beef broth, onion powder, butter, steak sauce, parmesan cheese, tomatoes}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EBC8FB-B477-4128-9D94-1C082A28AF69}"/>
              </a:ext>
            </a:extLst>
          </p:cNvPr>
          <p:cNvSpPr txBox="1"/>
          <p:nvPr/>
        </p:nvSpPr>
        <p:spPr>
          <a:xfrm>
            <a:off x="2812648" y="227884"/>
            <a:ext cx="2048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Oxygen" panose="02000503000000000000" pitchFamily="2" charset="0"/>
              </a:rPr>
              <a:t>Ingredients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9F39E0A-A3F0-46DB-991D-69D27D2CAA5E}"/>
                  </a:ext>
                </a:extLst>
              </p:cNvPr>
              <p:cNvSpPr txBox="1"/>
              <p:nvPr/>
            </p:nvSpPr>
            <p:spPr>
              <a:xfrm>
                <a:off x="6744180" y="125527"/>
                <a:ext cx="1431403" cy="5382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  <m:sup>
                          <m:d>
                            <m:d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</m:d>
                        </m:sup>
                      </m:sSub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>
                  <a:latin typeface="Oxygen" panose="02000503000000000000" pitchFamily="2" charset="0"/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9F39E0A-A3F0-46DB-991D-69D27D2CA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180" y="125527"/>
                <a:ext cx="1431403" cy="538224"/>
              </a:xfrm>
              <a:prstGeom prst="rect">
                <a:avLst/>
              </a:prstGeom>
              <a:blipFill>
                <a:blip r:embed="rId9"/>
                <a:stretch>
                  <a:fillRect r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309FA7E-B92C-41A0-95F4-1DCF22FDD35F}"/>
                  </a:ext>
                </a:extLst>
              </p:cNvPr>
              <p:cNvSpPr txBox="1"/>
              <p:nvPr/>
            </p:nvSpPr>
            <p:spPr>
              <a:xfrm>
                <a:off x="8731168" y="195197"/>
                <a:ext cx="1431403" cy="493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400" b="1" dirty="0">
                  <a:latin typeface="Oxygen" panose="02000503000000000000" pitchFamily="2" charset="0"/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309FA7E-B92C-41A0-95F4-1DCF22FDD3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1168" y="195197"/>
                <a:ext cx="1431403" cy="4932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3593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192</Words>
  <Application>Microsoft Office PowerPoint</Application>
  <PresentationFormat>Widescreen</PresentationFormat>
  <Paragraphs>52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Oxygen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Sentry</dc:creator>
  <cp:lastModifiedBy>Sentry</cp:lastModifiedBy>
  <cp:revision>4</cp:revision>
  <dcterms:created xsi:type="dcterms:W3CDTF">2018-11-19T01:21:41Z</dcterms:created>
  <dcterms:modified xsi:type="dcterms:W3CDTF">2018-11-19T01:47:33Z</dcterms:modified>
</cp:coreProperties>
</file>