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078A-8907-D772-A852-708385699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33086-4C06-A688-1C72-82F31774D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1231-0FA9-165F-9F4F-010CBAB0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EF8D-B598-425F-92A3-D03D3F90707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DE9A2-AED7-C06F-5507-A6FB0E09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05E4-F150-7755-F48F-2F6ED623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165-E086-4D62-9BA5-99AD4099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11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B89F-60FF-0CE4-EB6B-9A67CCC5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7CE3F-C809-DDDA-A93D-EFF03AF6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AB938-72A1-A845-9FA6-8CDC2E6F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EF8D-B598-425F-92A3-D03D3F90707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BF9F-4F39-5CF5-FD86-98CCCFB4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1534-EF47-2509-07D5-B21BD196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165-E086-4D62-9BA5-99AD4099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2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6F658-7639-2B87-C210-305DC4FB3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F9BF0-51B8-39A3-7BD1-25EEBD6C6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9695-C922-84EC-3DE3-CFE6F63F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EF8D-B598-425F-92A3-D03D3F90707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7AF2-4B7E-A14C-E3C8-6CFB549D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5FAE5-6190-6DA3-767B-8F5B4321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165-E086-4D62-9BA5-99AD4099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5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1F64-3282-F4D5-9B6B-91EF3328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5B54-73C4-ADB9-DF4C-3B74E2A6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703D7-797C-FD34-DFDC-6A81417C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EF8D-B598-425F-92A3-D03D3F90707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F1AF-BA0F-AF3B-5ED3-0B0DFFA2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BCF1-C642-5F8F-1062-134F8118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165-E086-4D62-9BA5-99AD4099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20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9B46-0324-DBB5-C172-DFA7FED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0C1D5-2312-132B-8261-00C024299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A2DBF-28F9-56ED-EFBD-6AA78273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EF8D-B598-425F-92A3-D03D3F90707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05F9B-E7E3-50D1-A340-3C75F93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5BBA-1E13-4C89-F843-2746C1E0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165-E086-4D62-9BA5-99AD4099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13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CE66-1A96-B394-FF6A-56109578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7B29-C983-8D07-E147-B267279E0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4AA1E-4CBA-05DC-A760-8FFC1D7A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CFD8C-3491-00EF-C1CB-754A2638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EF8D-B598-425F-92A3-D03D3F90707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3F9C3-1305-3A15-8F96-AF9496FF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692FD-3E8A-60E2-D5A2-4677B92D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165-E086-4D62-9BA5-99AD4099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23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3A2A-A647-E775-28D6-B676BCCB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6CD6-F385-F51E-ADD6-0C4D79CA1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8AE3E-5055-19EF-3319-EE66622CE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557C5-DB36-651D-6799-A547AC8FF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44D87-A698-6864-9C37-0FAA2251C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177FB-4D39-384E-7816-16FB0219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EF8D-B598-425F-92A3-D03D3F90707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289B2-2F38-05F0-D030-C3D66238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44D16-4245-C109-63B9-85E51779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165-E086-4D62-9BA5-99AD4099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9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E6FA-8E5C-31CD-25BE-02DEDB7E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AF7C0-1CAD-F86B-52AB-A0620BD8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EF8D-B598-425F-92A3-D03D3F90707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E188A-3417-D635-5AB0-3CF0AF75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9635F-ED67-2024-DED4-BE578F51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165-E086-4D62-9BA5-99AD4099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1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69C7C-5F03-A2C5-6061-23AB521A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EF8D-B598-425F-92A3-D03D3F90707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9654A-BF52-F109-A3B6-2A494E9D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38FBD-5954-7617-A6CB-03F1BCC8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165-E086-4D62-9BA5-99AD4099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0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D20C-E15D-7227-F6CC-8A5D7240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D80C-8181-00DF-AF80-2C9C45C21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64A37-D935-B911-1F53-74AE3C7DD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0595-36FB-610E-CF93-FB9A7CF8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EF8D-B598-425F-92A3-D03D3F90707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A2675-8353-752E-1A9E-003DC2AF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A837D-6315-6C5E-BCD6-D71F130F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165-E086-4D62-9BA5-99AD4099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CB68-DFC0-2D95-9195-D6203990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34F3A-7E21-9CB3-4F6C-32EAA3A06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E4440-ED5A-5855-5B7F-F9ADB6BD9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E050-3156-14B8-E435-71ECD5E8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EF8D-B598-425F-92A3-D03D3F90707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4C6F8-A2D4-037D-07C7-11F48BFA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7D955-9E45-FDFB-602B-5438ADB2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1165-E086-4D62-9BA5-99AD4099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9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FF48D-643A-67F6-8B65-AC7B27D7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339C9-B23C-200F-0287-0C438C9A3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54AFA-8AE4-D378-3B59-441DDEB3D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EF8D-B598-425F-92A3-D03D3F90707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FA2-9219-A17F-7281-885C45816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B1A2-27D6-F91F-3AA9-38FB2E0D1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51165-E086-4D62-9BA5-99AD4099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05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D07C7A05-4CF6-BF69-138D-AE82C674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692" r="9091" b="243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E9739-44E5-D715-2DBC-EDA01EBE3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kern="0" spc="-44"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Elastic Kubernetes Service (EKS)</a:t>
            </a:r>
            <a:endParaRPr lang="en-IN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2E5BA-23B7-C90D-1D50-5D3CC7363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Done By: Shiny Fedora A</a:t>
            </a:r>
            <a:endParaRPr lang="en-US" sz="2000"/>
          </a:p>
          <a:p>
            <a:pPr algn="l"/>
            <a:endParaRPr lang="en-IN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43288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D72B5-1B4D-81CD-1BE7-35B29068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b="1" kern="0" spc="-44"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What is EKS?</a:t>
            </a:r>
            <a:endParaRPr lang="en-IN" sz="3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671F-8903-CAD8-F707-126D1F12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EKS simplifies the deployment and management of Kubernetes clusters by providing a managed control plane, which is responsible for orchestrating the cluster's resources and ensuring its stability.</a:t>
            </a:r>
            <a:endParaRPr lang="en-US" sz="1800"/>
          </a:p>
          <a:p>
            <a:pPr marL="0" indent="0">
              <a:buNone/>
            </a:pPr>
            <a:endParaRPr lang="en-US" sz="1800"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buNone/>
            </a:pPr>
            <a:r>
              <a:rPr lang="en-US" sz="180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eliminates the need for manual provisioning and configuration, allowing you to focus on deploying and scaling your applications.</a:t>
            </a:r>
            <a:endParaRPr lang="en-US" sz="1800"/>
          </a:p>
          <a:p>
            <a:endParaRPr lang="en-IN" sz="1800"/>
          </a:p>
        </p:txBody>
      </p:sp>
      <p:pic>
        <p:nvPicPr>
          <p:cNvPr id="4" name="Picture 2" descr="Amazon Elastic Kubernetes Service(EKS) Task:- | by Gyansingh | Medium">
            <a:extLst>
              <a:ext uri="{FF2B5EF4-FFF2-40B4-BE49-F238E27FC236}">
                <a16:creationId xmlns:a16="http://schemas.microsoft.com/office/drawing/2014/main" id="{21A75AFB-131B-80DB-E6C8-8289D434A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r="17099" b="-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91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2AC22-1434-A4AE-B44C-0295AAD6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b="1" kern="0" spc="-44" dirty="0"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Benefits of EKS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C8D6-43C6-92A0-5BD8-B0CCE746F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838960"/>
            <a:ext cx="5323715" cy="410201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800" b="1" kern="0" spc="-22" dirty="0"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Scalability </a:t>
            </a:r>
          </a:p>
          <a:p>
            <a:pPr marL="0" indent="0">
              <a:buNone/>
            </a:pPr>
            <a:r>
              <a:rPr lang="en-US" sz="180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EKS enables you to scale your applications seamlessly, both horizontally and vertically.</a:t>
            </a:r>
            <a:endParaRPr lang="en-US" sz="1800" dirty="0"/>
          </a:p>
          <a:p>
            <a:pPr marL="0" indent="0">
              <a:buNone/>
            </a:pPr>
            <a:r>
              <a:rPr lang="en-US" sz="1800" b="1" kern="0" spc="-22" dirty="0"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Security </a:t>
            </a:r>
          </a:p>
          <a:p>
            <a:pPr marL="0" indent="0">
              <a:buNone/>
            </a:pPr>
            <a:r>
              <a:rPr lang="en-US" sz="180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EKS provides robust security features, including network security, identity and access management, and compliance certifications.</a:t>
            </a:r>
            <a:endParaRPr lang="en-US" sz="1800" dirty="0"/>
          </a:p>
          <a:p>
            <a:pPr marL="0" indent="0">
              <a:buNone/>
            </a:pPr>
            <a:r>
              <a:rPr lang="en-US" sz="1800" b="1" kern="0" spc="-22" dirty="0"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Cost-Efficiency </a:t>
            </a:r>
          </a:p>
          <a:p>
            <a:pPr marL="0" indent="0">
              <a:buNone/>
            </a:pPr>
            <a:r>
              <a:rPr lang="en-US" sz="180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EKS is cost-effective due to its pay-as-you-go pricing model and ability to optimize resource utilization.</a:t>
            </a:r>
            <a:endParaRPr lang="en-US" sz="1800" dirty="0"/>
          </a:p>
          <a:p>
            <a:pPr marL="0" indent="0">
              <a:buNone/>
            </a:pPr>
            <a:r>
              <a:rPr lang="en-US" sz="1800" b="1" kern="0" spc="-22" dirty="0"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Ease of Use </a:t>
            </a:r>
          </a:p>
          <a:p>
            <a:pPr marL="0" indent="0">
              <a:buNone/>
            </a:pPr>
            <a:r>
              <a:rPr lang="en-US" sz="180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EKS is designed to be easy to use, with intuitive tools and documentation to simplify deployment and management.</a:t>
            </a:r>
            <a:endParaRPr lang="en-US" sz="18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3C52B2D5-16F2-4534-E571-B0967511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542" y="909081"/>
            <a:ext cx="3385380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5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968A8-DE4A-F70C-A0D0-647ABDCE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kern="1200" spc="-44">
                <a:solidFill>
                  <a:schemeClr val="tx1"/>
                </a:solidFill>
                <a:latin typeface="+mj-lt"/>
                <a:ea typeface="+mj-ea"/>
                <a:cs typeface="+mj-cs"/>
              </a:rPr>
              <a:t>EKS Architecture</a:t>
            </a:r>
            <a:b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06568-768E-095D-60A4-96ADFF744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25" y="1962174"/>
            <a:ext cx="10621869" cy="403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174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EB39-BF4E-9AA1-8440-E09724F6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Deploying Applications on EKS</a:t>
            </a:r>
            <a:endParaRPr lang="en-IN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7C032BAA-751E-1485-D512-4FDAB87CD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639" y="2567592"/>
            <a:ext cx="771525" cy="77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77B3B-05CE-B8C8-1656-FA51C6A99A3F}"/>
              </a:ext>
            </a:extLst>
          </p:cNvPr>
          <p:cNvSpPr txBox="1"/>
          <p:nvPr/>
        </p:nvSpPr>
        <p:spPr>
          <a:xfrm>
            <a:off x="714357" y="3664092"/>
            <a:ext cx="2168893" cy="42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Containerization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9F6F6-A5ED-144B-8036-2C559455E987}"/>
              </a:ext>
            </a:extLst>
          </p:cNvPr>
          <p:cNvSpPr txBox="1"/>
          <p:nvPr/>
        </p:nvSpPr>
        <p:spPr>
          <a:xfrm>
            <a:off x="714357" y="4216022"/>
            <a:ext cx="2168091" cy="1176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Package your application code into Docker containers.</a:t>
            </a:r>
            <a:endParaRPr lang="en-US" sz="1800" dirty="0"/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434EBA72-327B-9DCD-C446-53A9058BA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54" y="2644864"/>
            <a:ext cx="616982" cy="6169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4BC014-8028-78EE-8F3A-32B81E18D701}"/>
              </a:ext>
            </a:extLst>
          </p:cNvPr>
          <p:cNvSpPr txBox="1"/>
          <p:nvPr/>
        </p:nvSpPr>
        <p:spPr>
          <a:xfrm>
            <a:off x="3882032" y="3716479"/>
            <a:ext cx="3178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Kubernetes Deployment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6E207-B716-DC20-7C18-768AAC6FDDBA}"/>
              </a:ext>
            </a:extLst>
          </p:cNvPr>
          <p:cNvSpPr txBox="1"/>
          <p:nvPr/>
        </p:nvSpPr>
        <p:spPr>
          <a:xfrm>
            <a:off x="3882032" y="4216022"/>
            <a:ext cx="2601227" cy="1176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Deploy your containers using Kubernetes YAML files.</a:t>
            </a:r>
            <a:endParaRPr lang="en-US" sz="1800" dirty="0"/>
          </a:p>
        </p:txBody>
      </p:sp>
      <p:pic>
        <p:nvPicPr>
          <p:cNvPr id="14" name="Image 2" descr="preencoded.png">
            <a:extLst>
              <a:ext uri="{FF2B5EF4-FFF2-40B4-BE49-F238E27FC236}">
                <a16:creationId xmlns:a16="http://schemas.microsoft.com/office/drawing/2014/main" id="{34982A3E-A66F-41E1-637F-42904F41B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374" y="2644863"/>
            <a:ext cx="616982" cy="6169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D46B2B-BA61-AE6D-1E76-19F3F71321A1}"/>
              </a:ext>
            </a:extLst>
          </p:cNvPr>
          <p:cNvSpPr txBox="1"/>
          <p:nvPr/>
        </p:nvSpPr>
        <p:spPr>
          <a:xfrm>
            <a:off x="8179068" y="3664091"/>
            <a:ext cx="2071838" cy="42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EKS Integration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0AF6D-A51B-11ED-640E-B8799F5C9125}"/>
              </a:ext>
            </a:extLst>
          </p:cNvPr>
          <p:cNvSpPr txBox="1"/>
          <p:nvPr/>
        </p:nvSpPr>
        <p:spPr>
          <a:xfrm>
            <a:off x="8179068" y="4216022"/>
            <a:ext cx="2283594" cy="1176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Deploy your application to the EKS cluster.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916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0FCFF-2DEF-76E8-4A05-2333F2A5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2900" b="1" kern="0" spc="-44"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Scaling and Autoscaling with EKS</a:t>
            </a:r>
            <a:endParaRPr lang="en-IN" sz="29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C33C-E130-B708-5F1C-034718D3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kern="0" spc="-22" dirty="0"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Horizontal Scaling </a:t>
            </a:r>
          </a:p>
          <a:p>
            <a:pPr marL="0" indent="0">
              <a:buNone/>
            </a:pPr>
            <a:r>
              <a:rPr lang="en-US" sz="180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or remove worker nodes.</a:t>
            </a:r>
            <a:endParaRPr lang="en-US" sz="1800" dirty="0"/>
          </a:p>
          <a:p>
            <a:pPr marL="0" indent="0">
              <a:buNone/>
            </a:pPr>
            <a:r>
              <a:rPr lang="en-US" sz="1800" b="1" kern="0" spc="-22" dirty="0"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Vertical Scaling </a:t>
            </a:r>
          </a:p>
          <a:p>
            <a:pPr marL="0" indent="0">
              <a:buNone/>
            </a:pPr>
            <a:r>
              <a:rPr lang="en-US" sz="180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Adjust resources allocated to individual pods.</a:t>
            </a:r>
            <a:endParaRPr lang="en-US" sz="1800" dirty="0"/>
          </a:p>
          <a:p>
            <a:pPr marL="0" indent="0">
              <a:buNone/>
            </a:pPr>
            <a:r>
              <a:rPr lang="en-US" sz="1800" b="1" kern="0" spc="-22" dirty="0"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Autoscaling </a:t>
            </a:r>
          </a:p>
          <a:p>
            <a:pPr marL="0" indent="0">
              <a:buNone/>
            </a:pPr>
            <a:r>
              <a:rPr lang="en-US" sz="180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Automatically scale resources based on metrics.</a:t>
            </a:r>
            <a:endParaRPr lang="en-US" sz="1800" dirty="0"/>
          </a:p>
          <a:p>
            <a:endParaRPr lang="en-IN" sz="1800" dirty="0"/>
          </a:p>
        </p:txBody>
      </p:sp>
      <p:pic>
        <p:nvPicPr>
          <p:cNvPr id="1026" name="Picture 2" descr="Kubernetes deployment for cluster auto-scaling | Download Scientific ...">
            <a:extLst>
              <a:ext uri="{FF2B5EF4-FFF2-40B4-BE49-F238E27FC236}">
                <a16:creationId xmlns:a16="http://schemas.microsoft.com/office/drawing/2014/main" id="{BC82AB2E-3472-250D-33A3-F92409E5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994215"/>
            <a:ext cx="6440424" cy="481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6959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DD1B-3A78-6622-D1CF-55520610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4090736"/>
            <a:ext cx="11228382" cy="182881"/>
          </a:xfrm>
        </p:spPr>
        <p:txBody>
          <a:bodyPr anchor="ctr">
            <a:normAutofit fontScale="90000"/>
          </a:bodyPr>
          <a:lstStyle/>
          <a:p>
            <a:r>
              <a:rPr lang="en-US" sz="3600" b="1" kern="0" spc="-43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EKS Security and Monitoring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07901B89-1E6B-9FCE-B978-75237760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67" r="12254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7A1FAC-5743-353C-5352-6AAD88264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013" y="4471494"/>
            <a:ext cx="11101387" cy="2143115"/>
          </a:xfrm>
        </p:spPr>
      </p:pic>
    </p:spTree>
    <p:extLst>
      <p:ext uri="{BB962C8B-B14F-4D97-AF65-F5344CB8AC3E}">
        <p14:creationId xmlns:p14="http://schemas.microsoft.com/office/powerpoint/2010/main" val="1486308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756D4-8DD4-5E1B-490C-247DEAA9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7" name="Graphic 16" descr="Accept">
            <a:extLst>
              <a:ext uri="{FF2B5EF4-FFF2-40B4-BE49-F238E27FC236}">
                <a16:creationId xmlns:a16="http://schemas.microsoft.com/office/drawing/2014/main" id="{D7F0FBCF-2B0C-BE16-EA4D-3970421B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4650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Montserrat Bold</vt:lpstr>
      <vt:lpstr>Source Sans Pro</vt:lpstr>
      <vt:lpstr>Office Theme</vt:lpstr>
      <vt:lpstr>Elastic Kubernetes Service (EKS)</vt:lpstr>
      <vt:lpstr>What is EKS?</vt:lpstr>
      <vt:lpstr>Benefits of EKS </vt:lpstr>
      <vt:lpstr>EKS Architecture </vt:lpstr>
      <vt:lpstr>Deploying Applications on EKS</vt:lpstr>
      <vt:lpstr>Scaling and Autoscaling with EKS</vt:lpstr>
      <vt:lpstr>EKS Security and Monitoring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Kubernetes Service (EKS)</dc:title>
  <dc:creator>Shiny Fedora Arul Kumar(UST,IN)</dc:creator>
  <cp:lastModifiedBy>Shiny Fedora Arul Kumar(UST,IN)</cp:lastModifiedBy>
  <cp:revision>1</cp:revision>
  <dcterms:created xsi:type="dcterms:W3CDTF">2025-01-21T04:57:52Z</dcterms:created>
  <dcterms:modified xsi:type="dcterms:W3CDTF">2025-01-21T05:32:18Z</dcterms:modified>
</cp:coreProperties>
</file>