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AAA10-7C02-4890-9A6D-46BE0E4CC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ADE2DA-2824-4E36-99F5-47129B7BB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A3B50-1CF6-41F9-BB59-5836D295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B181B-79F3-4A7C-A99F-50811101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037B8E-A858-46D2-ACA6-B53C7C7F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09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3A7A4-6A61-48B1-8C43-6685BFEB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48DCED-C9F6-4EEF-8F6C-D3372B41D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A390D6-EF4E-4EF3-8CE7-6D9A9500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0B3CD-A658-4345-94C6-A5AB8DD2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494E9-D51D-4754-879F-8BF7627D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0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558FB5-88EC-40BB-89AD-880F5F810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9C8AAE-C0C4-45A6-9261-8656CDB35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B3E7F-4B64-4CC3-B7A8-EADEA932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B53430-689B-4B58-897F-53ACBA55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FC8C7E-228F-4EA2-804F-FF86D253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83E7A-EC3C-4FE6-9033-9A6104C4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318FD-E6D1-4EBF-BA6D-DF1BDE71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A577F-9ECD-4FCC-BE3D-0F61A05E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85AA1E-AEF4-430D-99D7-7124E7DE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CE9675-F0F6-4E12-9688-AC85C2A5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99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57F64-866A-46C3-A674-48901837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DED51-D7EC-4F04-B284-E91ABFD1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510B33-99BE-45BE-B9BD-B90831FD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46E7C1-EAFE-4F10-854B-ED69BB4B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2D24A-7B13-4C1A-B3FA-FA35E444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5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B750D1-090A-4707-91C1-B08DB5F0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CF57F-D13F-4D4D-98B0-3CE151905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9DB3E7-D3A4-4C2B-B6CB-3D8C428C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558684-8388-4156-A6A4-C98ABAD4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2B6961-BAC5-44EC-A9AA-4F03E1C3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E83EA4-9122-4C9D-A5D7-F19A0325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26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E4F4C-C5F8-463A-8584-4C5AAAA1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387A6A-635C-434B-A2D7-380B37EF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3430E7-C904-4C1B-ADBC-969C18F91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E3E23E-1023-4340-B510-F3B08F429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675957-FFF1-40C4-A03A-269EC3041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407614-A1C7-4128-B20E-7A169D57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C04404-6C1A-4473-B7FF-8297F9DE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059F24-08E3-48BF-AE18-D30B4424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00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37ACD-C10C-4BBE-849C-1DF86352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BD40EA-2594-4B54-AA25-E929C6B6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69EE61-E672-4AF5-A9A2-B2FA8F6F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193CBA-3624-44AF-AFD1-115CE19D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01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98B6D4-9865-477C-B22B-FE27CC82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D8F8DD-6581-44DD-8043-F252AA83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C8C5A5-5066-49D4-9BC6-F7C58BB6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9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C535E-5879-4103-9C4A-EA40EEAF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94708F-36ED-489B-89AD-34F16309E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AB9227-69B8-47E9-A2E3-221AED6CD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F6AC4D-6DEB-4CA7-9DD3-28C01A96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E3907B-ABE1-4FDD-8A09-CF347AC6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2EAF02-DF40-4BA4-9B61-645BE824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67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93C56-7C98-4395-BDEC-0AF6F96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34DCAE-EC65-47D7-84AC-C49AA45A7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C4B5A7-98AE-44F7-8AC6-E84A01CC3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1BB454-95CA-45A2-A255-8D9CC65D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08C774-0F6B-40B7-9965-BEC7BE45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959848-814C-4121-AAFF-4AA455D7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80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0FB162-A649-4E14-A785-3FB93473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A3D184-BF25-45F8-B385-CF9FC2068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4729B-D981-41BD-9A87-2670B6723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13D15-693F-40B0-9ECE-599988735177}" type="datetimeFigureOut">
              <a:rPr lang="fr-FR" smtClean="0"/>
              <a:t>15/11/2021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ADA02-71CC-459A-BA35-83452DE24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88346-97C9-4936-B093-5146C3C6F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98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69D9-2307-4371-AF1D-9CEBBC6E0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Quel est le point commun entre ces images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D799EE-79BE-4F91-8920-9A5FD9CD4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72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AEC3969-C62D-4B44-B957-1BEE22A0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77" y="2576096"/>
            <a:ext cx="2514640" cy="17104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E82A52E-60DD-4909-9E3B-A0C95106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876" y="2576096"/>
            <a:ext cx="5958590" cy="170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7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renard&quot;">
            <a:extLst>
              <a:ext uri="{FF2B5EF4-FFF2-40B4-BE49-F238E27FC236}">
                <a16:creationId xmlns:a16="http://schemas.microsoft.com/office/drawing/2014/main" id="{04787B57-976C-4000-906E-7B642AC0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53" y="321507"/>
            <a:ext cx="3705694" cy="185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renard&quot;">
            <a:extLst>
              <a:ext uri="{FF2B5EF4-FFF2-40B4-BE49-F238E27FC236}">
                <a16:creationId xmlns:a16="http://schemas.microsoft.com/office/drawing/2014/main" id="{A5F44748-0394-4A92-8035-F30E318B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278" y="2256020"/>
            <a:ext cx="4659444" cy="443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5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2B3764C-4877-46F0-9CDB-DCC15C88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747" y="974721"/>
            <a:ext cx="5097047" cy="49085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9C2AA51-735C-4971-B26E-4C2BB1FC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85" y="2455596"/>
            <a:ext cx="2021565" cy="19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6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2B3764C-4877-46F0-9CDB-DCC15C88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888" y="3427071"/>
            <a:ext cx="2548524" cy="245427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9C2AA51-735C-4971-B26E-4C2BB1FC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47" y="4167509"/>
            <a:ext cx="1010783" cy="97340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2DC4AB5-2E03-4D1D-90C3-BE7E47DE5D27}"/>
              </a:ext>
            </a:extLst>
          </p:cNvPr>
          <p:cNvSpPr txBox="1"/>
          <p:nvPr/>
        </p:nvSpPr>
        <p:spPr>
          <a:xfrm>
            <a:off x="560441" y="626459"/>
            <a:ext cx="1107111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Cours</a:t>
            </a:r>
          </a:p>
          <a:p>
            <a:pPr algn="ctr"/>
            <a:r>
              <a:rPr lang="fr-FR" sz="3200" dirty="0"/>
              <a:t>Agrandir ou réduire une figure, c’est construire une figure de même forme en multipliant les longueurs de la figure initiale par un nombre k strictement positif</a:t>
            </a:r>
            <a:endParaRPr lang="fr-FR" sz="3200" b="1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9270DAE-F64E-4338-AB71-643EB542129E}"/>
              </a:ext>
            </a:extLst>
          </p:cNvPr>
          <p:cNvSpPr/>
          <p:nvPr/>
        </p:nvSpPr>
        <p:spPr>
          <a:xfrm>
            <a:off x="4515273" y="3128608"/>
            <a:ext cx="1186133" cy="547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X 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4146012-925E-4326-8417-26B4EAFD4D86}"/>
              </a:ext>
            </a:extLst>
          </p:cNvPr>
          <p:cNvSpPr/>
          <p:nvPr/>
        </p:nvSpPr>
        <p:spPr>
          <a:xfrm>
            <a:off x="4515272" y="5467643"/>
            <a:ext cx="1186133" cy="547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</a:rPr>
              <a:t>÷</a:t>
            </a:r>
            <a:r>
              <a:rPr lang="fr-FR" dirty="0"/>
              <a:t> 3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16E5E6D-F27F-4B68-BA73-052657C70798}"/>
              </a:ext>
            </a:extLst>
          </p:cNvPr>
          <p:cNvSpPr/>
          <p:nvPr/>
        </p:nvSpPr>
        <p:spPr>
          <a:xfrm>
            <a:off x="488586" y="4380584"/>
            <a:ext cx="1186133" cy="5472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K = 3</a:t>
            </a:r>
          </a:p>
        </p:txBody>
      </p: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BEFD3D5B-3A96-4FBD-A7D4-743FA5F32C31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5701406" y="3402235"/>
            <a:ext cx="1290871" cy="3436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0D7E29AA-6256-4A1E-93CD-05169C21B153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701405" y="5397603"/>
            <a:ext cx="1290872" cy="34366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9648C640-F6FA-4E0A-ADB7-B2DCCD0BE806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2871240" y="5140914"/>
            <a:ext cx="1644035" cy="6003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5E0455C9-5EDD-4392-B711-86D0E48F1CA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2871238" y="3402235"/>
            <a:ext cx="1644035" cy="76668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95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44</Words>
  <Application>Microsoft Office PowerPoint</Application>
  <PresentationFormat>Grand écran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Quel est le point commun entre ces images ?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 est le point commun entre ces images ?</dc:title>
  <dc:creator>Louis Lagon</dc:creator>
  <cp:lastModifiedBy>Louis Lagon</cp:lastModifiedBy>
  <cp:revision>4</cp:revision>
  <dcterms:created xsi:type="dcterms:W3CDTF">2019-04-03T13:31:29Z</dcterms:created>
  <dcterms:modified xsi:type="dcterms:W3CDTF">2021-11-15T20:06:00Z</dcterms:modified>
</cp:coreProperties>
</file>