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0AAA10-7C02-4890-9A6D-46BE0E4CC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DADE2DA-2824-4E36-99F5-47129B7BB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7A3B50-1CF6-41F9-BB59-5836D2950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B181B-79F3-4A7C-A99F-50811101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037B8E-A858-46D2-ACA6-B53C7C7F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09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E3A7A4-6A61-48B1-8C43-6685BFEB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48DCED-C9F6-4EEF-8F6C-D3372B41D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A390D6-EF4E-4EF3-8CE7-6D9A9500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00B3CD-A658-4345-94C6-A5AB8DD25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494E9-D51D-4754-879F-8BF7627D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0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558FB5-88EC-40BB-89AD-880F5F810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B9C8AAE-C0C4-45A6-9261-8656CDB35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B3E7F-4B64-4CC3-B7A8-EADEA932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B53430-689B-4B58-897F-53ACBA55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FC8C7E-228F-4EA2-804F-FF86D253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2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183E7A-EC3C-4FE6-9033-9A6104C4D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F318FD-E6D1-4EBF-BA6D-DF1BDE71C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A577F-9ECD-4FCC-BE3D-0F61A05E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85AA1E-AEF4-430D-99D7-7124E7DE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CE9675-F0F6-4E12-9688-AC85C2A5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899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57F64-866A-46C3-A674-489018379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BDED51-D7EC-4F04-B284-E91ABFD1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510B33-99BE-45BE-B9BD-B90831FD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6E7C1-EAFE-4F10-854B-ED69BB4B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12D24A-7B13-4C1A-B3FA-FA35E444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53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B750D1-090A-4707-91C1-B08DB5F03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CCF57F-D13F-4D4D-98B0-3CE151905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9DB3E7-D3A4-4C2B-B6CB-3D8C428C6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558684-8388-4156-A6A4-C98ABAD4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D2B6961-BAC5-44EC-A9AA-4F03E1C3F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E83EA4-9122-4C9D-A5D7-F19A0325E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26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E4F4C-C5F8-463A-8584-4C5AAAA15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387A6A-635C-434B-A2D7-380B37EFB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3430E7-C904-4C1B-ADBC-969C18F912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AE3E23E-1023-4340-B510-F3B08F429D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675957-FFF1-40C4-A03A-269EC3041D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407614-A1C7-4128-B20E-7A169D57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C04404-6C1A-4473-B7FF-8297F9DE4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6059F24-08E3-48BF-AE18-D30B4424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005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637ACD-C10C-4BBE-849C-1DF86352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BD40EA-2594-4B54-AA25-E929C6B6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469EE61-E672-4AF5-A9A2-B2FA8F6F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C193CBA-3624-44AF-AFD1-115CE19D0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201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98B6D4-9865-477C-B22B-FE27CC82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D8F8DD-6581-44DD-8043-F252AA839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C8C5A5-5066-49D4-9BC6-F7C58BB6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539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FC535E-5879-4103-9C4A-EA40EEAF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4708F-36ED-489B-89AD-34F16309E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AB9227-69B8-47E9-A2E3-221AED6CD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F6AC4D-6DEB-4CA7-9DD3-28C01A96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E3907B-ABE1-4FDD-8A09-CF347AC6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2EAF02-DF40-4BA4-9B61-645BE8242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67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993C56-7C98-4395-BDEC-0AF6F96A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34DCAE-EC65-47D7-84AC-C49AA45A7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C4B5A7-98AE-44F7-8AC6-E84A01CC3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1BB454-95CA-45A2-A255-8D9CC65D8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08C774-0F6B-40B7-9965-BEC7BE45B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959848-814C-4121-AAFF-4AA455D7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80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F0FB162-A649-4E14-A785-3FB934737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A3D184-BF25-45F8-B385-CF9FC2068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C4729B-D981-41BD-9A87-2670B6723D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13D15-693F-40B0-9ECE-599988735177}" type="datetimeFigureOut">
              <a:rPr lang="fr-FR" smtClean="0"/>
              <a:t>25/10/2020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BADA02-71CC-459A-BA35-83452DE24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388346-97C9-4936-B093-5146C3C6F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1903E-2658-4ADA-B180-502D562101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598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69D9-2307-4371-AF1D-9CEBBC6E0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Quel est le point commun entre ces images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D799EE-79BE-4F91-8920-9A5FD9CD42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72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2B3764C-4877-46F0-9CDB-DCC15C88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47" y="974721"/>
            <a:ext cx="5097047" cy="49085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2AA51-735C-4971-B26E-4C2BB1FC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85" y="2455596"/>
            <a:ext cx="2021565" cy="19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86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AEC3969-C62D-4B44-B957-1BEE22A04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77" y="2576096"/>
            <a:ext cx="2514640" cy="1710479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7E82A52E-60DD-4909-9E3B-A0C95106E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876" y="2576096"/>
            <a:ext cx="5958590" cy="170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Ã©sultat de recherche d'images pour &quot;renard&quot;">
            <a:extLst>
              <a:ext uri="{FF2B5EF4-FFF2-40B4-BE49-F238E27FC236}">
                <a16:creationId xmlns:a16="http://schemas.microsoft.com/office/drawing/2014/main" id="{04787B57-976C-4000-906E-7B642AC09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53" y="321507"/>
            <a:ext cx="3705694" cy="185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Ã©sultat de recherche d'images pour &quot;renard&quot;">
            <a:extLst>
              <a:ext uri="{FF2B5EF4-FFF2-40B4-BE49-F238E27FC236}">
                <a16:creationId xmlns:a16="http://schemas.microsoft.com/office/drawing/2014/main" id="{A5F44748-0394-4A92-8035-F30E318BB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278" y="2256020"/>
            <a:ext cx="4659444" cy="44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975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2B3764C-4877-46F0-9CDB-DCC15C884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747" y="974721"/>
            <a:ext cx="5097047" cy="490855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9C2AA51-735C-4971-B26E-4C2BB1FC4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285" y="2455596"/>
            <a:ext cx="2021565" cy="194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47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Grand écran</PresentationFormat>
  <Paragraphs>1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Quel est le point commun entre ces images ?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Quel est le point commun entre ces images ?</dc:title>
  <dc:creator>Louis Lagon</dc:creator>
  <cp:lastModifiedBy>Louis Lagon</cp:lastModifiedBy>
  <cp:revision>3</cp:revision>
  <dcterms:created xsi:type="dcterms:W3CDTF">2019-04-03T13:31:29Z</dcterms:created>
  <dcterms:modified xsi:type="dcterms:W3CDTF">2020-10-25T15:28:25Z</dcterms:modified>
</cp:coreProperties>
</file>