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6" d="100"/>
          <a:sy n="66" d="100"/>
        </p:scale>
        <p:origin x="-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3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5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9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0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7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63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403B-BBAB-4081-B643-30DA4C451684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7090-97B7-4EB0-9DB4-4F552595B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1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4075940" y="1644791"/>
            <a:ext cx="1828800" cy="1402334"/>
            <a:chOff x="4075940" y="1644791"/>
            <a:chExt cx="1828800" cy="1402334"/>
          </a:xfrm>
        </p:grpSpPr>
        <p:sp>
          <p:nvSpPr>
            <p:cNvPr id="3" name="Ellipse 2"/>
            <p:cNvSpPr/>
            <p:nvPr/>
          </p:nvSpPr>
          <p:spPr>
            <a:xfrm>
              <a:off x="4075940" y="1644791"/>
              <a:ext cx="1828800" cy="1402334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4438547" y="2063765"/>
              <a:ext cx="110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UNE FORCE </a:t>
              </a:r>
              <a:endParaRPr lang="fr-FR" dirty="0">
                <a:solidFill>
                  <a:srgbClr val="7030A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04695" y="2062230"/>
            <a:ext cx="4239243" cy="1483398"/>
            <a:chOff x="5439103" y="2289362"/>
            <a:chExt cx="1828800" cy="1056290"/>
          </a:xfrm>
        </p:grpSpPr>
        <p:sp>
          <p:nvSpPr>
            <p:cNvPr id="10" name="Ellipse 9"/>
            <p:cNvSpPr/>
            <p:nvPr/>
          </p:nvSpPr>
          <p:spPr>
            <a:xfrm>
              <a:off x="5439103" y="2289362"/>
              <a:ext cx="1828800" cy="10562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19217" y="2370079"/>
              <a:ext cx="1103587" cy="89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………………………………………</a:t>
              </a:r>
            </a:p>
            <a:p>
              <a:r>
                <a:rPr lang="fr-FR" sz="4000" b="1" u="sng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D</a:t>
              </a:r>
              <a:r>
                <a:rPr lang="fr-FR" b="1" u="sng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roite</a:t>
              </a:r>
              <a:r>
                <a:rPr lang="fr-FR" u="sng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 </a:t>
              </a:r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selon laquelle  agit la force </a:t>
              </a:r>
              <a:endParaRPr lang="fr-FR" dirty="0">
                <a:solidFill>
                  <a:srgbClr val="7030A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795536" y="5410012"/>
            <a:ext cx="4180113" cy="1421212"/>
            <a:chOff x="5439103" y="2289362"/>
            <a:chExt cx="1828800" cy="1056290"/>
          </a:xfrm>
          <a:solidFill>
            <a:srgbClr val="FF99FF"/>
          </a:solidFill>
        </p:grpSpPr>
        <p:sp>
          <p:nvSpPr>
            <p:cNvPr id="13" name="Ellipse 12"/>
            <p:cNvSpPr/>
            <p:nvPr/>
          </p:nvSpPr>
          <p:spPr>
            <a:xfrm>
              <a:off x="5439103" y="2289362"/>
              <a:ext cx="1828800" cy="1056290"/>
            </a:xfrm>
            <a:prstGeom prst="ellipse">
              <a:avLst/>
            </a:prstGeom>
            <a:grp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756802" y="2494342"/>
              <a:ext cx="1243600" cy="4803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Une …………………………</a:t>
              </a:r>
            </a:p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exprimée en Newton </a:t>
              </a:r>
              <a:endParaRPr lang="fr-FR" dirty="0">
                <a:solidFill>
                  <a:srgbClr val="7030A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821715" y="3860401"/>
            <a:ext cx="3889828" cy="1388913"/>
            <a:chOff x="5439103" y="2289362"/>
            <a:chExt cx="1828800" cy="105629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" name="Ellipse 15"/>
            <p:cNvSpPr/>
            <p:nvPr/>
          </p:nvSpPr>
          <p:spPr>
            <a:xfrm>
              <a:off x="5439103" y="2289362"/>
              <a:ext cx="1828800" cy="1056290"/>
            </a:xfrm>
            <a:prstGeom prst="ellipse">
              <a:avLst/>
            </a:prstGeom>
            <a:grp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801710" y="2632841"/>
              <a:ext cx="1103587" cy="4915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…………………………………………….</a:t>
              </a:r>
            </a:p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( vers où elle agit)</a:t>
              </a:r>
              <a:endParaRPr lang="fr-FR" dirty="0">
                <a:solidFill>
                  <a:srgbClr val="7030A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882621" y="326363"/>
            <a:ext cx="4061317" cy="1607350"/>
            <a:chOff x="5439103" y="2289362"/>
            <a:chExt cx="1828800" cy="105629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Ellipse 18"/>
            <p:cNvSpPr/>
            <p:nvPr/>
          </p:nvSpPr>
          <p:spPr>
            <a:xfrm>
              <a:off x="5439103" y="2289362"/>
              <a:ext cx="1828800" cy="1056290"/>
            </a:xfrm>
            <a:prstGeom prst="ellipse">
              <a:avLst/>
            </a:prstGeom>
            <a:grp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813025" y="2503960"/>
              <a:ext cx="1263870" cy="4247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……………………………………………….</a:t>
              </a:r>
            </a:p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Point où s applique la force </a:t>
              </a:r>
              <a:endParaRPr lang="fr-FR" dirty="0">
                <a:solidFill>
                  <a:srgbClr val="7030A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861583" y="1193606"/>
            <a:ext cx="1809095" cy="1152352"/>
            <a:chOff x="1044463" y="1246946"/>
            <a:chExt cx="1809095" cy="1152352"/>
          </a:xfrm>
        </p:grpSpPr>
        <p:sp>
          <p:nvSpPr>
            <p:cNvPr id="8" name="ZoneTexte 7"/>
            <p:cNvSpPr txBox="1"/>
            <p:nvPr/>
          </p:nvSpPr>
          <p:spPr>
            <a:xfrm>
              <a:off x="1148254" y="1529990"/>
              <a:ext cx="1705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Est représenté </a:t>
              </a:r>
              <a:r>
                <a:rPr lang="fr-FR" b="1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p</a:t>
              </a:r>
              <a:r>
                <a:rPr lang="fr-FR" dirty="0" smtClean="0">
                  <a:solidFill>
                    <a:srgbClr val="7030A0"/>
                  </a:solidFill>
                  <a:latin typeface="Gabriola" panose="04040605051002020D02" pitchFamily="82" charset="0"/>
                </a:rPr>
                <a:t>ar un segment fléché</a:t>
              </a:r>
              <a:endParaRPr lang="fr-FR" dirty="0">
                <a:solidFill>
                  <a:srgbClr val="7030A0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044463" y="1246946"/>
              <a:ext cx="1792015" cy="1152352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41" y="3370047"/>
            <a:ext cx="3014571" cy="2657648"/>
          </a:xfrm>
          <a:prstGeom prst="rect">
            <a:avLst/>
          </a:prstGeom>
        </p:spPr>
      </p:pic>
      <p:cxnSp>
        <p:nvCxnSpPr>
          <p:cNvPr id="28" name="Connecteur droit avec flèche 27"/>
          <p:cNvCxnSpPr/>
          <p:nvPr/>
        </p:nvCxnSpPr>
        <p:spPr>
          <a:xfrm flipV="1">
            <a:off x="5904740" y="1299245"/>
            <a:ext cx="916975" cy="7629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904740" y="2641600"/>
            <a:ext cx="799955" cy="1623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5542134" y="3047125"/>
            <a:ext cx="1162561" cy="14043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25143" y="3122620"/>
            <a:ext cx="1479552" cy="27867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2670678" y="1891857"/>
            <a:ext cx="1216626" cy="283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19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Gabriola</vt:lpstr>
      <vt:lpstr>Thème Office</vt:lpstr>
      <vt:lpstr>Présentation PowerPoint</vt:lpstr>
    </vt:vector>
  </TitlesOfParts>
  <Company>CAMUS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maintenance</dc:creator>
  <cp:lastModifiedBy>maintenance</cp:lastModifiedBy>
  <cp:revision>6</cp:revision>
  <dcterms:created xsi:type="dcterms:W3CDTF">2023-06-09T13:16:42Z</dcterms:created>
  <dcterms:modified xsi:type="dcterms:W3CDTF">2023-06-09T13:52:24Z</dcterms:modified>
</cp:coreProperties>
</file>