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75" d="100"/>
          <a:sy n="75" d="100"/>
        </p:scale>
        <p:origin x="522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58148F-F11C-9120-E8E6-CB21FB5D2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493566-EB97-852D-B623-EAA5F3DEF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3F3D75-2B81-0B07-D3F4-9551DF07C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2CD8AC-365E-C303-C085-C3E2F7BC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BEDF1-2791-047D-F74C-0FA693D4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5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40BD5-C96B-FFCA-8039-56497359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7FFEC-6D8F-6D31-983B-0683FC681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769DCB-60E0-4B04-5816-C0EF821B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AD010-3870-95A7-DD31-A41363A5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E0062-EA28-504C-6BDA-A9D06DD7A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295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E057B2-27D4-851F-809E-92A8FC047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03029F-117A-1296-14E7-889823B4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9AC12E-8B4E-213F-B030-58FD08AA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9A674-79D3-3A84-7DC1-079F9CEC3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10ED9E-B9DF-CADD-F08A-B4734A89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42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0D4DC-658D-B9A8-B86A-5C47671A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67D01-567F-0DA4-9E9B-790B03F3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FE925-5514-E2D6-B0FA-7C214E37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ADE20-78DE-3C0E-9BAA-52ED385D4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76FEF0-CA47-E218-2D34-EF6D4AE1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712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2E0AA-1DBF-BCCE-52D2-E90EE530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6892FF-9E69-14FE-2019-00316CD0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F6D759-E65D-3D0C-4225-867EA1A07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D4404-BA1B-E38A-B37D-1E7433F31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38FD74-2878-B8DA-F395-1FE185598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5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E2ED8-78ED-5832-46CD-B0D99DBB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56C45-8615-8DFF-C232-5463E079A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91C5A-BE65-6E4E-86D8-5976E63C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82FE2-BCA6-24A6-E153-0D264E5D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927D02-5E09-B071-69ED-61EC77A9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863C91-09C9-E69F-43D1-3A414627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50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70F7A-33FF-F8D0-8F58-266BCFB1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E0DE4-8DE7-2EB8-C132-00AB4135C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8A5827-3318-95EE-70C9-885EE08F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B1506E-C412-0AA6-E3DA-76B1E1711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52CDAFF-6265-73D1-BA93-71B0CE271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E07517-E962-D243-A75A-C0544EDD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98E8D7-4591-3131-2A48-8B36A939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429C15-ADB7-0C92-3690-CE152DAE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482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06F7B-5251-2E20-BADA-54895983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99CE104-44E6-32A3-5A90-964453E3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C5C6E5-5598-D2CD-88F1-B3D538E5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38A66D-844B-6FD8-D806-8A5B6B7C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98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494BF7-D474-2259-DFA2-5E544A66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A14BA6-399C-1517-D082-30B33B5A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352C8-3BF7-C6D9-FACC-503DFD48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0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883F35-3285-89F0-5008-44204D2F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86A4B3-20AC-CC69-A140-A310D40B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1FEE74-5809-3FEE-332C-FA09D3DB1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5C9B56-4890-C6EF-1296-5B43353D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30D23E-912C-04C4-2118-9A0E6182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F69BBE-8062-31D2-A5E8-400F7CD1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678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CCECD-6BA3-616F-2A53-B4CA87A5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1E57811-9F5E-4031-E2B2-9FB5E81EE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B77068-07E7-8CEB-9233-34296E76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B95BE5-D972-EAB8-5876-E1EB923D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59BD5-C38E-FA22-EA7F-1AE138C3B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D81D5-5E03-E118-6013-E9419090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511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0FA813-F244-5E58-5E21-60994F48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D703F1-9B30-5D83-82D7-7A85EF0BA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813DF4-4587-813B-2FDA-86CFA01E5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BC6E4-1526-4010-89CA-94C1A99CABF8}" type="datetimeFigureOut">
              <a:rPr lang="fr-FR" smtClean="0"/>
              <a:t>02/10/2022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60096B-688B-8D1D-2831-A8422B599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46E1F9-468E-A21E-B1DC-EE396F0A3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EA129-EFC9-4D6C-90B0-DBE85460A7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0A7ECE1-A9D5-F795-25F0-9E7D2C9286A4}"/>
              </a:ext>
            </a:extLst>
          </p:cNvPr>
          <p:cNvSpPr txBox="1"/>
          <p:nvPr/>
        </p:nvSpPr>
        <p:spPr>
          <a:xfrm>
            <a:off x="198783" y="530086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 = 99 €</a:t>
            </a:r>
          </a:p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TVA =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1BF8C76-52EF-9C3D-2079-46A19677470C}"/>
              </a:ext>
            </a:extLst>
          </p:cNvPr>
          <p:cNvSpPr txBox="1"/>
          <p:nvPr/>
        </p:nvSpPr>
        <p:spPr>
          <a:xfrm>
            <a:off x="2173355" y="56984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19,80 €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53196A7-3B5C-BFF8-1864-D484939D61BD}"/>
              </a:ext>
            </a:extLst>
          </p:cNvPr>
          <p:cNvSpPr txBox="1"/>
          <p:nvPr/>
        </p:nvSpPr>
        <p:spPr>
          <a:xfrm rot="1659610">
            <a:off x="2226363" y="1596887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118,80 €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192A72-1AF1-A5A2-AD4E-4B52A28DE0B7}"/>
              </a:ext>
            </a:extLst>
          </p:cNvPr>
          <p:cNvSpPr txBox="1"/>
          <p:nvPr/>
        </p:nvSpPr>
        <p:spPr>
          <a:xfrm rot="16200000">
            <a:off x="318054" y="13327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79,20 €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0F19269-F1C7-E3FA-29A0-DD1F26EBB7DB}"/>
              </a:ext>
            </a:extLst>
          </p:cNvPr>
          <p:cNvSpPr txBox="1"/>
          <p:nvPr/>
        </p:nvSpPr>
        <p:spPr>
          <a:xfrm>
            <a:off x="3498572" y="398002"/>
            <a:ext cx="1895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HT = 95 € avec 5 % de remise</a:t>
            </a:r>
          </a:p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HT après remise =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991CCB2-4B69-857F-DAB9-D93398F43F6D}"/>
              </a:ext>
            </a:extLst>
          </p:cNvPr>
          <p:cNvSpPr txBox="1"/>
          <p:nvPr/>
        </p:nvSpPr>
        <p:spPr>
          <a:xfrm rot="16200000">
            <a:off x="3771021" y="133292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4,75 €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E888E7E-F5E5-26A0-CA87-1645E4C6D20A}"/>
              </a:ext>
            </a:extLst>
          </p:cNvPr>
          <p:cNvSpPr txBox="1"/>
          <p:nvPr/>
        </p:nvSpPr>
        <p:spPr>
          <a:xfrm>
            <a:off x="5771325" y="54997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90,25 €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1D6ACF-AED7-F51C-DE7D-A91CCB74E7CF}"/>
              </a:ext>
            </a:extLst>
          </p:cNvPr>
          <p:cNvSpPr txBox="1"/>
          <p:nvPr/>
        </p:nvSpPr>
        <p:spPr>
          <a:xfrm>
            <a:off x="7083289" y="411470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 = 85 €</a:t>
            </a:r>
          </a:p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TTC = 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D040185-4598-9E3F-CE35-F8E88209A242}"/>
              </a:ext>
            </a:extLst>
          </p:cNvPr>
          <p:cNvSpPr txBox="1"/>
          <p:nvPr/>
        </p:nvSpPr>
        <p:spPr>
          <a:xfrm rot="2014527">
            <a:off x="8931968" y="164131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102 €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FA1E88B-F2FB-A23B-6C8B-03D6BFBA0E4A}"/>
              </a:ext>
            </a:extLst>
          </p:cNvPr>
          <p:cNvSpPr txBox="1"/>
          <p:nvPr/>
        </p:nvSpPr>
        <p:spPr>
          <a:xfrm>
            <a:off x="9117924" y="54269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17 €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BDDE04-CF6E-15F9-695E-481F48C223BA}"/>
              </a:ext>
            </a:extLst>
          </p:cNvPr>
          <p:cNvSpPr txBox="1"/>
          <p:nvPr/>
        </p:nvSpPr>
        <p:spPr>
          <a:xfrm>
            <a:off x="2342887" y="609055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68,68 €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4681B5-1418-C32C-B332-302351E16114}"/>
              </a:ext>
            </a:extLst>
          </p:cNvPr>
          <p:cNvSpPr txBox="1"/>
          <p:nvPr/>
        </p:nvSpPr>
        <p:spPr>
          <a:xfrm>
            <a:off x="10180351" y="2304308"/>
            <a:ext cx="1895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HT = 44 € avec 8 % de remise</a:t>
            </a:r>
          </a:p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Remise = 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4BF6F98-60EC-A049-CE3F-64F55B3A1B05}"/>
              </a:ext>
            </a:extLst>
          </p:cNvPr>
          <p:cNvSpPr txBox="1"/>
          <p:nvPr/>
        </p:nvSpPr>
        <p:spPr>
          <a:xfrm rot="16200000">
            <a:off x="10518281" y="30985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3,52 €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407F29C-9613-95E0-701B-9E3C5E994AD7}"/>
              </a:ext>
            </a:extLst>
          </p:cNvPr>
          <p:cNvSpPr txBox="1"/>
          <p:nvPr/>
        </p:nvSpPr>
        <p:spPr>
          <a:xfrm rot="19761500">
            <a:off x="9333583" y="316078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35,20 €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8ACCD0-FCC8-5B45-8273-76446D6503DC}"/>
              </a:ext>
            </a:extLst>
          </p:cNvPr>
          <p:cNvSpPr txBox="1"/>
          <p:nvPr/>
        </p:nvSpPr>
        <p:spPr>
          <a:xfrm>
            <a:off x="10306248" y="4112089"/>
            <a:ext cx="164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TTC = 90 € HT = ?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EC8A2B0-0068-1249-7AE1-5C4AAC017D41}"/>
              </a:ext>
            </a:extLst>
          </p:cNvPr>
          <p:cNvSpPr txBox="1"/>
          <p:nvPr/>
        </p:nvSpPr>
        <p:spPr>
          <a:xfrm rot="19552279">
            <a:off x="9117924" y="504332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75 €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4F821FF-710E-58C9-5743-6C7512EE4CFF}"/>
              </a:ext>
            </a:extLst>
          </p:cNvPr>
          <p:cNvSpPr txBox="1"/>
          <p:nvPr/>
        </p:nvSpPr>
        <p:spPr>
          <a:xfrm rot="16200000">
            <a:off x="10489226" y="49286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108 €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3F4D751-21EC-547E-7A4C-28F5473863C2}"/>
              </a:ext>
            </a:extLst>
          </p:cNvPr>
          <p:cNvSpPr txBox="1"/>
          <p:nvPr/>
        </p:nvSpPr>
        <p:spPr>
          <a:xfrm>
            <a:off x="6785114" y="6037442"/>
            <a:ext cx="19878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HT = 66 € avec 2 % de remise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TTC après remise = ?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31FBA276-CBE1-5DC7-C32F-C93EA09ABA66}"/>
              </a:ext>
            </a:extLst>
          </p:cNvPr>
          <p:cNvSpPr txBox="1"/>
          <p:nvPr/>
        </p:nvSpPr>
        <p:spPr>
          <a:xfrm>
            <a:off x="5824334" y="610370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77,62 €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7D86471-A8C7-20B1-4192-F8ABF60ED754}"/>
              </a:ext>
            </a:extLst>
          </p:cNvPr>
          <p:cNvSpPr txBox="1"/>
          <p:nvPr/>
        </p:nvSpPr>
        <p:spPr>
          <a:xfrm rot="16200000">
            <a:off x="7169427" y="518335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64,68 €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5D207F8-AE70-5B26-9228-2FFA5EF056D7}"/>
              </a:ext>
            </a:extLst>
          </p:cNvPr>
          <p:cNvSpPr txBox="1"/>
          <p:nvPr/>
        </p:nvSpPr>
        <p:spPr>
          <a:xfrm>
            <a:off x="3456152" y="6065049"/>
            <a:ext cx="19878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HT = 59 € avec 3 %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de remise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TVA après remise = ?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76319311-B57F-DB30-6064-B368FA85C220}"/>
              </a:ext>
            </a:extLst>
          </p:cNvPr>
          <p:cNvSpPr txBox="1"/>
          <p:nvPr/>
        </p:nvSpPr>
        <p:spPr>
          <a:xfrm rot="2164108">
            <a:off x="2268748" y="540604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11,45 €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FD2AE61-0E22-48A5-6331-D89A028EA1F6}"/>
              </a:ext>
            </a:extLst>
          </p:cNvPr>
          <p:cNvSpPr txBox="1"/>
          <p:nvPr/>
        </p:nvSpPr>
        <p:spPr>
          <a:xfrm rot="16200000">
            <a:off x="7115983" y="1204282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68 €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74A2301-413A-3BF3-C7D1-FEE420FE677D}"/>
              </a:ext>
            </a:extLst>
          </p:cNvPr>
          <p:cNvSpPr txBox="1"/>
          <p:nvPr/>
        </p:nvSpPr>
        <p:spPr>
          <a:xfrm>
            <a:off x="0" y="4089005"/>
            <a:ext cx="19878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TTC = 114 € après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5 % de remise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HT avant remise = ?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1308403-F07A-9DFB-CDF3-978F511394A6}"/>
              </a:ext>
            </a:extLst>
          </p:cNvPr>
          <p:cNvSpPr txBox="1"/>
          <p:nvPr/>
        </p:nvSpPr>
        <p:spPr>
          <a:xfrm rot="16200000">
            <a:off x="318054" y="492861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100 €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6AEE3EB-4943-E7F8-79F4-DD74076C596E}"/>
              </a:ext>
            </a:extLst>
          </p:cNvPr>
          <p:cNvSpPr txBox="1"/>
          <p:nvPr/>
        </p:nvSpPr>
        <p:spPr>
          <a:xfrm>
            <a:off x="46382" y="2359515"/>
            <a:ext cx="189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TTC = 67,20 € HT = ?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9A9A44F-B9EA-4068-5D5E-FEE9E3E8A6D1}"/>
              </a:ext>
            </a:extLst>
          </p:cNvPr>
          <p:cNvSpPr txBox="1"/>
          <p:nvPr/>
        </p:nvSpPr>
        <p:spPr>
          <a:xfrm>
            <a:off x="2342887" y="248897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56 €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7BC4A2D1-85AD-04FB-BF69-B9FD8FDC218A}"/>
              </a:ext>
            </a:extLst>
          </p:cNvPr>
          <p:cNvSpPr txBox="1"/>
          <p:nvPr/>
        </p:nvSpPr>
        <p:spPr>
          <a:xfrm rot="16200000">
            <a:off x="318054" y="316078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80,64 €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84D00F8-FEB1-158D-CD99-DE55CEC06A61}"/>
              </a:ext>
            </a:extLst>
          </p:cNvPr>
          <p:cNvSpPr txBox="1"/>
          <p:nvPr/>
        </p:nvSpPr>
        <p:spPr>
          <a:xfrm>
            <a:off x="3703981" y="2304308"/>
            <a:ext cx="1484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HT = 69 €</a:t>
            </a:r>
          </a:p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TTC = ?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F5DC2DC-8A50-939F-4C3B-BAF9E0B2D6D3}"/>
              </a:ext>
            </a:extLst>
          </p:cNvPr>
          <p:cNvSpPr txBox="1"/>
          <p:nvPr/>
        </p:nvSpPr>
        <p:spPr>
          <a:xfrm rot="19286015">
            <a:off x="5486399" y="150552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82,80 €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662EA8E-D7AB-BAF7-C37F-01A0B8138643}"/>
              </a:ext>
            </a:extLst>
          </p:cNvPr>
          <p:cNvSpPr txBox="1"/>
          <p:nvPr/>
        </p:nvSpPr>
        <p:spPr>
          <a:xfrm rot="16200000">
            <a:off x="3740751" y="317659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13,80 €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E190022-CA63-5433-367F-37E977BD14AF}"/>
              </a:ext>
            </a:extLst>
          </p:cNvPr>
          <p:cNvSpPr txBox="1"/>
          <p:nvPr/>
        </p:nvSpPr>
        <p:spPr>
          <a:xfrm rot="19587782">
            <a:off x="2351386" y="32807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3,88 €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580BA5-751A-BD6B-66E0-613532FE8B9B}"/>
              </a:ext>
            </a:extLst>
          </p:cNvPr>
          <p:cNvSpPr txBox="1"/>
          <p:nvPr/>
        </p:nvSpPr>
        <p:spPr>
          <a:xfrm>
            <a:off x="6817180" y="2258142"/>
            <a:ext cx="19878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HT = 84 € avec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10 % de remise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TTC après remise = ?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26AA333-A1A9-9FD0-F519-77A374B8F47F}"/>
              </a:ext>
            </a:extLst>
          </p:cNvPr>
          <p:cNvSpPr txBox="1"/>
          <p:nvPr/>
        </p:nvSpPr>
        <p:spPr>
          <a:xfrm>
            <a:off x="9036343" y="249801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90,72 €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EEC7D1E-1BCA-703B-6862-0DA01AE0117F}"/>
              </a:ext>
            </a:extLst>
          </p:cNvPr>
          <p:cNvSpPr txBox="1"/>
          <p:nvPr/>
        </p:nvSpPr>
        <p:spPr>
          <a:xfrm>
            <a:off x="5716608" y="249801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15,12 €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038C35E-BC92-DED5-EA1F-DA915D2B87E5}"/>
              </a:ext>
            </a:extLst>
          </p:cNvPr>
          <p:cNvSpPr txBox="1"/>
          <p:nvPr/>
        </p:nvSpPr>
        <p:spPr>
          <a:xfrm rot="19662361">
            <a:off x="5824333" y="32380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10,08 €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8B3CB7B-D0A6-70CD-BDD4-3F674E1B03EF}"/>
              </a:ext>
            </a:extLst>
          </p:cNvPr>
          <p:cNvSpPr txBox="1"/>
          <p:nvPr/>
        </p:nvSpPr>
        <p:spPr>
          <a:xfrm>
            <a:off x="10157480" y="398002"/>
            <a:ext cx="19179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HT = 102 € avec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5 % de remise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TTC après remise = ?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F0DDF2F7-9D8B-E248-FDDB-9731D4A1151F}"/>
              </a:ext>
            </a:extLst>
          </p:cNvPr>
          <p:cNvSpPr txBox="1"/>
          <p:nvPr/>
        </p:nvSpPr>
        <p:spPr>
          <a:xfrm rot="16200000">
            <a:off x="10495786" y="142882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116,28 €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A70A882-5C59-8A1F-61A2-533C8B653743}"/>
              </a:ext>
            </a:extLst>
          </p:cNvPr>
          <p:cNvSpPr txBox="1"/>
          <p:nvPr/>
        </p:nvSpPr>
        <p:spPr>
          <a:xfrm>
            <a:off x="10284118" y="6041474"/>
            <a:ext cx="16432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HT = 5,55 €</a:t>
            </a:r>
          </a:p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TVA = 1,11 €</a:t>
            </a:r>
          </a:p>
          <a:p>
            <a:pPr algn="ctr"/>
            <a:r>
              <a:rPr lang="fr-FR" sz="1400" b="1" dirty="0">
                <a:latin typeface="Arial" panose="020B0604020202020204" pitchFamily="34" charset="0"/>
                <a:cs typeface="Arial" panose="020B0604020202020204" pitchFamily="34" charset="0"/>
              </a:rPr>
              <a:t>TTC = 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42A6D36-665A-6679-AE55-BA70C88CE4FA}"/>
              </a:ext>
            </a:extLst>
          </p:cNvPr>
          <p:cNvSpPr txBox="1"/>
          <p:nvPr/>
        </p:nvSpPr>
        <p:spPr>
          <a:xfrm>
            <a:off x="9064918" y="611308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6,66 €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DDA58FA-309D-D57D-DD0C-BBEACA98DA1D}"/>
              </a:ext>
            </a:extLst>
          </p:cNvPr>
          <p:cNvSpPr txBox="1"/>
          <p:nvPr/>
        </p:nvSpPr>
        <p:spPr>
          <a:xfrm>
            <a:off x="6785114" y="4099809"/>
            <a:ext cx="19878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HT = 109 € avec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7 % de remise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TVA après remise = ?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29A0DDD-F567-7996-EFC8-39603A69E417}"/>
              </a:ext>
            </a:extLst>
          </p:cNvPr>
          <p:cNvSpPr txBox="1"/>
          <p:nvPr/>
        </p:nvSpPr>
        <p:spPr>
          <a:xfrm>
            <a:off x="9028937" y="4296511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21,95 €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4F701BD9-5CCA-7571-44E2-357121848AB5}"/>
              </a:ext>
            </a:extLst>
          </p:cNvPr>
          <p:cNvSpPr txBox="1"/>
          <p:nvPr/>
        </p:nvSpPr>
        <p:spPr>
          <a:xfrm rot="16200000">
            <a:off x="7159903" y="331422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121,64 €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51BCC4C-5535-3603-219A-8954ACBA38EC}"/>
              </a:ext>
            </a:extLst>
          </p:cNvPr>
          <p:cNvSpPr txBox="1"/>
          <p:nvPr/>
        </p:nvSpPr>
        <p:spPr>
          <a:xfrm>
            <a:off x="3479819" y="4089005"/>
            <a:ext cx="198782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TTC = 282 € après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6 % de remise</a:t>
            </a:r>
          </a:p>
          <a:p>
            <a:pPr algn="ctr"/>
            <a:r>
              <a:rPr lang="fr-FR" sz="1300" b="1" dirty="0">
                <a:latin typeface="Arial" panose="020B0604020202020204" pitchFamily="34" charset="0"/>
                <a:cs typeface="Arial" panose="020B0604020202020204" pitchFamily="34" charset="0"/>
              </a:rPr>
              <a:t>HT avant remise = ?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F3AAA66-9B33-F09A-2425-4096A9CCA4E5}"/>
              </a:ext>
            </a:extLst>
          </p:cNvPr>
          <p:cNvSpPr txBox="1"/>
          <p:nvPr/>
        </p:nvSpPr>
        <p:spPr>
          <a:xfrm>
            <a:off x="5698941" y="4229176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250 €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2729AFF6-00CB-9156-C542-7A8FC6030047}"/>
              </a:ext>
            </a:extLst>
          </p:cNvPr>
          <p:cNvSpPr txBox="1"/>
          <p:nvPr/>
        </p:nvSpPr>
        <p:spPr>
          <a:xfrm>
            <a:off x="2645628" y="420919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20 €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B096C6F-0726-906F-8C05-166882E02EE5}"/>
              </a:ext>
            </a:extLst>
          </p:cNvPr>
          <p:cNvSpPr txBox="1"/>
          <p:nvPr/>
        </p:nvSpPr>
        <p:spPr>
          <a:xfrm rot="16200000">
            <a:off x="3771021" y="493803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4,95 €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9FA76C5-06DC-EAFB-0463-DC69184DCCB2}"/>
              </a:ext>
            </a:extLst>
          </p:cNvPr>
          <p:cNvSpPr txBox="1"/>
          <p:nvPr/>
        </p:nvSpPr>
        <p:spPr>
          <a:xfrm rot="19286015">
            <a:off x="5550409" y="508780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182,80 €</a:t>
            </a:r>
          </a:p>
        </p:txBody>
      </p:sp>
    </p:spTree>
    <p:extLst>
      <p:ext uri="{BB962C8B-B14F-4D97-AF65-F5344CB8AC3E}">
        <p14:creationId xmlns:p14="http://schemas.microsoft.com/office/powerpoint/2010/main" val="3097715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236</Words>
  <Application>Microsoft Office PowerPoint</Application>
  <PresentationFormat>Grand écran</PresentationFormat>
  <Paragraphs>68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SABY</dc:creator>
  <cp:lastModifiedBy>SABY</cp:lastModifiedBy>
  <cp:revision>1</cp:revision>
  <dcterms:created xsi:type="dcterms:W3CDTF">2022-10-02T15:13:17Z</dcterms:created>
  <dcterms:modified xsi:type="dcterms:W3CDTF">2022-10-02T15:59:27Z</dcterms:modified>
</cp:coreProperties>
</file>