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7E030CE-60D5-4246-89B7-B7D4391170D5}">
          <p14:sldIdLst>
            <p14:sldId id="256"/>
            <p14:sldId id="257"/>
            <p14:sldId id="258"/>
            <p14:sldId id="260"/>
            <p14:sldId id="25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U Student" initials="A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1E15"/>
    <a:srgbClr val="5437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 autoAdjust="0"/>
    <p:restoredTop sz="94630" autoAdjust="0"/>
  </p:normalViewPr>
  <p:slideViewPr>
    <p:cSldViewPr>
      <p:cViewPr>
        <p:scale>
          <a:sx n="98" d="100"/>
          <a:sy n="98" d="100"/>
        </p:scale>
        <p:origin x="-1386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3E0D-F68E-4E06-B511-42F25831A75E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16A6-269D-4AA9-9760-FFAEB8249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73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3E0D-F68E-4E06-B511-42F25831A75E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16A6-269D-4AA9-9760-FFAEB8249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73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3E0D-F68E-4E06-B511-42F25831A75E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16A6-269D-4AA9-9760-FFAEB8249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87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3E0D-F68E-4E06-B511-42F25831A75E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16A6-269D-4AA9-9760-FFAEB8249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45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3E0D-F68E-4E06-B511-42F25831A75E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16A6-269D-4AA9-9760-FFAEB8249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17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3E0D-F68E-4E06-B511-42F25831A75E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16A6-269D-4AA9-9760-FFAEB8249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63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3E0D-F68E-4E06-B511-42F25831A75E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16A6-269D-4AA9-9760-FFAEB8249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56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3E0D-F68E-4E06-B511-42F25831A75E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16A6-269D-4AA9-9760-FFAEB8249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20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3E0D-F68E-4E06-B511-42F25831A75E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16A6-269D-4AA9-9760-FFAEB8249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46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3E0D-F68E-4E06-B511-42F25831A75E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16A6-269D-4AA9-9760-FFAEB8249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22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3E0D-F68E-4E06-B511-42F25831A75E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16A6-269D-4AA9-9760-FFAEB8249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1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A3E0D-F68E-4E06-B511-42F25831A75E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A16A6-269D-4AA9-9760-FFAEB8249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26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Bradley Hand ITC" panose="03070402050302030203" pitchFamily="66" charset="0"/>
                <a:cs typeface="Times New Roman" panose="02020603050405020304" pitchFamily="18" charset="0"/>
              </a:rPr>
              <a:t>Style Guide</a:t>
            </a:r>
            <a:endParaRPr lang="zh-CN" altLang="en-US" dirty="0">
              <a:solidFill>
                <a:schemeClr val="bg1"/>
              </a:solidFill>
              <a:latin typeface="Bradley Hand ITC" panose="03070402050302030203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8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Overview</a:t>
            </a:r>
            <a:endParaRPr lang="zh-CN" altLang="en-US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Cartoon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Simple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Asian</a:t>
            </a:r>
          </a:p>
          <a:p>
            <a:endParaRPr lang="en-US" altLang="zh-CN" dirty="0" smtClean="0">
              <a:solidFill>
                <a:srgbClr val="543718"/>
              </a:solidFill>
              <a:latin typeface="Cooper Std Black" pitchFamily="18" charset="0"/>
            </a:endParaRPr>
          </a:p>
          <a:p>
            <a:endParaRPr lang="zh-CN" altLang="en-US" dirty="0">
              <a:solidFill>
                <a:srgbClr val="543718"/>
              </a:solidFill>
              <a:latin typeface="Cooper Std Black" pitchFamily="18" charset="0"/>
            </a:endParaRPr>
          </a:p>
        </p:txBody>
      </p:sp>
      <p:pic>
        <p:nvPicPr>
          <p:cNvPr id="1026" name="Picture 2" descr="F:\310final\scene ligh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" r="42096"/>
          <a:stretch/>
        </p:blipFill>
        <p:spPr bwMode="auto">
          <a:xfrm>
            <a:off x="2739405" y="1703487"/>
            <a:ext cx="6120000" cy="382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279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Characters and Level </a:t>
            </a:r>
            <a:endParaRPr lang="zh-CN" altLang="en-US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365104"/>
            <a:ext cx="8229600" cy="233712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Simple </a:t>
            </a:r>
            <a:r>
              <a:rPr lang="en-US" altLang="zh-CN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Shape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Ink painting style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Dark time and light time </a:t>
            </a:r>
            <a:endParaRPr lang="en-US" altLang="zh-CN" dirty="0" smtClean="0">
              <a:solidFill>
                <a:schemeClr val="bg1"/>
              </a:solidFill>
              <a:latin typeface="Bradley Hand ITC" panose="03070402050302030203" pitchFamily="66" charset="0"/>
            </a:endParaRPr>
          </a:p>
          <a:p>
            <a:pPr marL="0" indent="0">
              <a:buNone/>
            </a:pPr>
            <a:endParaRPr lang="zh-CN" altLang="en-US" dirty="0">
              <a:solidFill>
                <a:srgbClr val="543718"/>
              </a:solidFill>
              <a:latin typeface="Cooper Std Black" pitchFamily="18" charset="0"/>
            </a:endParaRPr>
          </a:p>
        </p:txBody>
      </p:sp>
      <p:pic>
        <p:nvPicPr>
          <p:cNvPr id="6" name="Picture 2" descr="F:\310final\scene ligh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" r="-65274"/>
          <a:stretch/>
        </p:blipFill>
        <p:spPr bwMode="auto">
          <a:xfrm>
            <a:off x="4233781" y="1484784"/>
            <a:ext cx="7200000" cy="157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:\310final\scene dar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212976"/>
            <a:ext cx="4392488" cy="159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310final\Character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3152384" cy="175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34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Palette</a:t>
            </a:r>
            <a:endParaRPr lang="zh-CN" altLang="en-US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93096"/>
            <a:ext cx="4069402" cy="18330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Characters</a:t>
            </a:r>
          </a:p>
          <a:p>
            <a:pPr marL="0" indent="0">
              <a:buNone/>
            </a:pPr>
            <a:endParaRPr lang="en-US" altLang="zh-CN" sz="2000" dirty="0" smtClean="0">
              <a:solidFill>
                <a:schemeClr val="bg1"/>
              </a:solidFill>
              <a:latin typeface="Bradley Hand ITC" panose="03070402050302030203" pitchFamily="66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Strong </a:t>
            </a:r>
            <a:r>
              <a:rPr lang="en-US" altLang="zh-CN" sz="2000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Contrast                                                                                         </a:t>
            </a:r>
            <a:r>
              <a:rPr lang="en-US" altLang="zh-CN" sz="2000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                                                                                                   </a:t>
            </a:r>
            <a:endParaRPr lang="en-US" altLang="zh-CN" sz="2000" dirty="0" smtClean="0">
              <a:solidFill>
                <a:schemeClr val="bg1"/>
              </a:solidFill>
              <a:latin typeface="Bradley Hand ITC" panose="03070402050302030203" pitchFamily="66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Brightness </a:t>
            </a:r>
            <a:endParaRPr lang="en-US" altLang="zh-CN" sz="2000" dirty="0" smtClean="0">
              <a:solidFill>
                <a:schemeClr val="bg1"/>
              </a:solidFill>
              <a:latin typeface="Bradley Hand ITC" panose="03070402050302030203" pitchFamily="66" charset="0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  <a:latin typeface="Bradley Hand ITC" panose="03070402050302030203" pitchFamily="66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          </a:t>
            </a:r>
            <a:r>
              <a:rPr lang="en-US" altLang="zh-CN" sz="2000" dirty="0" smtClean="0">
                <a:solidFill>
                  <a:srgbClr val="543718"/>
                </a:solidFill>
                <a:latin typeface="Cooper Std Black" pitchFamily="18" charset="0"/>
              </a:rPr>
              <a:t>                                                                  </a:t>
            </a:r>
            <a:endParaRPr lang="zh-CN" altLang="en-US" sz="2000" dirty="0">
              <a:solidFill>
                <a:srgbClr val="543718"/>
              </a:solidFill>
              <a:latin typeface="Cooper Std Black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17806" y="4293096"/>
            <a:ext cx="365860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Environment</a:t>
            </a:r>
          </a:p>
          <a:p>
            <a:pPr algn="r"/>
            <a:endParaRPr lang="en-US" altLang="zh-CN" sz="2000" dirty="0" smtClean="0">
              <a:solidFill>
                <a:schemeClr val="bg1"/>
              </a:solidFill>
              <a:latin typeface="Bradley Hand ITC" panose="03070402050302030203" pitchFamily="66" charset="0"/>
            </a:endParaRPr>
          </a:p>
          <a:p>
            <a:pPr algn="r"/>
            <a:r>
              <a:rPr lang="en-US" altLang="zh-CN" sz="2000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Analogous</a:t>
            </a:r>
            <a:endParaRPr lang="en-US" altLang="zh-CN" sz="2000" dirty="0" smtClean="0">
              <a:solidFill>
                <a:schemeClr val="bg1"/>
              </a:solidFill>
              <a:latin typeface="Bradley Hand ITC" panose="03070402050302030203" pitchFamily="66" charset="0"/>
            </a:endParaRPr>
          </a:p>
          <a:p>
            <a:pPr algn="r"/>
            <a:r>
              <a:rPr lang="en-US" altLang="zh-CN" sz="2000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Darker</a:t>
            </a:r>
          </a:p>
          <a:p>
            <a:pPr algn="r"/>
            <a:endParaRPr lang="zh-CN" altLang="en-US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9" name="Picture 2" descr="F:\310final\scene ligh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" r="-65274"/>
          <a:stretch/>
        </p:blipFill>
        <p:spPr bwMode="auto">
          <a:xfrm>
            <a:off x="528714" y="1178963"/>
            <a:ext cx="13476334" cy="295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47" y="4653136"/>
            <a:ext cx="38227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578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UI and Logo</a:t>
            </a:r>
            <a:endParaRPr lang="zh-CN" altLang="en-US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Logo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Visible 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Ink</a:t>
            </a:r>
          </a:p>
          <a:p>
            <a:pPr marL="0" indent="0">
              <a:buNone/>
            </a:pPr>
            <a:endParaRPr lang="en-US" altLang="zh-CN" sz="2000" dirty="0" smtClean="0">
              <a:solidFill>
                <a:schemeClr val="bg1"/>
              </a:solidFill>
              <a:latin typeface="Bradley Hand ITC" panose="03070402050302030203" pitchFamily="66" charset="0"/>
            </a:endParaRPr>
          </a:p>
          <a:p>
            <a:endParaRPr lang="en-US" altLang="zh-CN" sz="2000" dirty="0">
              <a:solidFill>
                <a:srgbClr val="543718"/>
              </a:solidFill>
              <a:latin typeface="Cooper Std Black" pitchFamily="18" charset="0"/>
            </a:endParaRPr>
          </a:p>
          <a:p>
            <a:endParaRPr lang="en-US" altLang="zh-CN" sz="2000" dirty="0" smtClean="0">
              <a:solidFill>
                <a:srgbClr val="543718"/>
              </a:solidFill>
              <a:latin typeface="Cooper Std Black" pitchFamily="18" charset="0"/>
            </a:endParaRPr>
          </a:p>
          <a:p>
            <a:endParaRPr lang="en-US" altLang="zh-CN" sz="2000" dirty="0" smtClean="0">
              <a:solidFill>
                <a:srgbClr val="543718"/>
              </a:solidFill>
              <a:latin typeface="Cooper Std Black" pitchFamily="18" charset="0"/>
            </a:endParaRPr>
          </a:p>
          <a:p>
            <a:endParaRPr lang="en-US" altLang="zh-CN" sz="2000" dirty="0">
              <a:solidFill>
                <a:srgbClr val="543718"/>
              </a:solidFill>
              <a:latin typeface="Cooper Std Black" pitchFamily="18" charset="0"/>
            </a:endParaRPr>
          </a:p>
          <a:p>
            <a:endParaRPr lang="en-US" altLang="zh-CN" sz="2000" dirty="0" smtClean="0">
              <a:solidFill>
                <a:srgbClr val="543718"/>
              </a:solidFill>
              <a:latin typeface="Cooper Std Black" pitchFamily="18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UI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Readability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Simple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Asian style</a:t>
            </a:r>
            <a:endParaRPr lang="en-US" altLang="zh-CN" sz="2000" dirty="0" smtClean="0">
              <a:solidFill>
                <a:schemeClr val="bg1"/>
              </a:solidFill>
              <a:latin typeface="Bradley Hand ITC" panose="03070402050302030203" pitchFamily="66" charset="0"/>
            </a:endParaRPr>
          </a:p>
          <a:p>
            <a:endParaRPr lang="en-US" altLang="zh-CN" dirty="0">
              <a:solidFill>
                <a:srgbClr val="291E15"/>
              </a:solidFill>
              <a:latin typeface="Cooper Std Black" pitchFamily="18" charset="0"/>
            </a:endParaRPr>
          </a:p>
        </p:txBody>
      </p:sp>
      <p:pic>
        <p:nvPicPr>
          <p:cNvPr id="4098" name="Picture 2" descr="http://img9.2u-img.com.cn/2u_game_pic/42/4108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228" y="1510180"/>
            <a:ext cx="3045818" cy="304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:\GAM 130\pl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13176"/>
            <a:ext cx="2664296" cy="101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H:\GAM 130\hel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751" y="5013176"/>
            <a:ext cx="3139057" cy="107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http://kelleesantiago.com/wp-content/uploads/2011/08/journey-game-logo-screen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314" y="1525005"/>
            <a:ext cx="3333876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36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39</Words>
  <Application>Microsoft Office PowerPoint</Application>
  <PresentationFormat>全屏显示(4:3)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Style Guide</vt:lpstr>
      <vt:lpstr>Overview</vt:lpstr>
      <vt:lpstr>Characters and Level </vt:lpstr>
      <vt:lpstr>Palette</vt:lpstr>
      <vt:lpstr>UI and Logo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>Shiyao</dc:creator>
  <cp:lastModifiedBy>Shiyao</cp:lastModifiedBy>
  <cp:revision>12</cp:revision>
  <dcterms:created xsi:type="dcterms:W3CDTF">2014-10-07T07:02:07Z</dcterms:created>
  <dcterms:modified xsi:type="dcterms:W3CDTF">2014-11-11T09:23:17Z</dcterms:modified>
</cp:coreProperties>
</file>