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0" r:id="rId5"/>
    <p:sldId id="259" r:id="rId6"/>
    <p:sldId id="267" r:id="rId7"/>
    <p:sldId id="270" r:id="rId8"/>
    <p:sldId id="293" r:id="rId9"/>
    <p:sldId id="294" r:id="rId10"/>
    <p:sldId id="292" r:id="rId11"/>
    <p:sldId id="291" r:id="rId12"/>
    <p:sldId id="295" r:id="rId13"/>
    <p:sldId id="296" r:id="rId14"/>
    <p:sldId id="297" r:id="rId15"/>
    <p:sldId id="298" r:id="rId16"/>
    <p:sldId id="288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 S." initials="LS" lastIdx="1" clrIdx="0">
    <p:extLst>
      <p:ext uri="{19B8F6BF-5375-455C-9EA6-DF929625EA0E}">
        <p15:presenceInfo xmlns:p15="http://schemas.microsoft.com/office/powerpoint/2012/main" userId="85612af6fa33a4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7CFF"/>
    <a:srgbClr val="3F5FFF"/>
    <a:srgbClr val="2B3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4908E5-064D-4E29-B52E-BAC151EEC6A1}" v="198" dt="2021-05-17T07:41:01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319" y="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 S." userId="85612af6fa33a4dd" providerId="LiveId" clId="{D7A33EEA-BAED-48D7-A085-D651F033B9A9}"/>
    <pc:docChg chg="modSld">
      <pc:chgData name="L S." userId="85612af6fa33a4dd" providerId="LiveId" clId="{D7A33EEA-BAED-48D7-A085-D651F033B9A9}" dt="2021-05-18T03:27:36.962" v="7" actId="20577"/>
      <pc:docMkLst>
        <pc:docMk/>
      </pc:docMkLst>
      <pc:sldChg chg="modSp mod">
        <pc:chgData name="L S." userId="85612af6fa33a4dd" providerId="LiveId" clId="{D7A33EEA-BAED-48D7-A085-D651F033B9A9}" dt="2021-05-18T03:27:36.962" v="7" actId="20577"/>
        <pc:sldMkLst>
          <pc:docMk/>
          <pc:sldMk cId="1515398266" sldId="290"/>
        </pc:sldMkLst>
        <pc:spChg chg="mod">
          <ac:chgData name="L S." userId="85612af6fa33a4dd" providerId="LiveId" clId="{D7A33EEA-BAED-48D7-A085-D651F033B9A9}" dt="2021-05-18T03:27:36.962" v="7" actId="20577"/>
          <ac:spMkLst>
            <pc:docMk/>
            <pc:sldMk cId="1515398266" sldId="290"/>
            <ac:spMk id="23" creationId="{ABA1867A-14DF-4FC0-A7A7-9AD3CE7A6BE0}"/>
          </ac:spMkLst>
        </pc:spChg>
      </pc:sldChg>
    </pc:docChg>
  </pc:docChgLst>
  <pc:docChgLst>
    <pc:chgData name="L S." userId="85612af6fa33a4dd" providerId="LiveId" clId="{8C4908E5-064D-4E29-B52E-BAC151EEC6A1}"/>
    <pc:docChg chg="undo redo custSel addSld delSld modSld sldOrd">
      <pc:chgData name="L S." userId="85612af6fa33a4dd" providerId="LiveId" clId="{8C4908E5-064D-4E29-B52E-BAC151EEC6A1}" dt="2021-05-17T08:00:41.027" v="3444" actId="20577"/>
      <pc:docMkLst>
        <pc:docMk/>
      </pc:docMkLst>
      <pc:sldChg chg="delSp modSp mod">
        <pc:chgData name="L S." userId="85612af6fa33a4dd" providerId="LiveId" clId="{8C4908E5-064D-4E29-B52E-BAC151EEC6A1}" dt="2021-05-17T05:57:24.770" v="118" actId="1036"/>
        <pc:sldMkLst>
          <pc:docMk/>
          <pc:sldMk cId="0" sldId="256"/>
        </pc:sldMkLst>
        <pc:spChg chg="del mod">
          <ac:chgData name="L S." userId="85612af6fa33a4dd" providerId="LiveId" clId="{8C4908E5-064D-4E29-B52E-BAC151EEC6A1}" dt="2021-05-17T05:55:44.548" v="113" actId="478"/>
          <ac:spMkLst>
            <pc:docMk/>
            <pc:sldMk cId="0" sldId="256"/>
            <ac:spMk id="2" creationId="{00000000-0000-0000-0000-000000000000}"/>
          </ac:spMkLst>
        </pc:spChg>
        <pc:spChg chg="mod">
          <ac:chgData name="L S." userId="85612af6fa33a4dd" providerId="LiveId" clId="{8C4908E5-064D-4E29-B52E-BAC151EEC6A1}" dt="2021-05-17T05:55:42.699" v="112" actId="1036"/>
          <ac:spMkLst>
            <pc:docMk/>
            <pc:sldMk cId="0" sldId="256"/>
            <ac:spMk id="3" creationId="{00000000-0000-0000-0000-000000000000}"/>
          </ac:spMkLst>
        </pc:spChg>
        <pc:spChg chg="mod">
          <ac:chgData name="L S." userId="85612af6fa33a4dd" providerId="LiveId" clId="{8C4908E5-064D-4E29-B52E-BAC151EEC6A1}" dt="2021-05-17T05:57:24.770" v="118" actId="1036"/>
          <ac:spMkLst>
            <pc:docMk/>
            <pc:sldMk cId="0" sldId="256"/>
            <ac:spMk id="4" creationId="{00000000-0000-0000-0000-000000000000}"/>
          </ac:spMkLst>
        </pc:spChg>
        <pc:spChg chg="mod">
          <ac:chgData name="L S." userId="85612af6fa33a4dd" providerId="LiveId" clId="{8C4908E5-064D-4E29-B52E-BAC151EEC6A1}" dt="2021-05-17T05:57:22.155" v="117" actId="1036"/>
          <ac:spMkLst>
            <pc:docMk/>
            <pc:sldMk cId="0" sldId="256"/>
            <ac:spMk id="5" creationId="{4DBAD55C-5EE4-48D4-8073-3F1B8B64DCDF}"/>
          </ac:spMkLst>
        </pc:spChg>
      </pc:sldChg>
      <pc:sldChg chg="delSp modSp mod">
        <pc:chgData name="L S." userId="85612af6fa33a4dd" providerId="LiveId" clId="{8C4908E5-064D-4E29-B52E-BAC151EEC6A1}" dt="2021-05-17T06:50:13.865" v="737" actId="113"/>
        <pc:sldMkLst>
          <pc:docMk/>
          <pc:sldMk cId="0" sldId="257"/>
        </pc:sldMkLst>
        <pc:spChg chg="mod">
          <ac:chgData name="L S." userId="85612af6fa33a4dd" providerId="LiveId" clId="{8C4908E5-064D-4E29-B52E-BAC151EEC6A1}" dt="2021-05-17T06:48:55.009" v="683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L S." userId="85612af6fa33a4dd" providerId="LiveId" clId="{8C4908E5-064D-4E29-B52E-BAC151EEC6A1}" dt="2021-05-17T06:50:10.402" v="735" actId="113"/>
          <ac:spMkLst>
            <pc:docMk/>
            <pc:sldMk cId="0" sldId="257"/>
            <ac:spMk id="18" creationId="{C7AD766E-4F83-444F-BF65-7E8C8BAFC81C}"/>
          </ac:spMkLst>
        </pc:spChg>
        <pc:spChg chg="mod">
          <ac:chgData name="L S." userId="85612af6fa33a4dd" providerId="LiveId" clId="{8C4908E5-064D-4E29-B52E-BAC151EEC6A1}" dt="2021-05-17T06:50:12.193" v="736" actId="113"/>
          <ac:spMkLst>
            <pc:docMk/>
            <pc:sldMk cId="0" sldId="257"/>
            <ac:spMk id="19" creationId="{98E1FAD7-4D12-455E-8189-310D6CC8220D}"/>
          </ac:spMkLst>
        </pc:spChg>
        <pc:spChg chg="mod">
          <ac:chgData name="L S." userId="85612af6fa33a4dd" providerId="LiveId" clId="{8C4908E5-064D-4E29-B52E-BAC151EEC6A1}" dt="2021-05-17T06:50:13.865" v="737" actId="113"/>
          <ac:spMkLst>
            <pc:docMk/>
            <pc:sldMk cId="0" sldId="257"/>
            <ac:spMk id="20" creationId="{9C281EAE-E89C-4002-9BC9-1C5428D22732}"/>
          </ac:spMkLst>
        </pc:spChg>
        <pc:spChg chg="del">
          <ac:chgData name="L S." userId="85612af6fa33a4dd" providerId="LiveId" clId="{8C4908E5-064D-4E29-B52E-BAC151EEC6A1}" dt="2021-05-17T06:48:47.937" v="682" actId="478"/>
          <ac:spMkLst>
            <pc:docMk/>
            <pc:sldMk cId="0" sldId="257"/>
            <ac:spMk id="21" creationId="{5508C2EF-18B6-4F5F-A4C8-AF1BF33E24D7}"/>
          </ac:spMkLst>
        </pc:spChg>
        <pc:spChg chg="del">
          <ac:chgData name="L S." userId="85612af6fa33a4dd" providerId="LiveId" clId="{8C4908E5-064D-4E29-B52E-BAC151EEC6A1}" dt="2021-05-17T06:48:47.097" v="681" actId="478"/>
          <ac:spMkLst>
            <pc:docMk/>
            <pc:sldMk cId="0" sldId="257"/>
            <ac:spMk id="24" creationId="{0F97DAA9-C78F-4CBC-B6AB-3DF2E19F8F0B}"/>
          </ac:spMkLst>
        </pc:spChg>
      </pc:sldChg>
      <pc:sldChg chg="modSp mod">
        <pc:chgData name="L S." userId="85612af6fa33a4dd" providerId="LiveId" clId="{8C4908E5-064D-4E29-B52E-BAC151EEC6A1}" dt="2021-05-17T06:45:16.927" v="593" actId="1036"/>
        <pc:sldMkLst>
          <pc:docMk/>
          <pc:sldMk cId="0" sldId="258"/>
        </pc:sldMkLst>
        <pc:spChg chg="mod">
          <ac:chgData name="L S." userId="85612af6fa33a4dd" providerId="LiveId" clId="{8C4908E5-064D-4E29-B52E-BAC151EEC6A1}" dt="2021-05-17T06:45:16.927" v="593" actId="1036"/>
          <ac:spMkLst>
            <pc:docMk/>
            <pc:sldMk cId="0" sldId="258"/>
            <ac:spMk id="18" creationId="{8C9925CE-6F6E-404D-8DD8-DCECB9B430E1}"/>
          </ac:spMkLst>
        </pc:spChg>
        <pc:spChg chg="mod">
          <ac:chgData name="L S." userId="85612af6fa33a4dd" providerId="LiveId" clId="{8C4908E5-064D-4E29-B52E-BAC151EEC6A1}" dt="2021-05-17T06:44:36.542" v="586"/>
          <ac:spMkLst>
            <pc:docMk/>
            <pc:sldMk cId="0" sldId="258"/>
            <ac:spMk id="22" creationId="{F7BE6B8C-4BC6-4AF0-8358-EB619EBE818F}"/>
          </ac:spMkLst>
        </pc:spChg>
      </pc:sldChg>
      <pc:sldChg chg="addSp delSp modSp mod">
        <pc:chgData name="L S." userId="85612af6fa33a4dd" providerId="LiveId" clId="{8C4908E5-064D-4E29-B52E-BAC151EEC6A1}" dt="2021-05-17T06:45:29.797" v="606"/>
        <pc:sldMkLst>
          <pc:docMk/>
          <pc:sldMk cId="0" sldId="259"/>
        </pc:sldMkLst>
        <pc:spChg chg="mod">
          <ac:chgData name="L S." userId="85612af6fa33a4dd" providerId="LiveId" clId="{8C4908E5-064D-4E29-B52E-BAC151EEC6A1}" dt="2021-05-17T06:44:17.729" v="579" actId="113"/>
          <ac:spMkLst>
            <pc:docMk/>
            <pc:sldMk cId="0" sldId="259"/>
            <ac:spMk id="2" creationId="{00000000-0000-0000-0000-000000000000}"/>
          </ac:spMkLst>
        </pc:spChg>
        <pc:spChg chg="mod">
          <ac:chgData name="L S." userId="85612af6fa33a4dd" providerId="LiveId" clId="{8C4908E5-064D-4E29-B52E-BAC151EEC6A1}" dt="2021-05-17T06:45:29.797" v="606"/>
          <ac:spMkLst>
            <pc:docMk/>
            <pc:sldMk cId="0" sldId="259"/>
            <ac:spMk id="4" creationId="{00000000-0000-0000-0000-000000000000}"/>
          </ac:spMkLst>
        </pc:spChg>
        <pc:spChg chg="add mod">
          <ac:chgData name="L S." userId="85612af6fa33a4dd" providerId="LiveId" clId="{8C4908E5-064D-4E29-B52E-BAC151EEC6A1}" dt="2021-05-17T06:35:32.991" v="270" actId="14100"/>
          <ac:spMkLst>
            <pc:docMk/>
            <pc:sldMk cId="0" sldId="259"/>
            <ac:spMk id="23" creationId="{ABA1867A-14DF-4FC0-A7A7-9AD3CE7A6BE0}"/>
          </ac:spMkLst>
        </pc:spChg>
        <pc:spChg chg="mod">
          <ac:chgData name="L S." userId="85612af6fa33a4dd" providerId="LiveId" clId="{8C4908E5-064D-4E29-B52E-BAC151EEC6A1}" dt="2021-05-17T06:44:29.714" v="583" actId="113"/>
          <ac:spMkLst>
            <pc:docMk/>
            <pc:sldMk cId="0" sldId="259"/>
            <ac:spMk id="30" creationId="{9FBAE7B3-006A-411A-953A-C9528CC783E5}"/>
          </ac:spMkLst>
        </pc:spChg>
        <pc:spChg chg="mod">
          <ac:chgData name="L S." userId="85612af6fa33a4dd" providerId="LiveId" clId="{8C4908E5-064D-4E29-B52E-BAC151EEC6A1}" dt="2021-05-17T06:16:20.116" v="120" actId="1076"/>
          <ac:spMkLst>
            <pc:docMk/>
            <pc:sldMk cId="0" sldId="259"/>
            <ac:spMk id="32" creationId="{33224430-1017-44C8-AFB0-FA6434094CBC}"/>
          </ac:spMkLst>
        </pc:spChg>
        <pc:graphicFrameChg chg="del">
          <ac:chgData name="L S." userId="85612af6fa33a4dd" providerId="LiveId" clId="{8C4908E5-064D-4E29-B52E-BAC151EEC6A1}" dt="2021-05-17T05:50:05.563" v="3" actId="478"/>
          <ac:graphicFrameMkLst>
            <pc:docMk/>
            <pc:sldMk cId="0" sldId="259"/>
            <ac:graphicFrameMk id="35" creationId="{8F7684E4-3A33-4C44-B096-A3346B1E69CD}"/>
          </ac:graphicFrameMkLst>
        </pc:graphicFrameChg>
        <pc:picChg chg="del">
          <ac:chgData name="L S." userId="85612af6fa33a4dd" providerId="LiveId" clId="{8C4908E5-064D-4E29-B52E-BAC151EEC6A1}" dt="2021-05-17T05:49:54.022" v="2" actId="478"/>
          <ac:picMkLst>
            <pc:docMk/>
            <pc:sldMk cId="0" sldId="259"/>
            <ac:picMk id="13" creationId="{10E23333-0208-4D61-BBB3-62C83E8071CF}"/>
          </ac:picMkLst>
        </pc:picChg>
        <pc:picChg chg="del">
          <ac:chgData name="L S." userId="85612af6fa33a4dd" providerId="LiveId" clId="{8C4908E5-064D-4E29-B52E-BAC151EEC6A1}" dt="2021-05-17T05:50:09.899" v="6" actId="478"/>
          <ac:picMkLst>
            <pc:docMk/>
            <pc:sldMk cId="0" sldId="259"/>
            <ac:picMk id="16" creationId="{CB9E6C2C-5704-421A-A25F-7711A3CD66A5}"/>
          </ac:picMkLst>
        </pc:picChg>
        <pc:picChg chg="del">
          <ac:chgData name="L S." userId="85612af6fa33a4dd" providerId="LiveId" clId="{8C4908E5-064D-4E29-B52E-BAC151EEC6A1}" dt="2021-05-17T05:50:11.835" v="7" actId="478"/>
          <ac:picMkLst>
            <pc:docMk/>
            <pc:sldMk cId="0" sldId="259"/>
            <ac:picMk id="19" creationId="{B1F343ED-5069-4781-85CD-8538C2E003C8}"/>
          </ac:picMkLst>
        </pc:picChg>
        <pc:picChg chg="del mod">
          <ac:chgData name="L S." userId="85612af6fa33a4dd" providerId="LiveId" clId="{8C4908E5-064D-4E29-B52E-BAC151EEC6A1}" dt="2021-05-17T05:50:09.491" v="5" actId="478"/>
          <ac:picMkLst>
            <pc:docMk/>
            <pc:sldMk cId="0" sldId="259"/>
            <ac:picMk id="22" creationId="{3C6F7287-0678-4062-8A78-3035FB44287E}"/>
          </ac:picMkLst>
        </pc:picChg>
        <pc:picChg chg="del">
          <ac:chgData name="L S." userId="85612af6fa33a4dd" providerId="LiveId" clId="{8C4908E5-064D-4E29-B52E-BAC151EEC6A1}" dt="2021-05-17T05:50:07.555" v="4" actId="478"/>
          <ac:picMkLst>
            <pc:docMk/>
            <pc:sldMk cId="0" sldId="259"/>
            <ac:picMk id="25" creationId="{EB8DBA45-2079-427E-A98A-EFE73D9A08F4}"/>
          </ac:picMkLst>
        </pc:picChg>
      </pc:sldChg>
      <pc:sldChg chg="modSp del mod">
        <pc:chgData name="L S." userId="85612af6fa33a4dd" providerId="LiveId" clId="{8C4908E5-064D-4E29-B52E-BAC151EEC6A1}" dt="2021-05-17T06:56:40.113" v="789" actId="47"/>
        <pc:sldMkLst>
          <pc:docMk/>
          <pc:sldMk cId="156505425" sldId="265"/>
        </pc:sldMkLst>
        <pc:spChg chg="mod">
          <ac:chgData name="L S." userId="85612af6fa33a4dd" providerId="LiveId" clId="{8C4908E5-064D-4E29-B52E-BAC151EEC6A1}" dt="2021-05-17T06:49:38.328" v="734" actId="20577"/>
          <ac:spMkLst>
            <pc:docMk/>
            <pc:sldMk cId="156505425" sldId="265"/>
            <ac:spMk id="32" creationId="{2F1625A5-3C92-4FFA-8D26-365321670F35}"/>
          </ac:spMkLst>
        </pc:spChg>
      </pc:sldChg>
      <pc:sldChg chg="del">
        <pc:chgData name="L S." userId="85612af6fa33a4dd" providerId="LiveId" clId="{8C4908E5-064D-4E29-B52E-BAC151EEC6A1}" dt="2021-05-17T07:38:17.743" v="3194" actId="47"/>
        <pc:sldMkLst>
          <pc:docMk/>
          <pc:sldMk cId="4051403022" sldId="266"/>
        </pc:sldMkLst>
      </pc:sldChg>
      <pc:sldChg chg="modSp mod">
        <pc:chgData name="L S." userId="85612af6fa33a4dd" providerId="LiveId" clId="{8C4908E5-064D-4E29-B52E-BAC151EEC6A1}" dt="2021-05-17T06:55:24.191" v="779" actId="1036"/>
        <pc:sldMkLst>
          <pc:docMk/>
          <pc:sldMk cId="413106412" sldId="267"/>
        </pc:sldMkLst>
        <pc:spChg chg="mod">
          <ac:chgData name="L S." userId="85612af6fa33a4dd" providerId="LiveId" clId="{8C4908E5-064D-4E29-B52E-BAC151EEC6A1}" dt="2021-05-17T06:54:11.567" v="767" actId="20577"/>
          <ac:spMkLst>
            <pc:docMk/>
            <pc:sldMk cId="413106412" sldId="267"/>
            <ac:spMk id="22" creationId="{9974AAC7-AAA7-4936-A57A-266292E2C4E4}"/>
          </ac:spMkLst>
        </pc:spChg>
        <pc:spChg chg="mod">
          <ac:chgData name="L S." userId="85612af6fa33a4dd" providerId="LiveId" clId="{8C4908E5-064D-4E29-B52E-BAC151EEC6A1}" dt="2021-05-17T06:49:16.744" v="709" actId="20577"/>
          <ac:spMkLst>
            <pc:docMk/>
            <pc:sldMk cId="413106412" sldId="267"/>
            <ac:spMk id="23" creationId="{A5708343-63AD-4106-AFA7-7D76B644A12D}"/>
          </ac:spMkLst>
        </pc:spChg>
        <pc:spChg chg="mod">
          <ac:chgData name="L S." userId="85612af6fa33a4dd" providerId="LiveId" clId="{8C4908E5-064D-4E29-B52E-BAC151EEC6A1}" dt="2021-05-17T06:55:24.191" v="779" actId="1036"/>
          <ac:spMkLst>
            <pc:docMk/>
            <pc:sldMk cId="413106412" sldId="267"/>
            <ac:spMk id="24" creationId="{68842425-6354-46A7-8165-FA37B1A755EE}"/>
          </ac:spMkLst>
        </pc:spChg>
      </pc:sldChg>
      <pc:sldChg chg="del">
        <pc:chgData name="L S." userId="85612af6fa33a4dd" providerId="LiveId" clId="{8C4908E5-064D-4E29-B52E-BAC151EEC6A1}" dt="2021-05-17T07:38:17.743" v="3194" actId="47"/>
        <pc:sldMkLst>
          <pc:docMk/>
          <pc:sldMk cId="2210320623" sldId="268"/>
        </pc:sldMkLst>
      </pc:sldChg>
      <pc:sldChg chg="del">
        <pc:chgData name="L S." userId="85612af6fa33a4dd" providerId="LiveId" clId="{8C4908E5-064D-4E29-B52E-BAC151EEC6A1}" dt="2021-05-17T06:36:22.166" v="271" actId="47"/>
        <pc:sldMkLst>
          <pc:docMk/>
          <pc:sldMk cId="1069667398" sldId="269"/>
        </pc:sldMkLst>
      </pc:sldChg>
      <pc:sldChg chg="addSp delSp modSp mod">
        <pc:chgData name="L S." userId="85612af6fa33a4dd" providerId="LiveId" clId="{8C4908E5-064D-4E29-B52E-BAC151EEC6A1}" dt="2021-05-17T07:25:10.167" v="2895" actId="20577"/>
        <pc:sldMkLst>
          <pc:docMk/>
          <pc:sldMk cId="383927598" sldId="270"/>
        </pc:sldMkLst>
        <pc:spChg chg="add del mod">
          <ac:chgData name="L S." userId="85612af6fa33a4dd" providerId="LiveId" clId="{8C4908E5-064D-4E29-B52E-BAC151EEC6A1}" dt="2021-05-17T07:22:51.071" v="2839" actId="478"/>
          <ac:spMkLst>
            <pc:docMk/>
            <pc:sldMk cId="383927598" sldId="270"/>
            <ac:spMk id="3" creationId="{5A096289-60B9-40A4-BC3D-2A545C208C4E}"/>
          </ac:spMkLst>
        </pc:spChg>
        <pc:spChg chg="mod">
          <ac:chgData name="L S." userId="85612af6fa33a4dd" providerId="LiveId" clId="{8C4908E5-064D-4E29-B52E-BAC151EEC6A1}" dt="2021-05-17T06:57:10.663" v="821" actId="20577"/>
          <ac:spMkLst>
            <pc:docMk/>
            <pc:sldMk cId="383927598" sldId="270"/>
            <ac:spMk id="4" creationId="{00000000-0000-0000-0000-000000000000}"/>
          </ac:spMkLst>
        </pc:spChg>
        <pc:spChg chg="add del mod">
          <ac:chgData name="L S." userId="85612af6fa33a4dd" providerId="LiveId" clId="{8C4908E5-064D-4E29-B52E-BAC151EEC6A1}" dt="2021-05-17T07:23:38.047" v="2859" actId="478"/>
          <ac:spMkLst>
            <pc:docMk/>
            <pc:sldMk cId="383927598" sldId="270"/>
            <ac:spMk id="7" creationId="{51D76450-447C-4709-A5DB-B0F82B9EE6D2}"/>
          </ac:spMkLst>
        </pc:spChg>
        <pc:spChg chg="mod">
          <ac:chgData name="L S." userId="85612af6fa33a4dd" providerId="LiveId" clId="{8C4908E5-064D-4E29-B52E-BAC151EEC6A1}" dt="2021-05-17T06:58:11.474" v="857" actId="1076"/>
          <ac:spMkLst>
            <pc:docMk/>
            <pc:sldMk cId="383927598" sldId="270"/>
            <ac:spMk id="17" creationId="{B3ACD168-EDD9-40B5-B09A-D3CAD8C43D86}"/>
          </ac:spMkLst>
        </pc:spChg>
        <pc:spChg chg="add del mod">
          <ac:chgData name="L S." userId="85612af6fa33a4dd" providerId="LiveId" clId="{8C4908E5-064D-4E29-B52E-BAC151EEC6A1}" dt="2021-05-17T06:58:01.292" v="855"/>
          <ac:spMkLst>
            <pc:docMk/>
            <pc:sldMk cId="383927598" sldId="270"/>
            <ac:spMk id="19" creationId="{28670722-1099-463D-A8F2-F16064CCBBA8}"/>
          </ac:spMkLst>
        </pc:spChg>
        <pc:spChg chg="add mod">
          <ac:chgData name="L S." userId="85612af6fa33a4dd" providerId="LiveId" clId="{8C4908E5-064D-4E29-B52E-BAC151EEC6A1}" dt="2021-05-17T06:58:53.039" v="908" actId="20577"/>
          <ac:spMkLst>
            <pc:docMk/>
            <pc:sldMk cId="383927598" sldId="270"/>
            <ac:spMk id="20" creationId="{F4C8AECB-3D3A-4FC3-9351-C2DA5D85CFC7}"/>
          </ac:spMkLst>
        </pc:spChg>
        <pc:spChg chg="mod">
          <ac:chgData name="L S." userId="85612af6fa33a4dd" providerId="LiveId" clId="{8C4908E5-064D-4E29-B52E-BAC151EEC6A1}" dt="2021-05-17T07:07:07.923" v="1393"/>
          <ac:spMkLst>
            <pc:docMk/>
            <pc:sldMk cId="383927598" sldId="270"/>
            <ac:spMk id="25" creationId="{184F4458-DC88-4AC6-AD8A-CEF3DFAFBAD0}"/>
          </ac:spMkLst>
        </pc:spChg>
        <pc:spChg chg="mod">
          <ac:chgData name="L S." userId="85612af6fa33a4dd" providerId="LiveId" clId="{8C4908E5-064D-4E29-B52E-BAC151EEC6A1}" dt="2021-05-17T07:25:10.167" v="2895" actId="20577"/>
          <ac:spMkLst>
            <pc:docMk/>
            <pc:sldMk cId="383927598" sldId="270"/>
            <ac:spMk id="29" creationId="{091124CD-EA4D-4682-8492-1D358222924F}"/>
          </ac:spMkLst>
        </pc:spChg>
        <pc:spChg chg="mod">
          <ac:chgData name="L S." userId="85612af6fa33a4dd" providerId="LiveId" clId="{8C4908E5-064D-4E29-B52E-BAC151EEC6A1}" dt="2021-05-17T06:57:45.262" v="842" actId="14100"/>
          <ac:spMkLst>
            <pc:docMk/>
            <pc:sldMk cId="383927598" sldId="270"/>
            <ac:spMk id="30" creationId="{9FBAE7B3-006A-411A-953A-C9528CC783E5}"/>
          </ac:spMkLst>
        </pc:spChg>
        <pc:picChg chg="add del mod">
          <ac:chgData name="L S." userId="85612af6fa33a4dd" providerId="LiveId" clId="{8C4908E5-064D-4E29-B52E-BAC151EEC6A1}" dt="2021-05-17T06:59:48.616" v="926" actId="478"/>
          <ac:picMkLst>
            <pc:docMk/>
            <pc:sldMk cId="383927598" sldId="270"/>
            <ac:picMk id="9" creationId="{78C6DA87-80F2-4EAC-A2F1-B3AFEF95076B}"/>
          </ac:picMkLst>
        </pc:picChg>
      </pc:sldChg>
      <pc:sldChg chg="del">
        <pc:chgData name="L S." userId="85612af6fa33a4dd" providerId="LiveId" clId="{8C4908E5-064D-4E29-B52E-BAC151EEC6A1}" dt="2021-05-17T07:33:20.370" v="3034" actId="47"/>
        <pc:sldMkLst>
          <pc:docMk/>
          <pc:sldMk cId="316808145" sldId="271"/>
        </pc:sldMkLst>
      </pc:sldChg>
      <pc:sldChg chg="del">
        <pc:chgData name="L S." userId="85612af6fa33a4dd" providerId="LiveId" clId="{8C4908E5-064D-4E29-B52E-BAC151EEC6A1}" dt="2021-05-17T07:33:43.791" v="3035" actId="47"/>
        <pc:sldMkLst>
          <pc:docMk/>
          <pc:sldMk cId="2655904259" sldId="272"/>
        </pc:sldMkLst>
      </pc:sldChg>
      <pc:sldChg chg="del">
        <pc:chgData name="L S." userId="85612af6fa33a4dd" providerId="LiveId" clId="{8C4908E5-064D-4E29-B52E-BAC151EEC6A1}" dt="2021-05-17T07:38:17.743" v="3194" actId="47"/>
        <pc:sldMkLst>
          <pc:docMk/>
          <pc:sldMk cId="1754682155" sldId="273"/>
        </pc:sldMkLst>
      </pc:sldChg>
      <pc:sldChg chg="del">
        <pc:chgData name="L S." userId="85612af6fa33a4dd" providerId="LiveId" clId="{8C4908E5-064D-4E29-B52E-BAC151EEC6A1}" dt="2021-05-17T07:38:17.743" v="3194" actId="47"/>
        <pc:sldMkLst>
          <pc:docMk/>
          <pc:sldMk cId="123074230" sldId="274"/>
        </pc:sldMkLst>
      </pc:sldChg>
      <pc:sldChg chg="del">
        <pc:chgData name="L S." userId="85612af6fa33a4dd" providerId="LiveId" clId="{8C4908E5-064D-4E29-B52E-BAC151EEC6A1}" dt="2021-05-17T07:38:17.743" v="3194" actId="47"/>
        <pc:sldMkLst>
          <pc:docMk/>
          <pc:sldMk cId="2808552914" sldId="275"/>
        </pc:sldMkLst>
      </pc:sldChg>
      <pc:sldChg chg="addSp delSp modSp del mod">
        <pc:chgData name="L S." userId="85612af6fa33a4dd" providerId="LiveId" clId="{8C4908E5-064D-4E29-B52E-BAC151EEC6A1}" dt="2021-05-17T07:54:20.027" v="3362" actId="47"/>
        <pc:sldMkLst>
          <pc:docMk/>
          <pc:sldMk cId="1469458999" sldId="276"/>
        </pc:sldMkLst>
        <pc:spChg chg="mod">
          <ac:chgData name="L S." userId="85612af6fa33a4dd" providerId="LiveId" clId="{8C4908E5-064D-4E29-B52E-BAC151EEC6A1}" dt="2021-05-17T07:39:30.604" v="3199" actId="164"/>
          <ac:spMkLst>
            <pc:docMk/>
            <pc:sldMk cId="1469458999" sldId="276"/>
            <ac:spMk id="9" creationId="{F754BC8A-CFE6-4627-BD1F-AC308D4C3865}"/>
          </ac:spMkLst>
        </pc:spChg>
        <pc:spChg chg="mod">
          <ac:chgData name="L S." userId="85612af6fa33a4dd" providerId="LiveId" clId="{8C4908E5-064D-4E29-B52E-BAC151EEC6A1}" dt="2021-05-17T07:39:30.604" v="3199" actId="164"/>
          <ac:spMkLst>
            <pc:docMk/>
            <pc:sldMk cId="1469458999" sldId="276"/>
            <ac:spMk id="23" creationId="{E9A09504-67E8-47AB-9975-D7C010316571}"/>
          </ac:spMkLst>
        </pc:spChg>
        <pc:spChg chg="mod">
          <ac:chgData name="L S." userId="85612af6fa33a4dd" providerId="LiveId" clId="{8C4908E5-064D-4E29-B52E-BAC151EEC6A1}" dt="2021-05-17T07:39:30.604" v="3199" actId="164"/>
          <ac:spMkLst>
            <pc:docMk/>
            <pc:sldMk cId="1469458999" sldId="276"/>
            <ac:spMk id="24" creationId="{353470C1-F623-493D-823C-5B9F17D1D775}"/>
          </ac:spMkLst>
        </pc:spChg>
        <pc:spChg chg="mod">
          <ac:chgData name="L S." userId="85612af6fa33a4dd" providerId="LiveId" clId="{8C4908E5-064D-4E29-B52E-BAC151EEC6A1}" dt="2021-05-17T07:39:30.604" v="3199" actId="164"/>
          <ac:spMkLst>
            <pc:docMk/>
            <pc:sldMk cId="1469458999" sldId="276"/>
            <ac:spMk id="25" creationId="{8FF16773-34B0-4D76-AC12-C32FAF526591}"/>
          </ac:spMkLst>
        </pc:spChg>
        <pc:spChg chg="del">
          <ac:chgData name="L S." userId="85612af6fa33a4dd" providerId="LiveId" clId="{8C4908E5-064D-4E29-B52E-BAC151EEC6A1}" dt="2021-05-17T07:38:37.542" v="3196" actId="478"/>
          <ac:spMkLst>
            <pc:docMk/>
            <pc:sldMk cId="1469458999" sldId="276"/>
            <ac:spMk id="28" creationId="{B083F959-2FD6-4FAC-BF57-67AB707741E8}"/>
          </ac:spMkLst>
        </pc:spChg>
        <pc:spChg chg="mod">
          <ac:chgData name="L S." userId="85612af6fa33a4dd" providerId="LiveId" clId="{8C4908E5-064D-4E29-B52E-BAC151EEC6A1}" dt="2021-05-17T07:39:48.769" v="3202"/>
          <ac:spMkLst>
            <pc:docMk/>
            <pc:sldMk cId="1469458999" sldId="276"/>
            <ac:spMk id="29" creationId="{38B0B485-D9A5-41FC-A397-2B6C12497FAC}"/>
          </ac:spMkLst>
        </pc:spChg>
        <pc:spChg chg="mod">
          <ac:chgData name="L S." userId="85612af6fa33a4dd" providerId="LiveId" clId="{8C4908E5-064D-4E29-B52E-BAC151EEC6A1}" dt="2021-05-17T07:39:48.769" v="3202"/>
          <ac:spMkLst>
            <pc:docMk/>
            <pc:sldMk cId="1469458999" sldId="276"/>
            <ac:spMk id="31" creationId="{6150DC0D-5FC8-4856-856C-CD1C34C386A7}"/>
          </ac:spMkLst>
        </pc:spChg>
        <pc:spChg chg="mod">
          <ac:chgData name="L S." userId="85612af6fa33a4dd" providerId="LiveId" clId="{8C4908E5-064D-4E29-B52E-BAC151EEC6A1}" dt="2021-05-17T07:39:48.769" v="3202"/>
          <ac:spMkLst>
            <pc:docMk/>
            <pc:sldMk cId="1469458999" sldId="276"/>
            <ac:spMk id="32" creationId="{47621AA5-5A73-418C-8AA8-FA42FB3DBB9B}"/>
          </ac:spMkLst>
        </pc:spChg>
        <pc:spChg chg="mod">
          <ac:chgData name="L S." userId="85612af6fa33a4dd" providerId="LiveId" clId="{8C4908E5-064D-4E29-B52E-BAC151EEC6A1}" dt="2021-05-17T07:39:48.769" v="3202"/>
          <ac:spMkLst>
            <pc:docMk/>
            <pc:sldMk cId="1469458999" sldId="276"/>
            <ac:spMk id="33" creationId="{34B18A78-D6D1-4FF5-9350-C1E8916315FF}"/>
          </ac:spMkLst>
        </pc:spChg>
        <pc:grpChg chg="add mod">
          <ac:chgData name="L S." userId="85612af6fa33a4dd" providerId="LiveId" clId="{8C4908E5-064D-4E29-B52E-BAC151EEC6A1}" dt="2021-05-17T07:39:30.604" v="3199" actId="164"/>
          <ac:grpSpMkLst>
            <pc:docMk/>
            <pc:sldMk cId="1469458999" sldId="276"/>
            <ac:grpSpMk id="3" creationId="{CD927EF1-8A6C-47B7-A6AF-105758F0E858}"/>
          </ac:grpSpMkLst>
        </pc:grpChg>
        <pc:grpChg chg="add del mod">
          <ac:chgData name="L S." userId="85612af6fa33a4dd" providerId="LiveId" clId="{8C4908E5-064D-4E29-B52E-BAC151EEC6A1}" dt="2021-05-17T07:39:50.261" v="3203" actId="478"/>
          <ac:grpSpMkLst>
            <pc:docMk/>
            <pc:sldMk cId="1469458999" sldId="276"/>
            <ac:grpSpMk id="26" creationId="{804FE636-059C-419F-A8F1-FDF8AB6B2F19}"/>
          </ac:grpSpMkLst>
        </pc:grpChg>
        <pc:picChg chg="mod">
          <ac:chgData name="L S." userId="85612af6fa33a4dd" providerId="LiveId" clId="{8C4908E5-064D-4E29-B52E-BAC151EEC6A1}" dt="2021-05-17T07:39:30.604" v="3199" actId="164"/>
          <ac:picMkLst>
            <pc:docMk/>
            <pc:sldMk cId="1469458999" sldId="276"/>
            <ac:picMk id="8" creationId="{5A5E5197-C401-4949-BCF1-F1D26BFEDF10}"/>
          </ac:picMkLst>
        </pc:picChg>
        <pc:picChg chg="del">
          <ac:chgData name="L S." userId="85612af6fa33a4dd" providerId="LiveId" clId="{8C4908E5-064D-4E29-B52E-BAC151EEC6A1}" dt="2021-05-17T07:38:34.494" v="3195" actId="478"/>
          <ac:picMkLst>
            <pc:docMk/>
            <pc:sldMk cId="1469458999" sldId="276"/>
            <ac:picMk id="13" creationId="{38623760-EA0F-4D1D-808C-A4876139BD03}"/>
          </ac:picMkLst>
        </pc:picChg>
        <pc:picChg chg="mod">
          <ac:chgData name="L S." userId="85612af6fa33a4dd" providerId="LiveId" clId="{8C4908E5-064D-4E29-B52E-BAC151EEC6A1}" dt="2021-05-17T07:39:48.769" v="3202"/>
          <ac:picMkLst>
            <pc:docMk/>
            <pc:sldMk cId="1469458999" sldId="276"/>
            <ac:picMk id="27" creationId="{8499579D-4D1E-4132-BAC0-2D4BCF305E01}"/>
          </ac:picMkLst>
        </pc:picChg>
      </pc:sldChg>
      <pc:sldChg chg="del">
        <pc:chgData name="L S." userId="85612af6fa33a4dd" providerId="LiveId" clId="{8C4908E5-064D-4E29-B52E-BAC151EEC6A1}" dt="2021-05-17T07:56:10.228" v="3363" actId="47"/>
        <pc:sldMkLst>
          <pc:docMk/>
          <pc:sldMk cId="3121926606" sldId="277"/>
        </pc:sldMkLst>
      </pc:sldChg>
      <pc:sldChg chg="del">
        <pc:chgData name="L S." userId="85612af6fa33a4dd" providerId="LiveId" clId="{8C4908E5-064D-4E29-B52E-BAC151EEC6A1}" dt="2021-05-17T07:33:20.370" v="3034" actId="47"/>
        <pc:sldMkLst>
          <pc:docMk/>
          <pc:sldMk cId="4263246411" sldId="278"/>
        </pc:sldMkLst>
      </pc:sldChg>
      <pc:sldChg chg="del">
        <pc:chgData name="L S." userId="85612af6fa33a4dd" providerId="LiveId" clId="{8C4908E5-064D-4E29-B52E-BAC151EEC6A1}" dt="2021-05-17T07:38:17.743" v="3194" actId="47"/>
        <pc:sldMkLst>
          <pc:docMk/>
          <pc:sldMk cId="1764854613" sldId="279"/>
        </pc:sldMkLst>
      </pc:sldChg>
      <pc:sldChg chg="del">
        <pc:chgData name="L S." userId="85612af6fa33a4dd" providerId="LiveId" clId="{8C4908E5-064D-4E29-B52E-BAC151EEC6A1}" dt="2021-05-17T07:33:20.370" v="3034" actId="47"/>
        <pc:sldMkLst>
          <pc:docMk/>
          <pc:sldMk cId="248427157" sldId="280"/>
        </pc:sldMkLst>
      </pc:sldChg>
      <pc:sldChg chg="del">
        <pc:chgData name="L S." userId="85612af6fa33a4dd" providerId="LiveId" clId="{8C4908E5-064D-4E29-B52E-BAC151EEC6A1}" dt="2021-05-17T07:33:20.370" v="3034" actId="47"/>
        <pc:sldMkLst>
          <pc:docMk/>
          <pc:sldMk cId="871389963" sldId="281"/>
        </pc:sldMkLst>
      </pc:sldChg>
      <pc:sldChg chg="del">
        <pc:chgData name="L S." userId="85612af6fa33a4dd" providerId="LiveId" clId="{8C4908E5-064D-4E29-B52E-BAC151EEC6A1}" dt="2021-05-17T07:38:17.743" v="3194" actId="47"/>
        <pc:sldMkLst>
          <pc:docMk/>
          <pc:sldMk cId="2230902928" sldId="282"/>
        </pc:sldMkLst>
      </pc:sldChg>
      <pc:sldChg chg="del">
        <pc:chgData name="L S." userId="85612af6fa33a4dd" providerId="LiveId" clId="{8C4908E5-064D-4E29-B52E-BAC151EEC6A1}" dt="2021-05-17T07:38:17.743" v="3194" actId="47"/>
        <pc:sldMkLst>
          <pc:docMk/>
          <pc:sldMk cId="2108717234" sldId="283"/>
        </pc:sldMkLst>
      </pc:sldChg>
      <pc:sldChg chg="del">
        <pc:chgData name="L S." userId="85612af6fa33a4dd" providerId="LiveId" clId="{8C4908E5-064D-4E29-B52E-BAC151EEC6A1}" dt="2021-05-17T07:38:17.743" v="3194" actId="47"/>
        <pc:sldMkLst>
          <pc:docMk/>
          <pc:sldMk cId="1491776139" sldId="285"/>
        </pc:sldMkLst>
      </pc:sldChg>
      <pc:sldChg chg="del">
        <pc:chgData name="L S." userId="85612af6fa33a4dd" providerId="LiveId" clId="{8C4908E5-064D-4E29-B52E-BAC151EEC6A1}" dt="2021-05-17T07:38:17.743" v="3194" actId="47"/>
        <pc:sldMkLst>
          <pc:docMk/>
          <pc:sldMk cId="2124480390" sldId="286"/>
        </pc:sldMkLst>
      </pc:sldChg>
      <pc:sldChg chg="del">
        <pc:chgData name="L S." userId="85612af6fa33a4dd" providerId="LiveId" clId="{8C4908E5-064D-4E29-B52E-BAC151EEC6A1}" dt="2021-05-17T07:38:17.743" v="3194" actId="47"/>
        <pc:sldMkLst>
          <pc:docMk/>
          <pc:sldMk cId="3904724611" sldId="287"/>
        </pc:sldMkLst>
      </pc:sldChg>
      <pc:sldChg chg="del">
        <pc:chgData name="L S." userId="85612af6fa33a4dd" providerId="LiveId" clId="{8C4908E5-064D-4E29-B52E-BAC151EEC6A1}" dt="2021-05-17T06:39:07.011" v="317" actId="47"/>
        <pc:sldMkLst>
          <pc:docMk/>
          <pc:sldMk cId="1851968339" sldId="289"/>
        </pc:sldMkLst>
      </pc:sldChg>
      <pc:sldChg chg="addSp delSp modSp add mod ord setBg">
        <pc:chgData name="L S." userId="85612af6fa33a4dd" providerId="LiveId" clId="{8C4908E5-064D-4E29-B52E-BAC151EEC6A1}" dt="2021-05-17T07:53:50.107" v="3361" actId="14100"/>
        <pc:sldMkLst>
          <pc:docMk/>
          <pc:sldMk cId="1515398266" sldId="290"/>
        </pc:sldMkLst>
        <pc:spChg chg="mod">
          <ac:chgData name="L S." userId="85612af6fa33a4dd" providerId="LiveId" clId="{8C4908E5-064D-4E29-B52E-BAC151EEC6A1}" dt="2021-05-17T06:43:48.505" v="542" actId="255"/>
          <ac:spMkLst>
            <pc:docMk/>
            <pc:sldMk cId="1515398266" sldId="290"/>
            <ac:spMk id="2" creationId="{00000000-0000-0000-0000-000000000000}"/>
          </ac:spMkLst>
        </pc:spChg>
        <pc:spChg chg="mod">
          <ac:chgData name="L S." userId="85612af6fa33a4dd" providerId="LiveId" clId="{8C4908E5-064D-4E29-B52E-BAC151EEC6A1}" dt="2021-05-17T06:45:26.560" v="605" actId="20577"/>
          <ac:spMkLst>
            <pc:docMk/>
            <pc:sldMk cId="1515398266" sldId="290"/>
            <ac:spMk id="4" creationId="{00000000-0000-0000-0000-000000000000}"/>
          </ac:spMkLst>
        </pc:spChg>
        <pc:spChg chg="mod">
          <ac:chgData name="L S." userId="85612af6fa33a4dd" providerId="LiveId" clId="{8C4908E5-064D-4E29-B52E-BAC151EEC6A1}" dt="2021-05-17T07:48:07.183" v="3355" actId="1076"/>
          <ac:spMkLst>
            <pc:docMk/>
            <pc:sldMk cId="1515398266" sldId="290"/>
            <ac:spMk id="23" creationId="{ABA1867A-14DF-4FC0-A7A7-9AD3CE7A6BE0}"/>
          </ac:spMkLst>
        </pc:spChg>
        <pc:spChg chg="mod topLvl">
          <ac:chgData name="L S." userId="85612af6fa33a4dd" providerId="LiveId" clId="{8C4908E5-064D-4E29-B52E-BAC151EEC6A1}" dt="2021-05-17T07:42:52.661" v="3338" actId="1036"/>
          <ac:spMkLst>
            <pc:docMk/>
            <pc:sldMk cId="1515398266" sldId="290"/>
            <ac:spMk id="24" creationId="{8FCBA2B7-B0AB-4D4A-B9B8-B89A3E260373}"/>
          </ac:spMkLst>
        </pc:spChg>
        <pc:spChg chg="mod topLvl">
          <ac:chgData name="L S." userId="85612af6fa33a4dd" providerId="LiveId" clId="{8C4908E5-064D-4E29-B52E-BAC151EEC6A1}" dt="2021-05-17T07:44:17.965" v="3354" actId="1036"/>
          <ac:spMkLst>
            <pc:docMk/>
            <pc:sldMk cId="1515398266" sldId="290"/>
            <ac:spMk id="25" creationId="{B659106E-B849-42A0-AB1F-174B7F7030AD}"/>
          </ac:spMkLst>
        </pc:spChg>
        <pc:spChg chg="mod topLvl">
          <ac:chgData name="L S." userId="85612af6fa33a4dd" providerId="LiveId" clId="{8C4908E5-064D-4E29-B52E-BAC151EEC6A1}" dt="2021-05-17T07:43:52.802" v="3343" actId="1582"/>
          <ac:spMkLst>
            <pc:docMk/>
            <pc:sldMk cId="1515398266" sldId="290"/>
            <ac:spMk id="26" creationId="{AE9243DF-AE9F-4BC7-B95B-7C2E4FAB5A77}"/>
          </ac:spMkLst>
        </pc:spChg>
        <pc:spChg chg="mod topLvl">
          <ac:chgData name="L S." userId="85612af6fa33a4dd" providerId="LiveId" clId="{8C4908E5-064D-4E29-B52E-BAC151EEC6A1}" dt="2021-05-17T07:42:34.277" v="3329" actId="1036"/>
          <ac:spMkLst>
            <pc:docMk/>
            <pc:sldMk cId="1515398266" sldId="290"/>
            <ac:spMk id="27" creationId="{0AEF1E25-6402-430D-A143-F7FB5A409753}"/>
          </ac:spMkLst>
        </pc:spChg>
        <pc:spChg chg="mod">
          <ac:chgData name="L S." userId="85612af6fa33a4dd" providerId="LiveId" clId="{8C4908E5-064D-4E29-B52E-BAC151EEC6A1}" dt="2021-05-17T06:43:45.066" v="541" actId="113"/>
          <ac:spMkLst>
            <pc:docMk/>
            <pc:sldMk cId="1515398266" sldId="290"/>
            <ac:spMk id="30" creationId="{9FBAE7B3-006A-411A-953A-C9528CC783E5}"/>
          </ac:spMkLst>
        </pc:spChg>
        <pc:spChg chg="mod">
          <ac:chgData name="L S." userId="85612af6fa33a4dd" providerId="LiveId" clId="{8C4908E5-064D-4E29-B52E-BAC151EEC6A1}" dt="2021-05-17T06:40:58.433" v="398" actId="1035"/>
          <ac:spMkLst>
            <pc:docMk/>
            <pc:sldMk cId="1515398266" sldId="290"/>
            <ac:spMk id="32" creationId="{33224430-1017-44C8-AFB0-FA6434094CBC}"/>
          </ac:spMkLst>
        </pc:spChg>
        <pc:grpChg chg="add del mod">
          <ac:chgData name="L S." userId="85612af6fa33a4dd" providerId="LiveId" clId="{8C4908E5-064D-4E29-B52E-BAC151EEC6A1}" dt="2021-05-17T07:41:01.564" v="3311" actId="165"/>
          <ac:grpSpMkLst>
            <pc:docMk/>
            <pc:sldMk cId="1515398266" sldId="290"/>
            <ac:grpSpMk id="20" creationId="{7DEE7C93-F834-43C9-A9E7-34C5AFC15415}"/>
          </ac:grpSpMkLst>
        </pc:grpChg>
        <pc:picChg chg="add mod">
          <ac:chgData name="L S." userId="85612af6fa33a4dd" providerId="LiveId" clId="{8C4908E5-064D-4E29-B52E-BAC151EEC6A1}" dt="2021-05-17T07:53:50.107" v="3361" actId="14100"/>
          <ac:picMkLst>
            <pc:docMk/>
            <pc:sldMk cId="1515398266" sldId="290"/>
            <ac:picMk id="7" creationId="{90F4DA8E-DA23-4607-AEAE-34911FFE9656}"/>
          </ac:picMkLst>
        </pc:picChg>
        <pc:picChg chg="add del mod">
          <ac:chgData name="L S." userId="85612af6fa33a4dd" providerId="LiveId" clId="{8C4908E5-064D-4E29-B52E-BAC151EEC6A1}" dt="2021-05-17T07:39:07.112" v="3198"/>
          <ac:picMkLst>
            <pc:docMk/>
            <pc:sldMk cId="1515398266" sldId="290"/>
            <ac:picMk id="17" creationId="{AEA763A9-A658-43A1-83A0-549FF653D42C}"/>
          </ac:picMkLst>
        </pc:picChg>
        <pc:picChg chg="add del mod">
          <ac:chgData name="L S." userId="85612af6fa33a4dd" providerId="LiveId" clId="{8C4908E5-064D-4E29-B52E-BAC151EEC6A1}" dt="2021-05-17T07:39:39.447" v="3201"/>
          <ac:picMkLst>
            <pc:docMk/>
            <pc:sldMk cId="1515398266" sldId="290"/>
            <ac:picMk id="19" creationId="{1755146F-ACAD-4682-88B3-3461F97A889C}"/>
          </ac:picMkLst>
        </pc:picChg>
        <pc:picChg chg="mod topLvl">
          <ac:chgData name="L S." userId="85612af6fa33a4dd" providerId="LiveId" clId="{8C4908E5-064D-4E29-B52E-BAC151EEC6A1}" dt="2021-05-17T07:44:04.507" v="3345" actId="14100"/>
          <ac:picMkLst>
            <pc:docMk/>
            <pc:sldMk cId="1515398266" sldId="290"/>
            <ac:picMk id="22" creationId="{96E888E9-7F83-40CD-B4C4-6715EA3447AE}"/>
          </ac:picMkLst>
        </pc:picChg>
      </pc:sldChg>
      <pc:sldChg chg="add del setBg">
        <pc:chgData name="L S." userId="85612af6fa33a4dd" providerId="LiveId" clId="{8C4908E5-064D-4E29-B52E-BAC151EEC6A1}" dt="2021-05-17T06:56:15.187" v="781"/>
        <pc:sldMkLst>
          <pc:docMk/>
          <pc:sldMk cId="1390900386" sldId="291"/>
        </pc:sldMkLst>
      </pc:sldChg>
      <pc:sldChg chg="add del setBg">
        <pc:chgData name="L S." userId="85612af6fa33a4dd" providerId="LiveId" clId="{8C4908E5-064D-4E29-B52E-BAC151EEC6A1}" dt="2021-05-17T06:56:17.979" v="783"/>
        <pc:sldMkLst>
          <pc:docMk/>
          <pc:sldMk cId="2189136610" sldId="291"/>
        </pc:sldMkLst>
      </pc:sldChg>
      <pc:sldChg chg="modSp add mod ord">
        <pc:chgData name="L S." userId="85612af6fa33a4dd" providerId="LiveId" clId="{8C4908E5-064D-4E29-B52E-BAC151EEC6A1}" dt="2021-05-17T06:56:55.043" v="791"/>
        <pc:sldMkLst>
          <pc:docMk/>
          <pc:sldMk cId="3581384458" sldId="291"/>
        </pc:sldMkLst>
        <pc:spChg chg="mod">
          <ac:chgData name="L S." userId="85612af6fa33a4dd" providerId="LiveId" clId="{8C4908E5-064D-4E29-B52E-BAC151EEC6A1}" dt="2021-05-17T06:56:23.399" v="786" actId="20577"/>
          <ac:spMkLst>
            <pc:docMk/>
            <pc:sldMk cId="3581384458" sldId="291"/>
            <ac:spMk id="22" creationId="{9974AAC7-AAA7-4936-A57A-266292E2C4E4}"/>
          </ac:spMkLst>
        </pc:spChg>
        <pc:spChg chg="mod">
          <ac:chgData name="L S." userId="85612af6fa33a4dd" providerId="LiveId" clId="{8C4908E5-064D-4E29-B52E-BAC151EEC6A1}" dt="2021-05-17T06:56:34.048" v="788" actId="20577"/>
          <ac:spMkLst>
            <pc:docMk/>
            <pc:sldMk cId="3581384458" sldId="291"/>
            <ac:spMk id="23" creationId="{A5708343-63AD-4106-AFA7-7D76B644A12D}"/>
          </ac:spMkLst>
        </pc:spChg>
      </pc:sldChg>
      <pc:sldChg chg="addSp delSp modSp add mod">
        <pc:chgData name="L S." userId="85612af6fa33a4dd" providerId="LiveId" clId="{8C4908E5-064D-4E29-B52E-BAC151EEC6A1}" dt="2021-05-17T08:00:41.027" v="3444" actId="20577"/>
        <pc:sldMkLst>
          <pc:docMk/>
          <pc:sldMk cId="2341895721" sldId="292"/>
        </pc:sldMkLst>
        <pc:spChg chg="mod">
          <ac:chgData name="L S." userId="85612af6fa33a4dd" providerId="LiveId" clId="{8C4908E5-064D-4E29-B52E-BAC151EEC6A1}" dt="2021-05-17T07:02:11.426" v="990" actId="113"/>
          <ac:spMkLst>
            <pc:docMk/>
            <pc:sldMk cId="2341895721" sldId="292"/>
            <ac:spMk id="2" creationId="{00000000-0000-0000-0000-000000000000}"/>
          </ac:spMkLst>
        </pc:spChg>
        <pc:spChg chg="add mod">
          <ac:chgData name="L S." userId="85612af6fa33a4dd" providerId="LiveId" clId="{8C4908E5-064D-4E29-B52E-BAC151EEC6A1}" dt="2021-05-17T08:00:22.553" v="3414" actId="20577"/>
          <ac:spMkLst>
            <pc:docMk/>
            <pc:sldMk cId="2341895721" sldId="292"/>
            <ac:spMk id="19" creationId="{62BD3C7F-4F0D-4158-9580-2F7BBBF4726D}"/>
          </ac:spMkLst>
        </pc:spChg>
        <pc:spChg chg="mod">
          <ac:chgData name="L S." userId="85612af6fa33a4dd" providerId="LiveId" clId="{8C4908E5-064D-4E29-B52E-BAC151EEC6A1}" dt="2021-05-17T07:02:20.835" v="993" actId="113"/>
          <ac:spMkLst>
            <pc:docMk/>
            <pc:sldMk cId="2341895721" sldId="292"/>
            <ac:spMk id="20" creationId="{F4C8AECB-3D3A-4FC3-9351-C2DA5D85CFC7}"/>
          </ac:spMkLst>
        </pc:spChg>
        <pc:spChg chg="add mod">
          <ac:chgData name="L S." userId="85612af6fa33a4dd" providerId="LiveId" clId="{8C4908E5-064D-4E29-B52E-BAC151EEC6A1}" dt="2021-05-17T08:00:41.027" v="3444" actId="20577"/>
          <ac:spMkLst>
            <pc:docMk/>
            <pc:sldMk cId="2341895721" sldId="292"/>
            <ac:spMk id="22" creationId="{D07B8EB5-A12D-47EB-8EBC-E168E537F9B1}"/>
          </ac:spMkLst>
        </pc:spChg>
        <pc:spChg chg="add mod">
          <ac:chgData name="L S." userId="85612af6fa33a4dd" providerId="LiveId" clId="{8C4908E5-064D-4E29-B52E-BAC151EEC6A1}" dt="2021-05-17T07:31:56.497" v="3024"/>
          <ac:spMkLst>
            <pc:docMk/>
            <pc:sldMk cId="2341895721" sldId="292"/>
            <ac:spMk id="23" creationId="{DB8D7B72-40E3-47FE-8A57-5E9AC7108232}"/>
          </ac:spMkLst>
        </pc:spChg>
        <pc:spChg chg="del">
          <ac:chgData name="L S." userId="85612af6fa33a4dd" providerId="LiveId" clId="{8C4908E5-064D-4E29-B52E-BAC151EEC6A1}" dt="2021-05-17T07:27:22.254" v="2901" actId="478"/>
          <ac:spMkLst>
            <pc:docMk/>
            <pc:sldMk cId="2341895721" sldId="292"/>
            <ac:spMk id="25" creationId="{184F4458-DC88-4AC6-AD8A-CEF3DFAFBAD0}"/>
          </ac:spMkLst>
        </pc:spChg>
        <pc:spChg chg="del">
          <ac:chgData name="L S." userId="85612af6fa33a4dd" providerId="LiveId" clId="{8C4908E5-064D-4E29-B52E-BAC151EEC6A1}" dt="2021-05-17T07:27:18.478" v="2900" actId="478"/>
          <ac:spMkLst>
            <pc:docMk/>
            <pc:sldMk cId="2341895721" sldId="292"/>
            <ac:spMk id="29" creationId="{091124CD-EA4D-4682-8492-1D358222924F}"/>
          </ac:spMkLst>
        </pc:spChg>
      </pc:sldChg>
      <pc:sldChg chg="modSp add mod">
        <pc:chgData name="L S." userId="85612af6fa33a4dd" providerId="LiveId" clId="{8C4908E5-064D-4E29-B52E-BAC151EEC6A1}" dt="2021-05-17T07:16:54.671" v="2204"/>
        <pc:sldMkLst>
          <pc:docMk/>
          <pc:sldMk cId="774850898" sldId="293"/>
        </pc:sldMkLst>
        <pc:spChg chg="mod">
          <ac:chgData name="L S." userId="85612af6fa33a4dd" providerId="LiveId" clId="{8C4908E5-064D-4E29-B52E-BAC151EEC6A1}" dt="2021-05-17T07:00:38.104" v="948" actId="207"/>
          <ac:spMkLst>
            <pc:docMk/>
            <pc:sldMk cId="774850898" sldId="293"/>
            <ac:spMk id="2" creationId="{00000000-0000-0000-0000-000000000000}"/>
          </ac:spMkLst>
        </pc:spChg>
        <pc:spChg chg="mod">
          <ac:chgData name="L S." userId="85612af6fa33a4dd" providerId="LiveId" clId="{8C4908E5-064D-4E29-B52E-BAC151EEC6A1}" dt="2021-05-17T07:01:02.400" v="957" actId="1036"/>
          <ac:spMkLst>
            <pc:docMk/>
            <pc:sldMk cId="774850898" sldId="293"/>
            <ac:spMk id="17" creationId="{B3ACD168-EDD9-40B5-B09A-D3CAD8C43D86}"/>
          </ac:spMkLst>
        </pc:spChg>
        <pc:spChg chg="mod">
          <ac:chgData name="L S." userId="85612af6fa33a4dd" providerId="LiveId" clId="{8C4908E5-064D-4E29-B52E-BAC151EEC6A1}" dt="2021-05-17T07:01:02.400" v="957" actId="1036"/>
          <ac:spMkLst>
            <pc:docMk/>
            <pc:sldMk cId="774850898" sldId="293"/>
            <ac:spMk id="20" creationId="{F4C8AECB-3D3A-4FC3-9351-C2DA5D85CFC7}"/>
          </ac:spMkLst>
        </pc:spChg>
        <pc:spChg chg="mod">
          <ac:chgData name="L S." userId="85612af6fa33a4dd" providerId="LiveId" clId="{8C4908E5-064D-4E29-B52E-BAC151EEC6A1}" dt="2021-05-17T07:13:01.488" v="1679" actId="20577"/>
          <ac:spMkLst>
            <pc:docMk/>
            <pc:sldMk cId="774850898" sldId="293"/>
            <ac:spMk id="25" creationId="{184F4458-DC88-4AC6-AD8A-CEF3DFAFBAD0}"/>
          </ac:spMkLst>
        </pc:spChg>
        <pc:spChg chg="mod">
          <ac:chgData name="L S." userId="85612af6fa33a4dd" providerId="LiveId" clId="{8C4908E5-064D-4E29-B52E-BAC151EEC6A1}" dt="2021-05-17T07:16:54.671" v="2204"/>
          <ac:spMkLst>
            <pc:docMk/>
            <pc:sldMk cId="774850898" sldId="293"/>
            <ac:spMk id="29" creationId="{091124CD-EA4D-4682-8492-1D358222924F}"/>
          </ac:spMkLst>
        </pc:spChg>
        <pc:spChg chg="mod">
          <ac:chgData name="L S." userId="85612af6fa33a4dd" providerId="LiveId" clId="{8C4908E5-064D-4E29-B52E-BAC151EEC6A1}" dt="2021-05-17T07:01:28.615" v="981" actId="20577"/>
          <ac:spMkLst>
            <pc:docMk/>
            <pc:sldMk cId="774850898" sldId="293"/>
            <ac:spMk id="30" creationId="{9FBAE7B3-006A-411A-953A-C9528CC783E5}"/>
          </ac:spMkLst>
        </pc:spChg>
      </pc:sldChg>
      <pc:sldChg chg="addSp modSp add mod">
        <pc:chgData name="L S." userId="85612af6fa33a4dd" providerId="LiveId" clId="{8C4908E5-064D-4E29-B52E-BAC151EEC6A1}" dt="2021-05-17T07:26:09.195" v="2899"/>
        <pc:sldMkLst>
          <pc:docMk/>
          <pc:sldMk cId="1474557706" sldId="294"/>
        </pc:sldMkLst>
        <pc:spChg chg="mod">
          <ac:chgData name="L S." userId="85612af6fa33a4dd" providerId="LiveId" clId="{8C4908E5-064D-4E29-B52E-BAC151EEC6A1}" dt="2021-05-17T07:01:43.764" v="984" actId="207"/>
          <ac:spMkLst>
            <pc:docMk/>
            <pc:sldMk cId="1474557706" sldId="294"/>
            <ac:spMk id="2" creationId="{00000000-0000-0000-0000-000000000000}"/>
          </ac:spMkLst>
        </pc:spChg>
        <pc:spChg chg="mod">
          <ac:chgData name="L S." userId="85612af6fa33a4dd" providerId="LiveId" clId="{8C4908E5-064D-4E29-B52E-BAC151EEC6A1}" dt="2021-05-17T07:01:52.786" v="987" actId="113"/>
          <ac:spMkLst>
            <pc:docMk/>
            <pc:sldMk cId="1474557706" sldId="294"/>
            <ac:spMk id="17" creationId="{B3ACD168-EDD9-40B5-B09A-D3CAD8C43D86}"/>
          </ac:spMkLst>
        </pc:spChg>
        <pc:spChg chg="mod">
          <ac:chgData name="L S." userId="85612af6fa33a4dd" providerId="LiveId" clId="{8C4908E5-064D-4E29-B52E-BAC151EEC6A1}" dt="2021-05-17T07:25:56.976" v="2897" actId="14100"/>
          <ac:spMkLst>
            <pc:docMk/>
            <pc:sldMk cId="1474557706" sldId="294"/>
            <ac:spMk id="25" creationId="{184F4458-DC88-4AC6-AD8A-CEF3DFAFBAD0}"/>
          </ac:spMkLst>
        </pc:spChg>
        <pc:spChg chg="mod">
          <ac:chgData name="L S." userId="85612af6fa33a4dd" providerId="LiveId" clId="{8C4908E5-064D-4E29-B52E-BAC151EEC6A1}" dt="2021-05-17T07:26:09.118" v="2898" actId="20577"/>
          <ac:spMkLst>
            <pc:docMk/>
            <pc:sldMk cId="1474557706" sldId="294"/>
            <ac:spMk id="29" creationId="{091124CD-EA4D-4682-8492-1D358222924F}"/>
          </ac:spMkLst>
        </pc:spChg>
        <pc:picChg chg="add mod">
          <ac:chgData name="L S." userId="85612af6fa33a4dd" providerId="LiveId" clId="{8C4908E5-064D-4E29-B52E-BAC151EEC6A1}" dt="2021-05-17T07:26:09.195" v="2899"/>
          <ac:picMkLst>
            <pc:docMk/>
            <pc:sldMk cId="1474557706" sldId="294"/>
            <ac:picMk id="19" creationId="{43A2EFB1-909A-4B64-9FA1-909383D3A595}"/>
          </ac:picMkLst>
        </pc:picChg>
        <pc:picChg chg="add mod">
          <ac:chgData name="L S." userId="85612af6fa33a4dd" providerId="LiveId" clId="{8C4908E5-064D-4E29-B52E-BAC151EEC6A1}" dt="2021-05-17T07:26:09.195" v="2899"/>
          <ac:picMkLst>
            <pc:docMk/>
            <pc:sldMk cId="1474557706" sldId="294"/>
            <ac:picMk id="22" creationId="{A6875886-667B-4E88-B273-2544696FBE24}"/>
          </ac:picMkLst>
        </pc:picChg>
        <pc:picChg chg="add mod">
          <ac:chgData name="L S." userId="85612af6fa33a4dd" providerId="LiveId" clId="{8C4908E5-064D-4E29-B52E-BAC151EEC6A1}" dt="2021-05-17T07:26:09.195" v="2899"/>
          <ac:picMkLst>
            <pc:docMk/>
            <pc:sldMk cId="1474557706" sldId="294"/>
            <ac:picMk id="23" creationId="{D112A133-87B6-409E-9529-A33F6EFF0F2A}"/>
          </ac:picMkLst>
        </pc:picChg>
        <pc:picChg chg="add mod">
          <ac:chgData name="L S." userId="85612af6fa33a4dd" providerId="LiveId" clId="{8C4908E5-064D-4E29-B52E-BAC151EEC6A1}" dt="2021-05-17T07:26:09.195" v="2899"/>
          <ac:picMkLst>
            <pc:docMk/>
            <pc:sldMk cId="1474557706" sldId="294"/>
            <ac:picMk id="24" creationId="{10264CF5-C76C-4B05-BE85-6FB91F4D192B}"/>
          </ac:picMkLst>
        </pc:picChg>
      </pc:sldChg>
      <pc:sldChg chg="addSp delSp modSp add mod setBg">
        <pc:chgData name="L S." userId="85612af6fa33a4dd" providerId="LiveId" clId="{8C4908E5-064D-4E29-B52E-BAC151EEC6A1}" dt="2021-05-17T07:36:32.413" v="3159"/>
        <pc:sldMkLst>
          <pc:docMk/>
          <pc:sldMk cId="2209656679" sldId="295"/>
        </pc:sldMkLst>
        <pc:spChg chg="mod">
          <ac:chgData name="L S." userId="85612af6fa33a4dd" providerId="LiveId" clId="{8C4908E5-064D-4E29-B52E-BAC151EEC6A1}" dt="2021-05-17T07:02:49.592" v="1007" actId="20577"/>
          <ac:spMkLst>
            <pc:docMk/>
            <pc:sldMk cId="2209656679" sldId="295"/>
            <ac:spMk id="4" creationId="{00000000-0000-0000-0000-000000000000}"/>
          </ac:spMkLst>
        </pc:spChg>
        <pc:spChg chg="mod">
          <ac:chgData name="L S." userId="85612af6fa33a4dd" providerId="LiveId" clId="{8C4908E5-064D-4E29-B52E-BAC151EEC6A1}" dt="2021-05-17T07:03:14.548" v="1017"/>
          <ac:spMkLst>
            <pc:docMk/>
            <pc:sldMk cId="2209656679" sldId="295"/>
            <ac:spMk id="6" creationId="{00000000-0000-0000-0000-000000000000}"/>
          </ac:spMkLst>
        </pc:spChg>
        <pc:spChg chg="add mod">
          <ac:chgData name="L S." userId="85612af6fa33a4dd" providerId="LiveId" clId="{8C4908E5-064D-4E29-B52E-BAC151EEC6A1}" dt="2021-05-17T07:34:15.025" v="3038"/>
          <ac:spMkLst>
            <pc:docMk/>
            <pc:sldMk cId="2209656679" sldId="295"/>
            <ac:spMk id="19" creationId="{C1867E07-B1F0-404B-A40D-70C70005C117}"/>
          </ac:spMkLst>
        </pc:spChg>
        <pc:spChg chg="add mod">
          <ac:chgData name="L S." userId="85612af6fa33a4dd" providerId="LiveId" clId="{8C4908E5-064D-4E29-B52E-BAC151EEC6A1}" dt="2021-05-17T07:36:32.413" v="3159"/>
          <ac:spMkLst>
            <pc:docMk/>
            <pc:sldMk cId="2209656679" sldId="295"/>
            <ac:spMk id="22" creationId="{F5912B62-6754-49EE-8880-2A908C7C07B5}"/>
          </ac:spMkLst>
        </pc:spChg>
        <pc:spChg chg="del">
          <ac:chgData name="L S." userId="85612af6fa33a4dd" providerId="LiveId" clId="{8C4908E5-064D-4E29-B52E-BAC151EEC6A1}" dt="2021-05-17T07:34:14.910" v="3037" actId="478"/>
          <ac:spMkLst>
            <pc:docMk/>
            <pc:sldMk cId="2209656679" sldId="295"/>
            <ac:spMk id="25" creationId="{184F4458-DC88-4AC6-AD8A-CEF3DFAFBAD0}"/>
          </ac:spMkLst>
        </pc:spChg>
        <pc:spChg chg="del">
          <ac:chgData name="L S." userId="85612af6fa33a4dd" providerId="LiveId" clId="{8C4908E5-064D-4E29-B52E-BAC151EEC6A1}" dt="2021-05-17T07:34:12.966" v="3036" actId="478"/>
          <ac:spMkLst>
            <pc:docMk/>
            <pc:sldMk cId="2209656679" sldId="295"/>
            <ac:spMk id="29" creationId="{091124CD-EA4D-4682-8492-1D358222924F}"/>
          </ac:spMkLst>
        </pc:spChg>
      </pc:sldChg>
      <pc:sldChg chg="add del">
        <pc:chgData name="L S." userId="85612af6fa33a4dd" providerId="LiveId" clId="{8C4908E5-064D-4E29-B52E-BAC151EEC6A1}" dt="2021-05-17T07:02:39.604" v="995" actId="2696"/>
        <pc:sldMkLst>
          <pc:docMk/>
          <pc:sldMk cId="4051938616" sldId="295"/>
        </pc:sldMkLst>
      </pc:sldChg>
      <pc:sldChg chg="addSp delSp modSp add mod setBg">
        <pc:chgData name="L S." userId="85612af6fa33a4dd" providerId="LiveId" clId="{8C4908E5-064D-4E29-B52E-BAC151EEC6A1}" dt="2021-05-17T07:37:25.078" v="3179" actId="20577"/>
        <pc:sldMkLst>
          <pc:docMk/>
          <pc:sldMk cId="5265940" sldId="296"/>
        </pc:sldMkLst>
        <pc:spChg chg="mod">
          <ac:chgData name="L S." userId="85612af6fa33a4dd" providerId="LiveId" clId="{8C4908E5-064D-4E29-B52E-BAC151EEC6A1}" dt="2021-05-17T07:02:55.629" v="1010"/>
          <ac:spMkLst>
            <pc:docMk/>
            <pc:sldMk cId="5265940" sldId="296"/>
            <ac:spMk id="4" creationId="{00000000-0000-0000-0000-000000000000}"/>
          </ac:spMkLst>
        </pc:spChg>
        <pc:spChg chg="mod">
          <ac:chgData name="L S." userId="85612af6fa33a4dd" providerId="LiveId" clId="{8C4908E5-064D-4E29-B52E-BAC151EEC6A1}" dt="2021-05-17T07:03:13.028" v="1016"/>
          <ac:spMkLst>
            <pc:docMk/>
            <pc:sldMk cId="5265940" sldId="296"/>
            <ac:spMk id="6" creationId="{00000000-0000-0000-0000-000000000000}"/>
          </ac:spMkLst>
        </pc:spChg>
        <pc:spChg chg="add mod">
          <ac:chgData name="L S." userId="85612af6fa33a4dd" providerId="LiveId" clId="{8C4908E5-064D-4E29-B52E-BAC151EEC6A1}" dt="2021-05-17T07:34:26.601" v="3040"/>
          <ac:spMkLst>
            <pc:docMk/>
            <pc:sldMk cId="5265940" sldId="296"/>
            <ac:spMk id="19" creationId="{1E20E681-043C-45EA-8A2B-6A370ADED34B}"/>
          </ac:spMkLst>
        </pc:spChg>
        <pc:spChg chg="add mod">
          <ac:chgData name="L S." userId="85612af6fa33a4dd" providerId="LiveId" clId="{8C4908E5-064D-4E29-B52E-BAC151EEC6A1}" dt="2021-05-17T07:37:25.078" v="3179" actId="20577"/>
          <ac:spMkLst>
            <pc:docMk/>
            <pc:sldMk cId="5265940" sldId="296"/>
            <ac:spMk id="22" creationId="{716D18AA-94EA-4909-8AD6-285336305804}"/>
          </ac:spMkLst>
        </pc:spChg>
        <pc:spChg chg="del">
          <ac:chgData name="L S." userId="85612af6fa33a4dd" providerId="LiveId" clId="{8C4908E5-064D-4E29-B52E-BAC151EEC6A1}" dt="2021-05-17T07:34:26.510" v="3039" actId="478"/>
          <ac:spMkLst>
            <pc:docMk/>
            <pc:sldMk cId="5265940" sldId="296"/>
            <ac:spMk id="25" creationId="{184F4458-DC88-4AC6-AD8A-CEF3DFAFBAD0}"/>
          </ac:spMkLst>
        </pc:spChg>
        <pc:spChg chg="del">
          <ac:chgData name="L S." userId="85612af6fa33a4dd" providerId="LiveId" clId="{8C4908E5-064D-4E29-B52E-BAC151EEC6A1}" dt="2021-05-17T07:34:26.510" v="3039" actId="478"/>
          <ac:spMkLst>
            <pc:docMk/>
            <pc:sldMk cId="5265940" sldId="296"/>
            <ac:spMk id="29" creationId="{091124CD-EA4D-4682-8492-1D358222924F}"/>
          </ac:spMkLst>
        </pc:spChg>
      </pc:sldChg>
      <pc:sldChg chg="add del replId">
        <pc:chgData name="L S." userId="85612af6fa33a4dd" providerId="LiveId" clId="{8C4908E5-064D-4E29-B52E-BAC151EEC6A1}" dt="2021-05-17T07:02:39.604" v="995" actId="2696"/>
        <pc:sldMkLst>
          <pc:docMk/>
          <pc:sldMk cId="1589994238" sldId="296"/>
        </pc:sldMkLst>
      </pc:sldChg>
      <pc:sldChg chg="addSp delSp modSp add mod setBg">
        <pc:chgData name="L S." userId="85612af6fa33a4dd" providerId="LiveId" clId="{8C4908E5-064D-4E29-B52E-BAC151EEC6A1}" dt="2021-05-17T07:37:47.478" v="3193" actId="20577"/>
        <pc:sldMkLst>
          <pc:docMk/>
          <pc:sldMk cId="2598821095" sldId="297"/>
        </pc:sldMkLst>
        <pc:spChg chg="mod">
          <ac:chgData name="L S." userId="85612af6fa33a4dd" providerId="LiveId" clId="{8C4908E5-064D-4E29-B52E-BAC151EEC6A1}" dt="2021-05-17T07:02:58.139" v="1011"/>
          <ac:spMkLst>
            <pc:docMk/>
            <pc:sldMk cId="2598821095" sldId="297"/>
            <ac:spMk id="4" creationId="{00000000-0000-0000-0000-000000000000}"/>
          </ac:spMkLst>
        </pc:spChg>
        <pc:spChg chg="mod">
          <ac:chgData name="L S." userId="85612af6fa33a4dd" providerId="LiveId" clId="{8C4908E5-064D-4E29-B52E-BAC151EEC6A1}" dt="2021-05-17T07:03:11.349" v="1015"/>
          <ac:spMkLst>
            <pc:docMk/>
            <pc:sldMk cId="2598821095" sldId="297"/>
            <ac:spMk id="6" creationId="{00000000-0000-0000-0000-000000000000}"/>
          </ac:spMkLst>
        </pc:spChg>
        <pc:spChg chg="add mod">
          <ac:chgData name="L S." userId="85612af6fa33a4dd" providerId="LiveId" clId="{8C4908E5-064D-4E29-B52E-BAC151EEC6A1}" dt="2021-05-17T07:37:47.478" v="3193" actId="20577"/>
          <ac:spMkLst>
            <pc:docMk/>
            <pc:sldMk cId="2598821095" sldId="297"/>
            <ac:spMk id="19" creationId="{EFFF42A9-0101-404D-91FD-6F61F0C46830}"/>
          </ac:spMkLst>
        </pc:spChg>
        <pc:spChg chg="del">
          <ac:chgData name="L S." userId="85612af6fa33a4dd" providerId="LiveId" clId="{8C4908E5-064D-4E29-B52E-BAC151EEC6A1}" dt="2021-05-17T07:34:42.125" v="3041" actId="478"/>
          <ac:spMkLst>
            <pc:docMk/>
            <pc:sldMk cId="2598821095" sldId="297"/>
            <ac:spMk id="25" creationId="{184F4458-DC88-4AC6-AD8A-CEF3DFAFBAD0}"/>
          </ac:spMkLst>
        </pc:spChg>
        <pc:spChg chg="del">
          <ac:chgData name="L S." userId="85612af6fa33a4dd" providerId="LiveId" clId="{8C4908E5-064D-4E29-B52E-BAC151EEC6A1}" dt="2021-05-17T07:34:42.125" v="3041" actId="478"/>
          <ac:spMkLst>
            <pc:docMk/>
            <pc:sldMk cId="2598821095" sldId="297"/>
            <ac:spMk id="29" creationId="{091124CD-EA4D-4682-8492-1D358222924F}"/>
          </ac:spMkLst>
        </pc:spChg>
        <pc:picChg chg="add mod">
          <ac:chgData name="L S." userId="85612af6fa33a4dd" providerId="LiveId" clId="{8C4908E5-064D-4E29-B52E-BAC151EEC6A1}" dt="2021-05-17T07:34:42.241" v="3042"/>
          <ac:picMkLst>
            <pc:docMk/>
            <pc:sldMk cId="2598821095" sldId="297"/>
            <ac:picMk id="22" creationId="{3ED5295A-3878-47A1-A7AE-0B7C19C3E062}"/>
          </ac:picMkLst>
        </pc:picChg>
        <pc:picChg chg="add mod">
          <ac:chgData name="L S." userId="85612af6fa33a4dd" providerId="LiveId" clId="{8C4908E5-064D-4E29-B52E-BAC151EEC6A1}" dt="2021-05-17T07:34:42.241" v="3042"/>
          <ac:picMkLst>
            <pc:docMk/>
            <pc:sldMk cId="2598821095" sldId="297"/>
            <ac:picMk id="23" creationId="{688FA69B-06A8-456E-B3D5-B22AFE2FBA9C}"/>
          </ac:picMkLst>
        </pc:picChg>
        <pc:picChg chg="add mod">
          <ac:chgData name="L S." userId="85612af6fa33a4dd" providerId="LiveId" clId="{8C4908E5-064D-4E29-B52E-BAC151EEC6A1}" dt="2021-05-17T07:34:42.241" v="3042"/>
          <ac:picMkLst>
            <pc:docMk/>
            <pc:sldMk cId="2598821095" sldId="297"/>
            <ac:picMk id="24" creationId="{7E99CCB8-4953-4356-A74E-3662F20272F2}"/>
          </ac:picMkLst>
        </pc:picChg>
        <pc:picChg chg="add mod">
          <ac:chgData name="L S." userId="85612af6fa33a4dd" providerId="LiveId" clId="{8C4908E5-064D-4E29-B52E-BAC151EEC6A1}" dt="2021-05-17T07:34:42.241" v="3042"/>
          <ac:picMkLst>
            <pc:docMk/>
            <pc:sldMk cId="2598821095" sldId="297"/>
            <ac:picMk id="26" creationId="{2DF053EB-C0CA-4BED-A385-E9BB229A758D}"/>
          </ac:picMkLst>
        </pc:picChg>
      </pc:sldChg>
      <pc:sldChg chg="add del replId">
        <pc:chgData name="L S." userId="85612af6fa33a4dd" providerId="LiveId" clId="{8C4908E5-064D-4E29-B52E-BAC151EEC6A1}" dt="2021-05-17T07:02:39.604" v="995" actId="2696"/>
        <pc:sldMkLst>
          <pc:docMk/>
          <pc:sldMk cId="3455756628" sldId="297"/>
        </pc:sldMkLst>
      </pc:sldChg>
      <pc:sldChg chg="addSp delSp modSp add mod setBg">
        <pc:chgData name="L S." userId="85612af6fa33a4dd" providerId="LiveId" clId="{8C4908E5-064D-4E29-B52E-BAC151EEC6A1}" dt="2021-05-17T07:59:42.198" v="3399" actId="20577"/>
        <pc:sldMkLst>
          <pc:docMk/>
          <pc:sldMk cId="357274964" sldId="298"/>
        </pc:sldMkLst>
        <pc:spChg chg="mod">
          <ac:chgData name="L S." userId="85612af6fa33a4dd" providerId="LiveId" clId="{8C4908E5-064D-4E29-B52E-BAC151EEC6A1}" dt="2021-05-17T07:03:01.244" v="1012"/>
          <ac:spMkLst>
            <pc:docMk/>
            <pc:sldMk cId="357274964" sldId="298"/>
            <ac:spMk id="4" creationId="{00000000-0000-0000-0000-000000000000}"/>
          </ac:spMkLst>
        </pc:spChg>
        <pc:spChg chg="mod">
          <ac:chgData name="L S." userId="85612af6fa33a4dd" providerId="LiveId" clId="{8C4908E5-064D-4E29-B52E-BAC151EEC6A1}" dt="2021-05-17T07:03:03.743" v="1014" actId="20577"/>
          <ac:spMkLst>
            <pc:docMk/>
            <pc:sldMk cId="357274964" sldId="298"/>
            <ac:spMk id="6" creationId="{00000000-0000-0000-0000-000000000000}"/>
          </ac:spMkLst>
        </pc:spChg>
        <pc:spChg chg="add del mod">
          <ac:chgData name="L S." userId="85612af6fa33a4dd" providerId="LiveId" clId="{8C4908E5-064D-4E29-B52E-BAC151EEC6A1}" dt="2021-05-17T07:34:54.913" v="3044"/>
          <ac:spMkLst>
            <pc:docMk/>
            <pc:sldMk cId="357274964" sldId="298"/>
            <ac:spMk id="19" creationId="{2DD66E7E-2FD2-48D1-8C1A-152E911C5929}"/>
          </ac:spMkLst>
        </pc:spChg>
        <pc:spChg chg="add del mod">
          <ac:chgData name="L S." userId="85612af6fa33a4dd" providerId="LiveId" clId="{8C4908E5-064D-4E29-B52E-BAC151EEC6A1}" dt="2021-05-17T07:34:54.913" v="3044"/>
          <ac:spMkLst>
            <pc:docMk/>
            <pc:sldMk cId="357274964" sldId="298"/>
            <ac:spMk id="22" creationId="{5B49CCF5-3CD7-4D43-ADA8-54EB39E35AB4}"/>
          </ac:spMkLst>
        </pc:spChg>
        <pc:spChg chg="add del mod">
          <ac:chgData name="L S." userId="85612af6fa33a4dd" providerId="LiveId" clId="{8C4908E5-064D-4E29-B52E-BAC151EEC6A1}" dt="2021-05-17T07:34:54.913" v="3044"/>
          <ac:spMkLst>
            <pc:docMk/>
            <pc:sldMk cId="357274964" sldId="298"/>
            <ac:spMk id="23" creationId="{DA6A2109-6499-46AD-8A66-2E9E97278C2B}"/>
          </ac:spMkLst>
        </pc:spChg>
        <pc:spChg chg="add mod">
          <ac:chgData name="L S." userId="85612af6fa33a4dd" providerId="LiveId" clId="{8C4908E5-064D-4E29-B52E-BAC151EEC6A1}" dt="2021-05-17T07:59:32.268" v="3380" actId="20577"/>
          <ac:spMkLst>
            <pc:docMk/>
            <pc:sldMk cId="357274964" sldId="298"/>
            <ac:spMk id="24" creationId="{AA2F85F4-1527-4015-87EA-8EF42486E6B8}"/>
          </ac:spMkLst>
        </pc:spChg>
        <pc:spChg chg="del">
          <ac:chgData name="L S." userId="85612af6fa33a4dd" providerId="LiveId" clId="{8C4908E5-064D-4E29-B52E-BAC151EEC6A1}" dt="2021-05-17T07:34:56.205" v="3045" actId="478"/>
          <ac:spMkLst>
            <pc:docMk/>
            <pc:sldMk cId="357274964" sldId="298"/>
            <ac:spMk id="25" creationId="{184F4458-DC88-4AC6-AD8A-CEF3DFAFBAD0}"/>
          </ac:spMkLst>
        </pc:spChg>
        <pc:spChg chg="add mod">
          <ac:chgData name="L S." userId="85612af6fa33a4dd" providerId="LiveId" clId="{8C4908E5-064D-4E29-B52E-BAC151EEC6A1}" dt="2021-05-17T07:59:42.198" v="3399" actId="20577"/>
          <ac:spMkLst>
            <pc:docMk/>
            <pc:sldMk cId="357274964" sldId="298"/>
            <ac:spMk id="26" creationId="{6338277C-5D42-4E8B-A75F-F02974721EFA}"/>
          </ac:spMkLst>
        </pc:spChg>
        <pc:spChg chg="add mod">
          <ac:chgData name="L S." userId="85612af6fa33a4dd" providerId="LiveId" clId="{8C4908E5-064D-4E29-B52E-BAC151EEC6A1}" dt="2021-05-17T07:34:56.313" v="3046"/>
          <ac:spMkLst>
            <pc:docMk/>
            <pc:sldMk cId="357274964" sldId="298"/>
            <ac:spMk id="27" creationId="{1D767B0F-588E-4E6F-BC85-55288F10509B}"/>
          </ac:spMkLst>
        </pc:spChg>
        <pc:spChg chg="del">
          <ac:chgData name="L S." userId="85612af6fa33a4dd" providerId="LiveId" clId="{8C4908E5-064D-4E29-B52E-BAC151EEC6A1}" dt="2021-05-17T07:34:56.205" v="3045" actId="478"/>
          <ac:spMkLst>
            <pc:docMk/>
            <pc:sldMk cId="357274964" sldId="298"/>
            <ac:spMk id="29" creationId="{091124CD-EA4D-4682-8492-1D358222924F}"/>
          </ac:spMkLst>
        </pc:spChg>
      </pc:sldChg>
      <pc:sldChg chg="add del replId">
        <pc:chgData name="L S." userId="85612af6fa33a4dd" providerId="LiveId" clId="{8C4908E5-064D-4E29-B52E-BAC151EEC6A1}" dt="2021-05-17T07:02:39.604" v="995" actId="2696"/>
        <pc:sldMkLst>
          <pc:docMk/>
          <pc:sldMk cId="1063203402" sldId="298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9T20:09:52.89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88698" y="7307019"/>
            <a:ext cx="9910604" cy="57968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kern="0" dirty="0">
                <a:solidFill>
                  <a:srgbClr val="3F5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Fashion Items : Shoes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2013" y="8374455"/>
            <a:ext cx="5663975" cy="50284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Itwill</a:t>
            </a:r>
            <a:r>
              <a:rPr lang="en-US" sz="2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12</a:t>
            </a:r>
            <a:r>
              <a:rPr lang="en-US" sz="2500" b="1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LKYJ</a:t>
            </a:r>
            <a:r>
              <a:rPr lang="en-US" sz="2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DBAD55C-5EE4-48D4-8073-3F1B8B64DCDF}"/>
              </a:ext>
            </a:extLst>
          </p:cNvPr>
          <p:cNvSpPr txBox="1"/>
          <p:nvPr/>
        </p:nvSpPr>
        <p:spPr>
          <a:xfrm>
            <a:off x="1104900" y="1158106"/>
            <a:ext cx="16078200" cy="573799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9000" b="1" kern="0" dirty="0"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</a:p>
          <a:p>
            <a:pPr algn="ctr"/>
            <a:r>
              <a:rPr lang="en-US" sz="9000" b="1" kern="0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pPr algn="ctr"/>
            <a:r>
              <a:rPr lang="en-US" sz="9000" b="1" kern="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</a:p>
          <a:p>
            <a:pPr algn="ctr"/>
            <a:r>
              <a:rPr lang="en-US" sz="9000" b="1" kern="0" dirty="0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4"/>
            <a:ext cx="4898413" cy="791661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01. Project Goals</a:t>
            </a:r>
            <a:endParaRPr kumimoji="0" lang="en-US" sz="30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328" y="117666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Project 1 : Classification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3913" y="1522664"/>
            <a:ext cx="3109565" cy="659364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3354" y="1042128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400" b="1" i="0" u="none" strike="noStrike" kern="0" cap="none" spc="-10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9FBAE7B3-006A-411A-953A-C9528CC783E5}"/>
              </a:ext>
            </a:extLst>
          </p:cNvPr>
          <p:cNvSpPr txBox="1"/>
          <p:nvPr/>
        </p:nvSpPr>
        <p:spPr>
          <a:xfrm>
            <a:off x="589213" y="3888912"/>
            <a:ext cx="4898413" cy="612035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02. Development Process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3ACD168-EDD9-40B5-B09A-D3CAD8C43D86}"/>
              </a:ext>
            </a:extLst>
          </p:cNvPr>
          <p:cNvSpPr txBox="1"/>
          <p:nvPr/>
        </p:nvSpPr>
        <p:spPr>
          <a:xfrm>
            <a:off x="589212" y="4580440"/>
            <a:ext cx="4898413" cy="486542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03. Datasets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F4C8AECB-3D3A-4FC3-9351-C2DA5D85CFC7}"/>
              </a:ext>
            </a:extLst>
          </p:cNvPr>
          <p:cNvSpPr txBox="1"/>
          <p:nvPr/>
        </p:nvSpPr>
        <p:spPr>
          <a:xfrm>
            <a:off x="589212" y="5287132"/>
            <a:ext cx="4898413" cy="923168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3F5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04. Development    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kern="0" dirty="0">
                <a:solidFill>
                  <a:srgbClr val="3F5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3F5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Environment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3F5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62BD3C7F-4F0D-4158-9580-2F7BBBF4726D}"/>
              </a:ext>
            </a:extLst>
          </p:cNvPr>
          <p:cNvSpPr txBox="1"/>
          <p:nvPr/>
        </p:nvSpPr>
        <p:spPr>
          <a:xfrm>
            <a:off x="5829426" y="4202976"/>
            <a:ext cx="3626279" cy="6132371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OS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Tensorflow</a:t>
            </a:r>
            <a:endParaRPr kumimoji="0" lang="en-US" sz="3500" b="1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 model 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500" b="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500" b="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Object 10">
            <a:extLst>
              <a:ext uri="{FF2B5EF4-FFF2-40B4-BE49-F238E27FC236}">
                <a16:creationId xmlns:a16="http://schemas.microsoft.com/office/drawing/2014/main" id="{D07B8EB5-A12D-47EB-8EBC-E168E537F9B1}"/>
              </a:ext>
            </a:extLst>
          </p:cNvPr>
          <p:cNvSpPr txBox="1"/>
          <p:nvPr/>
        </p:nvSpPr>
        <p:spPr>
          <a:xfrm>
            <a:off x="9697470" y="4192729"/>
            <a:ext cx="7924800" cy="6132371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0" cap="none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Windows10</a:t>
            </a:r>
            <a:endParaRPr kumimoji="0" lang="en-US" sz="3500" b="0" i="0" u="none" strike="noStrike" kern="0" cap="none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3.7.9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4.0.5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0" cap="none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2.4.1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K80</a:t>
            </a:r>
            <a:r>
              <a:rPr lang="en-US" sz="3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  <a:r>
              <a:rPr lang="en-US" sz="3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p100</a:t>
            </a:r>
            <a:r>
              <a:rPr lang="en-US" sz="3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en-US" sz="3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VGGnet</a:t>
            </a:r>
            <a:r>
              <a:rPr lang="en-US" sz="3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VGG16</a:t>
            </a:r>
            <a:r>
              <a:rPr lang="en-US" sz="3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5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Object 10">
            <a:extLst>
              <a:ext uri="{FF2B5EF4-FFF2-40B4-BE49-F238E27FC236}">
                <a16:creationId xmlns:a16="http://schemas.microsoft.com/office/drawing/2014/main" id="{DB8D7B72-40E3-47FE-8A57-5E9AC7108232}"/>
              </a:ext>
            </a:extLst>
          </p:cNvPr>
          <p:cNvSpPr txBox="1"/>
          <p:nvPr/>
        </p:nvSpPr>
        <p:spPr>
          <a:xfrm>
            <a:off x="5600579" y="2749778"/>
            <a:ext cx="10553821" cy="6251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defRPr/>
            </a:pPr>
            <a:r>
              <a:rPr lang="ko-KR" altLang="en-US" sz="40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 환경</a:t>
            </a:r>
            <a:endParaRPr kumimoji="0" lang="en-US" sz="40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895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1001">
            <a:extLst>
              <a:ext uri="{FF2B5EF4-FFF2-40B4-BE49-F238E27FC236}">
                <a16:creationId xmlns:a16="http://schemas.microsoft.com/office/drawing/2014/main" id="{0B649BBE-2C2A-4702-847F-BE2C4DF273E8}"/>
              </a:ext>
            </a:extLst>
          </p:cNvPr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11" name="Object 4">
              <a:extLst>
                <a:ext uri="{FF2B5EF4-FFF2-40B4-BE49-F238E27FC236}">
                  <a16:creationId xmlns:a16="http://schemas.microsoft.com/office/drawing/2014/main" id="{14AEB22A-5030-4C33-A0A3-FC81DDFE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6" name="그룹 1002">
            <a:extLst>
              <a:ext uri="{FF2B5EF4-FFF2-40B4-BE49-F238E27FC236}">
                <a16:creationId xmlns:a16="http://schemas.microsoft.com/office/drawing/2014/main" id="{58506C00-6DED-43C2-8E57-15994380695B}"/>
              </a:ext>
            </a:extLst>
          </p:cNvPr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17" name="Object 7">
              <a:extLst>
                <a:ext uri="{FF2B5EF4-FFF2-40B4-BE49-F238E27FC236}">
                  <a16:creationId xmlns:a16="http://schemas.microsoft.com/office/drawing/2014/main" id="{59A5B63B-D8C2-4A19-891F-2883DC6B9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pic>
        <p:nvPicPr>
          <p:cNvPr id="20" name="Object 11">
            <a:extLst>
              <a:ext uri="{FF2B5EF4-FFF2-40B4-BE49-F238E27FC236}">
                <a16:creationId xmlns:a16="http://schemas.microsoft.com/office/drawing/2014/main" id="{8A2BBD76-419E-405B-902A-65DC6758DEA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91429" y="9245715"/>
            <a:ext cx="1980952" cy="4095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974AAC7-AAA7-4936-A57A-266292E2C4E4}"/>
              </a:ext>
            </a:extLst>
          </p:cNvPr>
          <p:cNvSpPr txBox="1"/>
          <p:nvPr/>
        </p:nvSpPr>
        <p:spPr>
          <a:xfrm>
            <a:off x="3048000" y="3635395"/>
            <a:ext cx="28956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19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708343-63AD-4106-AFA7-7D76B644A12D}"/>
              </a:ext>
            </a:extLst>
          </p:cNvPr>
          <p:cNvSpPr txBox="1"/>
          <p:nvPr/>
        </p:nvSpPr>
        <p:spPr>
          <a:xfrm>
            <a:off x="6635669" y="4517812"/>
            <a:ext cx="4191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2 :</a:t>
            </a:r>
          </a:p>
          <a:p>
            <a:pPr algn="just"/>
            <a:r>
              <a:rPr lang="en-US" altLang="ko-KR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endParaRPr lang="en-US" altLang="ko-KR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842425-6354-46A7-8165-FA37B1A755EE}"/>
              </a:ext>
            </a:extLst>
          </p:cNvPr>
          <p:cNvSpPr txBox="1"/>
          <p:nvPr/>
        </p:nvSpPr>
        <p:spPr>
          <a:xfrm>
            <a:off x="11157352" y="4329648"/>
            <a:ext cx="553044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AutoNum type="arabicPeriod"/>
            </a:pPr>
            <a:r>
              <a:rPr lang="en-US" altLang="ko-K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Goals</a:t>
            </a:r>
          </a:p>
          <a:p>
            <a:pPr marL="514350" indent="-514350" algn="just">
              <a:buFontTx/>
              <a:buAutoNum type="arabicPeriod"/>
            </a:pPr>
            <a:r>
              <a:rPr lang="en-US" altLang="ko-K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Process</a:t>
            </a:r>
          </a:p>
          <a:p>
            <a:pPr marL="514350" indent="-514350" algn="just">
              <a:buAutoNum type="arabicPeriod"/>
            </a:pPr>
            <a:r>
              <a:rPr lang="en-US" altLang="ko-K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</a:p>
          <a:p>
            <a:pPr marL="514350" indent="-514350" algn="just">
              <a:buFontTx/>
              <a:buAutoNum type="arabicPeriod"/>
            </a:pPr>
            <a:r>
              <a:rPr lang="en-US" altLang="ko-K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Environment</a:t>
            </a:r>
          </a:p>
          <a:p>
            <a:pPr marL="514350" indent="-514350" algn="just">
              <a:buAutoNum type="arabicPeriod"/>
            </a:pPr>
            <a:endParaRPr lang="en-US" altLang="ko-KR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endParaRPr lang="en-US" altLang="ko-KR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endParaRPr lang="en-US" altLang="ko-KR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endParaRPr lang="en-US" altLang="ko-KR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1CBFA9-8FEA-4DA3-B14A-B249CCD1D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54400" y="8840861"/>
            <a:ext cx="1741760" cy="121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8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4"/>
            <a:ext cx="4898413" cy="791661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3F5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01. Project Goals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3F5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328" y="117666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Project 2 : Detection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3913" y="1522664"/>
            <a:ext cx="3109565" cy="659364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3354" y="1042128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defRPr/>
            </a:pPr>
            <a:r>
              <a:rPr kumimoji="0" lang="en-US" altLang="ko-KR" sz="8400" b="1" i="0" u="none" strike="noStrike" kern="0" cap="none" spc="-10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03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9FBAE7B3-006A-411A-953A-C9528CC783E5}"/>
              </a:ext>
            </a:extLst>
          </p:cNvPr>
          <p:cNvSpPr txBox="1"/>
          <p:nvPr/>
        </p:nvSpPr>
        <p:spPr>
          <a:xfrm>
            <a:off x="589213" y="3888912"/>
            <a:ext cx="4898413" cy="612035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02. Development Process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3ACD168-EDD9-40B5-B09A-D3CAD8C43D86}"/>
              </a:ext>
            </a:extLst>
          </p:cNvPr>
          <p:cNvSpPr txBox="1"/>
          <p:nvPr/>
        </p:nvSpPr>
        <p:spPr>
          <a:xfrm>
            <a:off x="589212" y="4580440"/>
            <a:ext cx="4898413" cy="486542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03. Datasets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F4C8AECB-3D3A-4FC3-9351-C2DA5D85CFC7}"/>
              </a:ext>
            </a:extLst>
          </p:cNvPr>
          <p:cNvSpPr txBox="1"/>
          <p:nvPr/>
        </p:nvSpPr>
        <p:spPr>
          <a:xfrm>
            <a:off x="589212" y="5287132"/>
            <a:ext cx="4898413" cy="923168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04. Development    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Environment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C1867E07-B1F0-404B-A40D-70C70005C117}"/>
              </a:ext>
            </a:extLst>
          </p:cNvPr>
          <p:cNvSpPr txBox="1"/>
          <p:nvPr/>
        </p:nvSpPr>
        <p:spPr>
          <a:xfrm>
            <a:off x="5600579" y="2749778"/>
            <a:ext cx="7111181" cy="625125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-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학습목표</a:t>
            </a:r>
            <a:endParaRPr kumimoji="0" lang="en-US" sz="40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F5912B62-6754-49EE-8880-2A908C7C07B5}"/>
              </a:ext>
            </a:extLst>
          </p:cNvPr>
          <p:cNvSpPr txBox="1"/>
          <p:nvPr/>
        </p:nvSpPr>
        <p:spPr>
          <a:xfrm>
            <a:off x="5572276" y="4000500"/>
            <a:ext cx="12098208" cy="5715000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kern="0" dirty="0">
                <a:latin typeface="Arial" panose="020B0604020202020204" pitchFamily="34" charset="0"/>
                <a:cs typeface="Arial" panose="020B0604020202020204" pitchFamily="34" charset="0"/>
              </a:rPr>
              <a:t>▶ 개발환경 구축</a:t>
            </a:r>
            <a:endParaRPr lang="en-US" altLang="ko-KR" sz="3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3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kern="0" dirty="0">
                <a:latin typeface="Arial" panose="020B0604020202020204" pitchFamily="34" charset="0"/>
                <a:cs typeface="Arial" panose="020B0604020202020204" pitchFamily="34" charset="0"/>
              </a:rPr>
              <a:t>▶ 커스텀 데이터셋 생성</a:t>
            </a:r>
            <a:endParaRPr lang="en-US" altLang="ko-KR" sz="3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i="0" u="none" strike="noStrike" kern="1200" cap="none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kern="0" dirty="0">
                <a:latin typeface="Arial" panose="020B0604020202020204" pitchFamily="34" charset="0"/>
                <a:cs typeface="Arial" panose="020B0604020202020204" pitchFamily="34" charset="0"/>
              </a:rPr>
              <a:t>▶</a:t>
            </a:r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데이터셋을 이용하여 모델 생성</a:t>
            </a:r>
            <a:endParaRPr lang="en-US" altLang="ko-K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i="0" u="none" strike="noStrike" kern="1200" cap="none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kern="0" dirty="0">
                <a:latin typeface="Arial" panose="020B0604020202020204" pitchFamily="34" charset="0"/>
                <a:cs typeface="Arial" panose="020B0604020202020204" pitchFamily="34" charset="0"/>
              </a:rPr>
              <a:t>▶</a:t>
            </a:r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추출된 모델과 </a:t>
            </a:r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Real-time web cam </a:t>
            </a:r>
            <a:r>
              <a:rPr lang="ko-KR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을 활용하여 기능 구현</a:t>
            </a:r>
            <a:endParaRPr lang="en-US" altLang="ko-K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300" kern="0" dirty="0">
                <a:solidFill>
                  <a:srgbClr val="3F5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▶</a:t>
            </a:r>
            <a:r>
              <a:rPr lang="en-US" altLang="ko-KR" sz="33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300" b="1" kern="0" dirty="0">
                <a:latin typeface="Arial" panose="020B0604020202020204" pitchFamily="34" charset="0"/>
                <a:cs typeface="Arial" panose="020B0604020202020204" pitchFamily="34" charset="0"/>
              </a:rPr>
              <a:t>커스텀 데이터셋</a:t>
            </a:r>
            <a:r>
              <a:rPr lang="en-US" altLang="ko-KR" sz="3300" b="1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3300" b="1" kern="0" dirty="0">
                <a:latin typeface="Arial" panose="020B0604020202020204" pitchFamily="34" charset="0"/>
                <a:cs typeface="Arial" panose="020B0604020202020204" pitchFamily="34" charset="0"/>
              </a:rPr>
              <a:t>클라우드 환경</a:t>
            </a:r>
            <a:r>
              <a:rPr lang="en-US" altLang="ko-KR" sz="3300" b="1" kern="0" dirty="0">
                <a:latin typeface="Arial" panose="020B0604020202020204" pitchFamily="34" charset="0"/>
                <a:cs typeface="Arial" panose="020B0604020202020204" pitchFamily="34" charset="0"/>
              </a:rPr>
              <a:t>, Yolo </a:t>
            </a:r>
            <a:r>
              <a:rPr lang="en-US" altLang="ko-KR" sz="33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v4</a:t>
            </a:r>
            <a:r>
              <a:rPr lang="en-US" altLang="ko-KR" sz="3300" b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300" b="1" kern="0" dirty="0">
                <a:latin typeface="Arial" panose="020B0604020202020204" pitchFamily="34" charset="0"/>
                <a:cs typeface="Arial" panose="020B0604020202020204" pitchFamily="34" charset="0"/>
              </a:rPr>
              <a:t>를 활용해서</a:t>
            </a:r>
            <a:endParaRPr lang="en-US" altLang="ko-KR" sz="33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3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300" b="1" kern="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ko-KR" altLang="en-US" sz="3300" b="1" kern="0" dirty="0">
                <a:latin typeface="Arial" panose="020B0604020202020204" pitchFamily="34" charset="0"/>
                <a:cs typeface="Arial" panose="020B0604020202020204" pitchFamily="34" charset="0"/>
              </a:rPr>
              <a:t>실시간 객체탐지를 </a:t>
            </a:r>
            <a:r>
              <a:rPr lang="ko-KR" altLang="en-US" sz="33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웹캠으로</a:t>
            </a:r>
            <a:r>
              <a:rPr lang="ko-KR" altLang="en-US" sz="3300" b="1" kern="0" dirty="0">
                <a:latin typeface="Arial" panose="020B0604020202020204" pitchFamily="34" charset="0"/>
                <a:cs typeface="Arial" panose="020B0604020202020204" pitchFamily="34" charset="0"/>
              </a:rPr>
              <a:t> 구현</a:t>
            </a:r>
            <a:endParaRPr lang="en-US" altLang="ko-KR" sz="33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3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656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4"/>
            <a:ext cx="4898413" cy="791661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01. Project Goals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328" y="117666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Project 2 : Detection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3913" y="1522664"/>
            <a:ext cx="3109565" cy="659364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3354" y="1042128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defRPr/>
            </a:pPr>
            <a:r>
              <a:rPr kumimoji="0" lang="en-US" altLang="ko-KR" sz="8400" b="1" i="0" u="none" strike="noStrike" kern="0" cap="none" spc="-10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03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9FBAE7B3-006A-411A-953A-C9528CC783E5}"/>
              </a:ext>
            </a:extLst>
          </p:cNvPr>
          <p:cNvSpPr txBox="1"/>
          <p:nvPr/>
        </p:nvSpPr>
        <p:spPr>
          <a:xfrm>
            <a:off x="587987" y="3888912"/>
            <a:ext cx="4898413" cy="1092586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0" cap="none" normalizeH="0" baseline="0" noProof="0" dirty="0">
                <a:ln>
                  <a:noFill/>
                </a:ln>
                <a:solidFill>
                  <a:srgbClr val="3F5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02. Development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kern="0" dirty="0">
                <a:solidFill>
                  <a:srgbClr val="3F5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sz="3500" b="1" i="0" u="none" strike="noStrike" kern="0" cap="none" normalizeH="0" baseline="0" noProof="0" dirty="0">
                <a:ln>
                  <a:noFill/>
                </a:ln>
                <a:solidFill>
                  <a:srgbClr val="3F5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Process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3ACD168-EDD9-40B5-B09A-D3CAD8C43D86}"/>
              </a:ext>
            </a:extLst>
          </p:cNvPr>
          <p:cNvSpPr txBox="1"/>
          <p:nvPr/>
        </p:nvSpPr>
        <p:spPr>
          <a:xfrm>
            <a:off x="589212" y="5037640"/>
            <a:ext cx="4898413" cy="486542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03. Datasets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F4C8AECB-3D3A-4FC3-9351-C2DA5D85CFC7}"/>
              </a:ext>
            </a:extLst>
          </p:cNvPr>
          <p:cNvSpPr txBox="1"/>
          <p:nvPr/>
        </p:nvSpPr>
        <p:spPr>
          <a:xfrm>
            <a:off x="589212" y="5744332"/>
            <a:ext cx="4898413" cy="923168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04. Development    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Environment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1E20E681-043C-45EA-8A2B-6A370ADED34B}"/>
              </a:ext>
            </a:extLst>
          </p:cNvPr>
          <p:cNvSpPr txBox="1"/>
          <p:nvPr/>
        </p:nvSpPr>
        <p:spPr>
          <a:xfrm>
            <a:off x="5600579" y="2749778"/>
            <a:ext cx="7111181" cy="625125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-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개발 과정</a:t>
            </a:r>
            <a:endParaRPr kumimoji="0" lang="en-US" sz="40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716D18AA-94EA-4909-8AD6-285336305804}"/>
              </a:ext>
            </a:extLst>
          </p:cNvPr>
          <p:cNvSpPr txBox="1"/>
          <p:nvPr/>
        </p:nvSpPr>
        <p:spPr>
          <a:xfrm>
            <a:off x="5572276" y="4000500"/>
            <a:ext cx="12098208" cy="5715000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kern="0" dirty="0">
                <a:latin typeface="Arial" panose="020B0604020202020204" pitchFamily="34" charset="0"/>
                <a:cs typeface="Arial" panose="020B0604020202020204" pitchFamily="34" charset="0"/>
              </a:rPr>
              <a:t>▶ </a:t>
            </a:r>
            <a:r>
              <a:rPr lang="en-US" altLang="ko-KR" sz="3000" kern="0" dirty="0">
                <a:latin typeface="Arial" panose="020B0604020202020204" pitchFamily="34" charset="0"/>
                <a:cs typeface="Arial" panose="020B0604020202020204" pitchFamily="34" charset="0"/>
              </a:rPr>
              <a:t>Python, </a:t>
            </a:r>
            <a:r>
              <a:rPr lang="en-US" altLang="ko-KR" sz="3000" kern="0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en-US" altLang="ko-KR" sz="30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000" kern="0" dirty="0">
                <a:latin typeface="Arial" panose="020B0604020202020204" pitchFamily="34" charset="0"/>
                <a:cs typeface="Arial" panose="020B0604020202020204" pitchFamily="34" charset="0"/>
              </a:rPr>
              <a:t>환경 세팅</a:t>
            </a:r>
            <a:endParaRPr lang="en-US" altLang="ko-KR" sz="3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i="0" u="none" strike="noStrike" kern="0" cap="none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ko-KR" altLang="en-US" sz="3000" kern="0" dirty="0">
                <a:latin typeface="Arial" panose="020B0604020202020204" pitchFamily="34" charset="0"/>
                <a:cs typeface="Arial" panose="020B0604020202020204" pitchFamily="34" charset="0"/>
              </a:rPr>
              <a:t>▶ 웹 스크롤링</a:t>
            </a:r>
            <a:r>
              <a:rPr lang="en-US" altLang="ko-KR" sz="30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3000" kern="0" dirty="0">
                <a:latin typeface="Arial" panose="020B0604020202020204" pitchFamily="34" charset="0"/>
                <a:cs typeface="Arial" panose="020B0604020202020204" pitchFamily="34" charset="0"/>
              </a:rPr>
              <a:t>촬영 등을 통해 데이터셋 생성</a:t>
            </a:r>
            <a:endParaRPr lang="en-US" altLang="ko-KR" sz="3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endParaRPr kumimoji="0" lang="en-US" altLang="ko-KR" sz="3000" i="0" u="none" strike="noStrike" kern="0" cap="none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ko-KR" altLang="en-US" sz="3000" kern="0" dirty="0">
                <a:latin typeface="Arial" panose="020B0604020202020204" pitchFamily="34" charset="0"/>
                <a:cs typeface="Arial" panose="020B0604020202020204" pitchFamily="34" charset="0"/>
              </a:rPr>
              <a:t>▶</a:t>
            </a:r>
            <a:r>
              <a:rPr lang="en-US" altLang="ko-KR" sz="30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000" kern="0" dirty="0">
                <a:latin typeface="Arial" panose="020B0604020202020204" pitchFamily="34" charset="0"/>
                <a:cs typeface="Arial" panose="020B0604020202020204" pitchFamily="34" charset="0"/>
              </a:rPr>
              <a:t>로컬에서 이미지 </a:t>
            </a:r>
            <a:r>
              <a:rPr lang="ko-KR" altLang="en-US" sz="3000" kern="0" dirty="0" err="1">
                <a:latin typeface="Arial" panose="020B0604020202020204" pitchFamily="34" charset="0"/>
                <a:cs typeface="Arial" panose="020B0604020202020204" pitchFamily="34" charset="0"/>
              </a:rPr>
              <a:t>라벨링</a:t>
            </a:r>
            <a:r>
              <a:rPr lang="ko-KR" altLang="en-US" sz="3000" kern="0" dirty="0">
                <a:latin typeface="Arial" panose="020B0604020202020204" pitchFamily="34" charset="0"/>
                <a:cs typeface="Arial" panose="020B0604020202020204" pitchFamily="34" charset="0"/>
              </a:rPr>
              <a:t> 수행</a:t>
            </a:r>
            <a:endParaRPr lang="en-US" altLang="ko-KR" sz="3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endParaRPr kumimoji="0" lang="en-US" altLang="ko-KR" sz="3000" i="0" u="none" strike="noStrike" kern="0" cap="none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ko-KR" altLang="en-US" sz="3000" kern="0" dirty="0">
                <a:latin typeface="Arial" panose="020B0604020202020204" pitchFamily="34" charset="0"/>
                <a:cs typeface="Arial" panose="020B0604020202020204" pitchFamily="34" charset="0"/>
              </a:rPr>
              <a:t>▶</a:t>
            </a:r>
            <a:r>
              <a:rPr lang="en-US" altLang="ko-KR" sz="30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000" kern="0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ko-KR" altLang="en-US" sz="3000" kern="0" dirty="0">
                <a:latin typeface="Arial" panose="020B0604020202020204" pitchFamily="34" charset="0"/>
                <a:cs typeface="Arial" panose="020B0604020202020204" pitchFamily="34" charset="0"/>
              </a:rPr>
              <a:t> 에서 모델 학습 및 튜닝</a:t>
            </a:r>
            <a:r>
              <a:rPr lang="en-US" altLang="ko-KR" sz="30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3000" kern="0" dirty="0">
                <a:latin typeface="Arial" panose="020B0604020202020204" pitchFamily="34" charset="0"/>
                <a:cs typeface="Arial" panose="020B0604020202020204" pitchFamily="34" charset="0"/>
              </a:rPr>
              <a:t>추출</a:t>
            </a:r>
            <a:endParaRPr lang="en-US" altLang="ko-KR" sz="3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endParaRPr kumimoji="0" lang="en-US" altLang="ko-KR" sz="3000" i="0" u="none" strike="noStrike" kern="0" cap="none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ko-KR" altLang="en-US" sz="3000" kern="0" dirty="0">
                <a:latin typeface="Arial" panose="020B0604020202020204" pitchFamily="34" charset="0"/>
                <a:cs typeface="Arial" panose="020B0604020202020204" pitchFamily="34" charset="0"/>
              </a:rPr>
              <a:t>▶</a:t>
            </a:r>
            <a:r>
              <a:rPr lang="en-US" altLang="ko-KR" sz="3000" kern="0" dirty="0">
                <a:latin typeface="Arial" panose="020B0604020202020204" pitchFamily="34" charset="0"/>
                <a:cs typeface="Arial" panose="020B0604020202020204" pitchFamily="34" charset="0"/>
              </a:rPr>
              <a:t>  Web cam </a:t>
            </a:r>
            <a:r>
              <a:rPr lang="ko-KR" altLang="en-US" sz="3000" kern="0" dirty="0">
                <a:latin typeface="Arial" panose="020B0604020202020204" pitchFamily="34" charset="0"/>
                <a:cs typeface="Arial" panose="020B0604020202020204" pitchFamily="34" charset="0"/>
              </a:rPr>
              <a:t>을 활용하여 유저가 사용가능한 기능 구현</a:t>
            </a:r>
            <a:endParaRPr kumimoji="0" lang="en-US" altLang="ko-KR" sz="3000" i="0" u="none" strike="noStrike" kern="1200" cap="none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i="0" u="none" strike="noStrike" kern="1200" cap="none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5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4"/>
            <a:ext cx="4898413" cy="791661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01. Project Goals</a:t>
            </a:r>
            <a:endParaRPr kumimoji="0" lang="en-US" sz="30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328" y="117666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Project 2 : Detection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3913" y="1522664"/>
            <a:ext cx="3109565" cy="659364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3354" y="1042128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defRPr/>
            </a:pPr>
            <a:r>
              <a:rPr kumimoji="0" lang="en-US" altLang="ko-KR" sz="8400" b="1" i="0" u="none" strike="noStrike" kern="0" cap="none" spc="-10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03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9FBAE7B3-006A-411A-953A-C9528CC783E5}"/>
              </a:ext>
            </a:extLst>
          </p:cNvPr>
          <p:cNvSpPr txBox="1"/>
          <p:nvPr/>
        </p:nvSpPr>
        <p:spPr>
          <a:xfrm>
            <a:off x="589213" y="3888912"/>
            <a:ext cx="4898413" cy="612035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02. Development Process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3ACD168-EDD9-40B5-B09A-D3CAD8C43D86}"/>
              </a:ext>
            </a:extLst>
          </p:cNvPr>
          <p:cNvSpPr txBox="1"/>
          <p:nvPr/>
        </p:nvSpPr>
        <p:spPr>
          <a:xfrm>
            <a:off x="589212" y="4580440"/>
            <a:ext cx="4898413" cy="486542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3F5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03. Datasets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3F5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F4C8AECB-3D3A-4FC3-9351-C2DA5D85CFC7}"/>
              </a:ext>
            </a:extLst>
          </p:cNvPr>
          <p:cNvSpPr txBox="1"/>
          <p:nvPr/>
        </p:nvSpPr>
        <p:spPr>
          <a:xfrm>
            <a:off x="589212" y="5287132"/>
            <a:ext cx="4898413" cy="923168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04. Development    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Environment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EFFF42A9-0101-404D-91FD-6F61F0C46830}"/>
              </a:ext>
            </a:extLst>
          </p:cNvPr>
          <p:cNvSpPr txBox="1"/>
          <p:nvPr/>
        </p:nvSpPr>
        <p:spPr>
          <a:xfrm>
            <a:off x="5600579" y="2749778"/>
            <a:ext cx="10553821" cy="6251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defRPr/>
            </a:pPr>
            <a:r>
              <a:rPr lang="en-US" altLang="ko-KR" sz="40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datasets : </a:t>
            </a:r>
            <a:r>
              <a:rPr kumimoji="0" lang="en-US" altLang="ko-KR" sz="4000" b="1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Web Scrolling &amp; </a:t>
            </a:r>
            <a:r>
              <a:rPr lang="en-US" altLang="ko-KR" sz="40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  <a:endParaRPr kumimoji="0" lang="en-US" altLang="ko-KR" sz="40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2" name="Picture 2" descr="네이버에 블로그를 등록시키는 방법 Naver - KOR buddy">
            <a:extLst>
              <a:ext uri="{FF2B5EF4-FFF2-40B4-BE49-F238E27FC236}">
                <a16:creationId xmlns:a16="http://schemas.microsoft.com/office/drawing/2014/main" id="{3ED5295A-3878-47A1-A7AE-0B7C19C3E062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6630043"/>
            <a:ext cx="5104327" cy="239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Google &#10;Hello world, itwill ! &#10;Google &#10;l'm Feeling Lucky ">
            <a:extLst>
              <a:ext uri="{FF2B5EF4-FFF2-40B4-BE49-F238E27FC236}">
                <a16:creationId xmlns:a16="http://schemas.microsoft.com/office/drawing/2014/main" id="{688FA69B-06A8-456E-B3D5-B22AFE2FBA9C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579" y="3887572"/>
            <a:ext cx="576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Instagram pc버전 다운로드, 인스타그램 pc버전 다운로드, 인스타그램 웹버전, 모바일 앱 인스타그램 다운로드, 녹스  앱플레이어PC에서 즐기는 모바일 Android 게임/앱">
            <a:extLst>
              <a:ext uri="{FF2B5EF4-FFF2-40B4-BE49-F238E27FC236}">
                <a16:creationId xmlns:a16="http://schemas.microsoft.com/office/drawing/2014/main" id="{7E99CCB8-4953-4356-A74E-3662F20272F2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579" y="4004339"/>
            <a:ext cx="5268607" cy="255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Bing will be a search alternative to Google on Android from October 1">
            <a:extLst>
              <a:ext uri="{FF2B5EF4-FFF2-40B4-BE49-F238E27FC236}">
                <a16:creationId xmlns:a16="http://schemas.microsoft.com/office/drawing/2014/main" id="{2DF053EB-C0CA-4BED-A385-E9BB229A758D}"/>
              </a:ext>
            </a:extLst>
          </p:cNvPr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069" y="6781131"/>
            <a:ext cx="4648574" cy="239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821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4"/>
            <a:ext cx="4898413" cy="791661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01. Project Goals</a:t>
            </a:r>
            <a:endParaRPr kumimoji="0" lang="en-US" sz="30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328" y="117666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Project 2 : Detection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3913" y="1522664"/>
            <a:ext cx="3109565" cy="659364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3354" y="1042128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400" b="1" i="0" u="none" strike="noStrike" kern="0" cap="none" spc="-10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9FBAE7B3-006A-411A-953A-C9528CC783E5}"/>
              </a:ext>
            </a:extLst>
          </p:cNvPr>
          <p:cNvSpPr txBox="1"/>
          <p:nvPr/>
        </p:nvSpPr>
        <p:spPr>
          <a:xfrm>
            <a:off x="589213" y="3888912"/>
            <a:ext cx="4898413" cy="612035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02. Development Process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3ACD168-EDD9-40B5-B09A-D3CAD8C43D86}"/>
              </a:ext>
            </a:extLst>
          </p:cNvPr>
          <p:cNvSpPr txBox="1"/>
          <p:nvPr/>
        </p:nvSpPr>
        <p:spPr>
          <a:xfrm>
            <a:off x="589212" y="4580440"/>
            <a:ext cx="4898413" cy="486542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03. Datasets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F4C8AECB-3D3A-4FC3-9351-C2DA5D85CFC7}"/>
              </a:ext>
            </a:extLst>
          </p:cNvPr>
          <p:cNvSpPr txBox="1"/>
          <p:nvPr/>
        </p:nvSpPr>
        <p:spPr>
          <a:xfrm>
            <a:off x="589212" y="5287132"/>
            <a:ext cx="4898413" cy="923168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3F5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04. Development    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kern="0" dirty="0">
                <a:solidFill>
                  <a:srgbClr val="3F5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3F5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Environment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3F5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AA2F85F4-1527-4015-87EA-8EF42486E6B8}"/>
              </a:ext>
            </a:extLst>
          </p:cNvPr>
          <p:cNvSpPr txBox="1"/>
          <p:nvPr/>
        </p:nvSpPr>
        <p:spPr>
          <a:xfrm>
            <a:off x="5829426" y="4202976"/>
            <a:ext cx="3626279" cy="6132371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OS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Tensorflow</a:t>
            </a:r>
            <a:endParaRPr kumimoji="0" lang="en-US" sz="3500" b="1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 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500" b="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500" b="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6338277C-5D42-4E8B-A75F-F02974721EFA}"/>
              </a:ext>
            </a:extLst>
          </p:cNvPr>
          <p:cNvSpPr txBox="1"/>
          <p:nvPr/>
        </p:nvSpPr>
        <p:spPr>
          <a:xfrm>
            <a:off x="9697470" y="4192729"/>
            <a:ext cx="7924800" cy="6132371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0" cap="none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Windows10</a:t>
            </a:r>
            <a:endParaRPr kumimoji="0" lang="en-US" sz="3500" b="0" i="0" u="none" strike="noStrike" kern="0" cap="none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3.7.9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0" cap="none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2.4.1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K80</a:t>
            </a:r>
            <a:r>
              <a:rPr lang="en-US" altLang="ko-KR" sz="3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3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  <a:r>
              <a:rPr lang="en-US" altLang="ko-KR" sz="3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3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p100</a:t>
            </a:r>
            <a:r>
              <a:rPr lang="en-US" altLang="ko-KR" sz="3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ko-KR" sz="3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en-US" altLang="ko-KR" sz="3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Yolo </a:t>
            </a:r>
            <a:r>
              <a:rPr lang="en-US" sz="3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v4</a:t>
            </a:r>
            <a:r>
              <a:rPr lang="en-US" sz="3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(darknet)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5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Object 10">
            <a:extLst>
              <a:ext uri="{FF2B5EF4-FFF2-40B4-BE49-F238E27FC236}">
                <a16:creationId xmlns:a16="http://schemas.microsoft.com/office/drawing/2014/main" id="{1D767B0F-588E-4E6F-BC85-55288F10509B}"/>
              </a:ext>
            </a:extLst>
          </p:cNvPr>
          <p:cNvSpPr txBox="1"/>
          <p:nvPr/>
        </p:nvSpPr>
        <p:spPr>
          <a:xfrm>
            <a:off x="5600579" y="2749778"/>
            <a:ext cx="10553821" cy="6251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defRPr/>
            </a:pPr>
            <a:r>
              <a:rPr lang="ko-KR" altLang="en-US" sz="40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 환경</a:t>
            </a:r>
            <a:endParaRPr kumimoji="0" lang="en-US" sz="40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74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7400" y="746894"/>
            <a:ext cx="13647227" cy="879321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endParaRPr lang="en-US" sz="21600" kern="0" dirty="0">
              <a:solidFill>
                <a:srgbClr val="000000"/>
              </a:solidFill>
              <a:latin typeface="에스코어 드림 5 Medium" pitchFamily="34" charset="0"/>
              <a:cs typeface="에스코어 드림 5 Medium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188698" y="6743700"/>
            <a:ext cx="9910604" cy="57968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2013" y="8650774"/>
            <a:ext cx="5663975" cy="50284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Itwill</a:t>
            </a:r>
            <a:r>
              <a:rPr lang="en-US" sz="2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12</a:t>
            </a:r>
            <a:r>
              <a:rPr lang="en-US" sz="2500" b="1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LKYJ</a:t>
            </a:r>
            <a:r>
              <a:rPr lang="en-US" sz="2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DBAD55C-5EE4-48D4-8073-3F1B8B64DCDF}"/>
              </a:ext>
            </a:extLst>
          </p:cNvPr>
          <p:cNvSpPr txBox="1"/>
          <p:nvPr/>
        </p:nvSpPr>
        <p:spPr>
          <a:xfrm>
            <a:off x="1104900" y="3543300"/>
            <a:ext cx="16078200" cy="23622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3500" b="1" kern="0" dirty="0"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ko-KR" altLang="en-US" sz="13500" b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500" b="1" kern="0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endParaRPr lang="en-US" sz="1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30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0341" y="2171700"/>
            <a:ext cx="1072174" cy="927786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  <a:p>
            <a:pPr algn="just"/>
            <a:endParaRPr lang="en-US" sz="25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5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  <a:p>
            <a:pPr algn="just"/>
            <a:endParaRPr lang="en-US" altLang="ko-KR" sz="25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5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4311" y="2171700"/>
            <a:ext cx="6606030" cy="204829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0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sz="7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47683" y="3211660"/>
            <a:ext cx="4839628" cy="31345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8" name="Object 2">
            <a:extLst>
              <a:ext uri="{FF2B5EF4-FFF2-40B4-BE49-F238E27FC236}">
                <a16:creationId xmlns:a16="http://schemas.microsoft.com/office/drawing/2014/main" id="{C7AD766E-4F83-444F-BF65-7E8C8BAFC81C}"/>
              </a:ext>
            </a:extLst>
          </p:cNvPr>
          <p:cNvSpPr txBox="1"/>
          <p:nvPr/>
        </p:nvSpPr>
        <p:spPr>
          <a:xfrm>
            <a:off x="8812515" y="2400300"/>
            <a:ext cx="8461201" cy="5334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98E1FAD7-4D12-455E-8189-310D6CC8220D}"/>
              </a:ext>
            </a:extLst>
          </p:cNvPr>
          <p:cNvSpPr txBox="1"/>
          <p:nvPr/>
        </p:nvSpPr>
        <p:spPr>
          <a:xfrm>
            <a:off x="8812515" y="3525118"/>
            <a:ext cx="8461201" cy="5334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1 : Classification</a:t>
            </a: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9C281EAE-E89C-4002-9BC9-1C5428D22732}"/>
              </a:ext>
            </a:extLst>
          </p:cNvPr>
          <p:cNvSpPr txBox="1"/>
          <p:nvPr/>
        </p:nvSpPr>
        <p:spPr>
          <a:xfrm>
            <a:off x="8812515" y="4675295"/>
            <a:ext cx="8461201" cy="5334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2 : Detection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1">
            <a:extLst>
              <a:ext uri="{FF2B5EF4-FFF2-40B4-BE49-F238E27FC236}">
                <a16:creationId xmlns:a16="http://schemas.microsoft.com/office/drawing/2014/main" id="{FDFA069E-CF33-4D46-B1D9-9D3F6EA58E58}"/>
              </a:ext>
            </a:extLst>
          </p:cNvPr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13" name="Object 4">
              <a:extLst>
                <a:ext uri="{FF2B5EF4-FFF2-40B4-BE49-F238E27FC236}">
                  <a16:creationId xmlns:a16="http://schemas.microsoft.com/office/drawing/2014/main" id="{6D1F9A20-A913-4970-9032-0D703FCD4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4" name="그룹 1002">
            <a:extLst>
              <a:ext uri="{FF2B5EF4-FFF2-40B4-BE49-F238E27FC236}">
                <a16:creationId xmlns:a16="http://schemas.microsoft.com/office/drawing/2014/main" id="{C14CA57B-F3AC-4F50-86F9-D9CFCC854402}"/>
              </a:ext>
            </a:extLst>
          </p:cNvPr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15" name="Object 7">
              <a:extLst>
                <a:ext uri="{FF2B5EF4-FFF2-40B4-BE49-F238E27FC236}">
                  <a16:creationId xmlns:a16="http://schemas.microsoft.com/office/drawing/2014/main" id="{FCD8BD66-4A87-4C16-9E95-340086FA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A824931-D08D-4A63-B17F-55ADB12AD7F8}"/>
              </a:ext>
            </a:extLst>
          </p:cNvPr>
          <p:cNvSpPr txBox="1"/>
          <p:nvPr/>
        </p:nvSpPr>
        <p:spPr>
          <a:xfrm>
            <a:off x="3048000" y="3635395"/>
            <a:ext cx="28956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19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9925CE-6F6E-404D-8DD8-DCECB9B430E1}"/>
              </a:ext>
            </a:extLst>
          </p:cNvPr>
          <p:cNvSpPr txBox="1"/>
          <p:nvPr/>
        </p:nvSpPr>
        <p:spPr>
          <a:xfrm>
            <a:off x="6635669" y="4738926"/>
            <a:ext cx="4191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BE6B8C-4BC6-4AF0-8358-EB619EBE818F}"/>
              </a:ext>
            </a:extLst>
          </p:cNvPr>
          <p:cNvSpPr txBox="1"/>
          <p:nvPr/>
        </p:nvSpPr>
        <p:spPr>
          <a:xfrm>
            <a:off x="11157352" y="4670212"/>
            <a:ext cx="55304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AutoNum type="arabicPeriod"/>
            </a:pPr>
            <a:r>
              <a:rPr lang="en-US" altLang="ko-K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lecture </a:t>
            </a:r>
          </a:p>
          <a:p>
            <a:pPr marL="514350" indent="-514350" algn="just">
              <a:buFontTx/>
              <a:buAutoNum type="arabicPeriod"/>
            </a:pPr>
            <a:r>
              <a:rPr lang="en-US" altLang="ko-K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</a:t>
            </a:r>
          </a:p>
          <a:p>
            <a:pPr marL="514350" indent="-514350" algn="just">
              <a:buAutoNum type="arabicPeriod"/>
            </a:pPr>
            <a:endParaRPr lang="en-US" altLang="ko-KR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endParaRPr lang="en-US" altLang="ko-KR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4"/>
            <a:ext cx="4898413" cy="79166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500" b="1" kern="0" dirty="0">
                <a:solidFill>
                  <a:srgbClr val="3F5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01. About lecture</a:t>
            </a:r>
            <a:endParaRPr lang="en-US" altLang="ko-KR" sz="3500" b="1" dirty="0">
              <a:solidFill>
                <a:srgbClr val="3F5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endParaRPr lang="en-US" sz="3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328" y="117666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3913" y="1522664"/>
            <a:ext cx="3109565" cy="65936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3354" y="1042128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400" b="1" kern="0" spc="-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9FBAE7B3-006A-411A-953A-C9528CC783E5}"/>
              </a:ext>
            </a:extLst>
          </p:cNvPr>
          <p:cNvSpPr txBox="1"/>
          <p:nvPr/>
        </p:nvSpPr>
        <p:spPr>
          <a:xfrm>
            <a:off x="589214" y="3804255"/>
            <a:ext cx="4898413" cy="79166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 Team Member</a:t>
            </a:r>
          </a:p>
        </p:txBody>
      </p:sp>
      <p:sp>
        <p:nvSpPr>
          <p:cNvPr id="32" name="Object 10">
            <a:extLst>
              <a:ext uri="{FF2B5EF4-FFF2-40B4-BE49-F238E27FC236}">
                <a16:creationId xmlns:a16="http://schemas.microsoft.com/office/drawing/2014/main" id="{33224430-1017-44C8-AFB0-FA6434094CBC}"/>
              </a:ext>
            </a:extLst>
          </p:cNvPr>
          <p:cNvSpPr txBox="1"/>
          <p:nvPr/>
        </p:nvSpPr>
        <p:spPr>
          <a:xfrm>
            <a:off x="5600579" y="2705100"/>
            <a:ext cx="7111181" cy="625125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0" spc="-1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ko-KR" altLang="en-US" sz="4000" b="1" kern="0" spc="-1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b="1" kern="0" spc="-1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4000" b="1" kern="0" spc="-1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b="1" kern="0" spc="-1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endParaRPr kumimoji="0" lang="en-US" sz="40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ABA1867A-14DF-4FC0-A7A7-9AD3CE7A6BE0}"/>
              </a:ext>
            </a:extLst>
          </p:cNvPr>
          <p:cNvSpPr txBox="1"/>
          <p:nvPr/>
        </p:nvSpPr>
        <p:spPr>
          <a:xfrm>
            <a:off x="5600579" y="3804255"/>
            <a:ext cx="12098208" cy="3352800"/>
          </a:xfrm>
          <a:prstGeom prst="rect">
            <a:avLst/>
          </a:prstGeom>
          <a:solidFill>
            <a:srgbClr val="FFFFFF"/>
          </a:solidFill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▶ </a:t>
            </a:r>
            <a:r>
              <a:rPr lang="en-US" altLang="ko-KR" sz="2400" kern="0">
                <a:latin typeface="Arial" panose="020B0604020202020204" pitchFamily="34" charset="0"/>
                <a:cs typeface="Arial" panose="020B0604020202020204" pitchFamily="34" charset="0"/>
              </a:rPr>
              <a:t>Classification </a:t>
            </a:r>
            <a:r>
              <a:rPr lang="en-US" altLang="ko-KR" sz="2400" kern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VGGnet</a:t>
            </a:r>
            <a:r>
              <a:rPr lang="en-US" altLang="ko-KR" sz="2400" kern="0" dirty="0"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ko-KR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▶ </a:t>
            </a:r>
            <a:r>
              <a:rPr lang="en-US" altLang="ko-KR" sz="2400" kern="0" dirty="0">
                <a:latin typeface="Arial" panose="020B0604020202020204" pitchFamily="34" charset="0"/>
                <a:cs typeface="Arial" panose="020B0604020202020204" pitchFamily="34" charset="0"/>
              </a:rPr>
              <a:t>Detection : Yolo </a:t>
            </a:r>
            <a:r>
              <a:rPr lang="en-US" altLang="ko-KR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v4</a:t>
            </a:r>
            <a:r>
              <a:rPr lang="en-US" altLang="ko-KR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6E888E9-7F83-40CD-B4C4-6715EA3447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6599" y="4457700"/>
            <a:ext cx="6889913" cy="4065076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CBA2B7-B0AB-4D4A-B9B8-B89A3E260373}"/>
              </a:ext>
            </a:extLst>
          </p:cNvPr>
          <p:cNvSpPr/>
          <p:nvPr/>
        </p:nvSpPr>
        <p:spPr>
          <a:xfrm>
            <a:off x="13525485" y="5294192"/>
            <a:ext cx="2095515" cy="1068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59106E-B849-42A0-AB1F-174B7F7030AD}"/>
              </a:ext>
            </a:extLst>
          </p:cNvPr>
          <p:cNvSpPr/>
          <p:nvPr/>
        </p:nvSpPr>
        <p:spPr>
          <a:xfrm>
            <a:off x="13525485" y="4941024"/>
            <a:ext cx="2083414" cy="316696"/>
          </a:xfrm>
          <a:prstGeom prst="rect">
            <a:avLst/>
          </a:prstGeom>
          <a:noFill/>
          <a:ln w="28575">
            <a:solidFill>
              <a:srgbClr val="627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NC-</a:t>
            </a:r>
            <a:r>
              <a:rPr lang="en-US" altLang="ko-KR" sz="2000" dirty="0" err="1"/>
              <a:t>135K1NE</a:t>
            </a:r>
            <a:endParaRPr lang="ko-KR" altLang="en-US" sz="2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E9243DF-AE9F-4BC7-B95B-7C2E4FAB5A77}"/>
              </a:ext>
            </a:extLst>
          </p:cNvPr>
          <p:cNvSpPr/>
          <p:nvPr/>
        </p:nvSpPr>
        <p:spPr>
          <a:xfrm>
            <a:off x="13634501" y="6381088"/>
            <a:ext cx="2416474" cy="316696"/>
          </a:xfrm>
          <a:prstGeom prst="rect">
            <a:avLst/>
          </a:prstGeom>
          <a:noFill/>
          <a:ln w="28575">
            <a:solidFill>
              <a:srgbClr val="627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BVX-4213P4B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EF1E25-6402-430D-A143-F7FB5A409753}"/>
              </a:ext>
            </a:extLst>
          </p:cNvPr>
          <p:cNvSpPr/>
          <p:nvPr/>
        </p:nvSpPr>
        <p:spPr>
          <a:xfrm>
            <a:off x="13634500" y="6725820"/>
            <a:ext cx="2398349" cy="1237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F4DA8E-DA23-4607-AEAE-34911FFE9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3425" y="4381500"/>
            <a:ext cx="442573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9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4"/>
            <a:ext cx="4898413" cy="79166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01. About lecture</a:t>
            </a:r>
            <a:endParaRPr lang="en-US" sz="3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328" y="117666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50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3913" y="1522664"/>
            <a:ext cx="3109565" cy="65936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3354" y="1042128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400" b="1" kern="0" spc="-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9FBAE7B3-006A-411A-953A-C9528CC783E5}"/>
              </a:ext>
            </a:extLst>
          </p:cNvPr>
          <p:cNvSpPr txBox="1"/>
          <p:nvPr/>
        </p:nvSpPr>
        <p:spPr>
          <a:xfrm>
            <a:off x="589214" y="3804255"/>
            <a:ext cx="4898413" cy="79166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b="1" kern="0" dirty="0">
                <a:solidFill>
                  <a:srgbClr val="3F5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 Team Member</a:t>
            </a:r>
            <a:endParaRPr lang="en-US" sz="3500" b="1" dirty="0">
              <a:solidFill>
                <a:srgbClr val="3F5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10">
            <a:extLst>
              <a:ext uri="{FF2B5EF4-FFF2-40B4-BE49-F238E27FC236}">
                <a16:creationId xmlns:a16="http://schemas.microsoft.com/office/drawing/2014/main" id="{33224430-1017-44C8-AFB0-FA6434094CBC}"/>
              </a:ext>
            </a:extLst>
          </p:cNvPr>
          <p:cNvSpPr txBox="1"/>
          <p:nvPr/>
        </p:nvSpPr>
        <p:spPr>
          <a:xfrm>
            <a:off x="5600579" y="2741991"/>
            <a:ext cx="7111181" cy="625125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0" spc="-1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lang="ko-KR" altLang="en-US" sz="4000" b="1" kern="0" spc="-1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b="1" kern="0" spc="-1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ko-KR" altLang="en-US" sz="4000" b="1" kern="0" spc="-1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b="1" kern="0" spc="-15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LKYJ</a:t>
            </a:r>
            <a:endParaRPr kumimoji="0" lang="en-US" sz="40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ABA1867A-14DF-4FC0-A7A7-9AD3CE7A6BE0}"/>
              </a:ext>
            </a:extLst>
          </p:cNvPr>
          <p:cNvSpPr txBox="1"/>
          <p:nvPr/>
        </p:nvSpPr>
        <p:spPr>
          <a:xfrm>
            <a:off x="5600579" y="3848100"/>
            <a:ext cx="12098208" cy="3352800"/>
          </a:xfrm>
          <a:prstGeom prst="rect">
            <a:avLst/>
          </a:prstGeom>
          <a:solidFill>
            <a:srgbClr val="FFFFFF"/>
          </a:solidFill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▶ </a:t>
            </a:r>
            <a:r>
              <a:rPr lang="ko-KR" altLang="en-US" sz="24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이신성</a:t>
            </a:r>
            <a:r>
              <a:rPr lang="ko-KR" altLang="en-US" sz="2400" b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kern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ko-KR" sz="2400" kern="0" dirty="0">
                <a:latin typeface="Arial" panose="020B0604020202020204" pitchFamily="34" charset="0"/>
                <a:cs typeface="Arial" panose="020B0604020202020204" pitchFamily="34" charset="0"/>
              </a:rPr>
              <a:t> Classification, modeling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ko-KR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▶ </a:t>
            </a:r>
            <a:r>
              <a:rPr lang="ko-KR" altLang="en-US" sz="24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김미승</a:t>
            </a:r>
            <a:r>
              <a:rPr lang="ko-KR" altLang="en-US" sz="2400" b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kern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ko-KR" sz="2400" kern="0" dirty="0">
                <a:latin typeface="Arial" panose="020B0604020202020204" pitchFamily="34" charset="0"/>
                <a:cs typeface="Arial" panose="020B0604020202020204" pitchFamily="34" charset="0"/>
              </a:rPr>
              <a:t> Classification, R shiny</a:t>
            </a:r>
          </a:p>
          <a:p>
            <a:pPr algn="just"/>
            <a:endParaRPr lang="en-US" altLang="ko-KR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ko-KR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▶ </a:t>
            </a:r>
            <a:r>
              <a:rPr lang="ko-KR" altLang="en-US" sz="2400" b="1" kern="0" dirty="0">
                <a:latin typeface="Arial" panose="020B0604020202020204" pitchFamily="34" charset="0"/>
                <a:cs typeface="Arial" panose="020B0604020202020204" pitchFamily="34" charset="0"/>
              </a:rPr>
              <a:t>정희원 </a:t>
            </a:r>
            <a:r>
              <a:rPr lang="en-US" altLang="ko-KR" sz="2400" kern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Object Detection, Dataset</a:t>
            </a:r>
            <a:endParaRPr kumimoji="0" lang="en-US" altLang="ko-KR" sz="2400" i="0" u="none" strike="noStrike" kern="0" cap="none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algn="just"/>
            <a:endParaRPr lang="en-US" altLang="ko-KR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ko-KR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▶ </a:t>
            </a:r>
            <a:r>
              <a:rPr lang="ko-KR" altLang="en-US" sz="2400" b="1" kern="0" dirty="0">
                <a:latin typeface="Arial" panose="020B0604020202020204" pitchFamily="34" charset="0"/>
                <a:cs typeface="Arial" panose="020B0604020202020204" pitchFamily="34" charset="0"/>
              </a:rPr>
              <a:t>김정민 </a:t>
            </a:r>
            <a:r>
              <a:rPr lang="en-US" altLang="ko-KR" sz="2400" kern="0" dirty="0">
                <a:latin typeface="Arial" panose="020B0604020202020204" pitchFamily="34" charset="0"/>
                <a:cs typeface="Arial" panose="020B0604020202020204" pitchFamily="34" charset="0"/>
              </a:rPr>
              <a:t>: Object Detection, modeling</a:t>
            </a:r>
          </a:p>
          <a:p>
            <a:pPr algn="just"/>
            <a:endParaRPr kumimoji="0" lang="en-US" sz="2400" i="0" u="none" strike="noStrike" kern="0" cap="none" spc="-15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just"/>
            <a:r>
              <a:rPr lang="ko-KR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▶ </a:t>
            </a:r>
            <a:r>
              <a:rPr lang="ko-KR" altLang="en-US" sz="24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양건준</a:t>
            </a:r>
            <a:r>
              <a:rPr lang="ko-KR" altLang="en-US" sz="2400" b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kern="0" dirty="0">
                <a:latin typeface="Arial" panose="020B0604020202020204" pitchFamily="34" charset="0"/>
                <a:cs typeface="Arial" panose="020B0604020202020204" pitchFamily="34" charset="0"/>
              </a:rPr>
              <a:t>: Object Detection, Webcam(</a:t>
            </a:r>
            <a:r>
              <a:rPr lang="en-US" altLang="ko-KR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realtime</a:t>
            </a:r>
            <a:r>
              <a:rPr lang="en-US" altLang="ko-KR" sz="2400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/>
            <a:endParaRPr lang="en-US" altLang="ko-KR" sz="2400" kern="0" spc="-15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0" cap="none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i="0" u="none" strike="noStrike" kern="1200" cap="none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400" i="0" u="none" strike="noStrike" kern="1200" cap="none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400" i="0" u="none" strike="noStrike" kern="1200" cap="none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400" i="0" u="none" strike="noStrike" kern="1200" cap="none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1001">
            <a:extLst>
              <a:ext uri="{FF2B5EF4-FFF2-40B4-BE49-F238E27FC236}">
                <a16:creationId xmlns:a16="http://schemas.microsoft.com/office/drawing/2014/main" id="{0B649BBE-2C2A-4702-847F-BE2C4DF273E8}"/>
              </a:ext>
            </a:extLst>
          </p:cNvPr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11" name="Object 4">
              <a:extLst>
                <a:ext uri="{FF2B5EF4-FFF2-40B4-BE49-F238E27FC236}">
                  <a16:creationId xmlns:a16="http://schemas.microsoft.com/office/drawing/2014/main" id="{14AEB22A-5030-4C33-A0A3-FC81DDFE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6" name="그룹 1002">
            <a:extLst>
              <a:ext uri="{FF2B5EF4-FFF2-40B4-BE49-F238E27FC236}">
                <a16:creationId xmlns:a16="http://schemas.microsoft.com/office/drawing/2014/main" id="{58506C00-6DED-43C2-8E57-15994380695B}"/>
              </a:ext>
            </a:extLst>
          </p:cNvPr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17" name="Object 7">
              <a:extLst>
                <a:ext uri="{FF2B5EF4-FFF2-40B4-BE49-F238E27FC236}">
                  <a16:creationId xmlns:a16="http://schemas.microsoft.com/office/drawing/2014/main" id="{59A5B63B-D8C2-4A19-891F-2883DC6B9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pic>
        <p:nvPicPr>
          <p:cNvPr id="20" name="Object 11">
            <a:extLst>
              <a:ext uri="{FF2B5EF4-FFF2-40B4-BE49-F238E27FC236}">
                <a16:creationId xmlns:a16="http://schemas.microsoft.com/office/drawing/2014/main" id="{8A2BBD76-419E-405B-902A-65DC6758DEA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91429" y="9245715"/>
            <a:ext cx="1980952" cy="4095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974AAC7-AAA7-4936-A57A-266292E2C4E4}"/>
              </a:ext>
            </a:extLst>
          </p:cNvPr>
          <p:cNvSpPr txBox="1"/>
          <p:nvPr/>
        </p:nvSpPr>
        <p:spPr>
          <a:xfrm>
            <a:off x="3048000" y="3635395"/>
            <a:ext cx="28956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19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708343-63AD-4106-AFA7-7D76B644A12D}"/>
              </a:ext>
            </a:extLst>
          </p:cNvPr>
          <p:cNvSpPr txBox="1"/>
          <p:nvPr/>
        </p:nvSpPr>
        <p:spPr>
          <a:xfrm>
            <a:off x="6635669" y="4517812"/>
            <a:ext cx="4191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1 :</a:t>
            </a:r>
          </a:p>
          <a:p>
            <a:pPr algn="just"/>
            <a:r>
              <a:rPr lang="en-US" altLang="ko-KR" sz="5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Classificaion</a:t>
            </a:r>
            <a:r>
              <a:rPr lang="en-US" altLang="ko-KR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842425-6354-46A7-8165-FA37B1A755EE}"/>
              </a:ext>
            </a:extLst>
          </p:cNvPr>
          <p:cNvSpPr txBox="1"/>
          <p:nvPr/>
        </p:nvSpPr>
        <p:spPr>
          <a:xfrm>
            <a:off x="11157352" y="4329648"/>
            <a:ext cx="553044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AutoNum type="arabicPeriod"/>
            </a:pPr>
            <a:r>
              <a:rPr lang="en-US" altLang="ko-K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Goals</a:t>
            </a:r>
          </a:p>
          <a:p>
            <a:pPr marL="514350" indent="-514350" algn="just">
              <a:buFontTx/>
              <a:buAutoNum type="arabicPeriod"/>
            </a:pPr>
            <a:r>
              <a:rPr lang="en-US" altLang="ko-K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Process</a:t>
            </a:r>
          </a:p>
          <a:p>
            <a:pPr marL="514350" indent="-514350" algn="just">
              <a:buAutoNum type="arabicPeriod"/>
            </a:pPr>
            <a:r>
              <a:rPr lang="en-US" altLang="ko-K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</a:p>
          <a:p>
            <a:pPr marL="514350" indent="-514350" algn="just">
              <a:buFontTx/>
              <a:buAutoNum type="arabicPeriod"/>
            </a:pPr>
            <a:r>
              <a:rPr lang="en-US" altLang="ko-K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Environment</a:t>
            </a:r>
          </a:p>
          <a:p>
            <a:pPr marL="514350" indent="-514350" algn="just">
              <a:buAutoNum type="arabicPeriod"/>
            </a:pPr>
            <a:endParaRPr lang="en-US" altLang="ko-KR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endParaRPr lang="en-US" altLang="ko-KR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endParaRPr lang="en-US" altLang="ko-KR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endParaRPr lang="en-US" altLang="ko-KR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1CBFA9-8FEA-4DA3-B14A-B249CCD1D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54400" y="8840861"/>
            <a:ext cx="1741760" cy="121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6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4"/>
            <a:ext cx="4898413" cy="791661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3F5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01. Project Goals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3F5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328" y="117666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Project 1 : Classification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3913" y="1522664"/>
            <a:ext cx="3109565" cy="659364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3354" y="1042128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400" b="1" i="0" u="none" strike="noStrike" kern="0" cap="none" spc="-10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9FBAE7B3-006A-411A-953A-C9528CC783E5}"/>
              </a:ext>
            </a:extLst>
          </p:cNvPr>
          <p:cNvSpPr txBox="1"/>
          <p:nvPr/>
        </p:nvSpPr>
        <p:spPr>
          <a:xfrm>
            <a:off x="589213" y="3888912"/>
            <a:ext cx="4898413" cy="612035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02. Development Process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3ACD168-EDD9-40B5-B09A-D3CAD8C43D86}"/>
              </a:ext>
            </a:extLst>
          </p:cNvPr>
          <p:cNvSpPr txBox="1"/>
          <p:nvPr/>
        </p:nvSpPr>
        <p:spPr>
          <a:xfrm>
            <a:off x="589212" y="4580440"/>
            <a:ext cx="4898413" cy="486542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03. Datasets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184F4458-DC88-4AC6-AD8A-CEF3DFAFBAD0}"/>
              </a:ext>
            </a:extLst>
          </p:cNvPr>
          <p:cNvSpPr txBox="1"/>
          <p:nvPr/>
        </p:nvSpPr>
        <p:spPr>
          <a:xfrm>
            <a:off x="5600579" y="2749778"/>
            <a:ext cx="7111181" cy="625125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-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학습목표</a:t>
            </a:r>
            <a:endParaRPr kumimoji="0" lang="en-US" sz="40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id="{091124CD-EA4D-4682-8492-1D358222924F}"/>
              </a:ext>
            </a:extLst>
          </p:cNvPr>
          <p:cNvSpPr txBox="1"/>
          <p:nvPr/>
        </p:nvSpPr>
        <p:spPr>
          <a:xfrm>
            <a:off x="5572276" y="4000500"/>
            <a:ext cx="12098208" cy="5715000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kern="0" dirty="0">
                <a:latin typeface="Arial" panose="020B0604020202020204" pitchFamily="34" charset="0"/>
                <a:cs typeface="Arial" panose="020B0604020202020204" pitchFamily="34" charset="0"/>
              </a:rPr>
              <a:t>▶ 개발환경 구축</a:t>
            </a:r>
            <a:endParaRPr lang="en-US" altLang="ko-KR" sz="3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3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kern="0" dirty="0">
                <a:latin typeface="Arial" panose="020B0604020202020204" pitchFamily="34" charset="0"/>
                <a:cs typeface="Arial" panose="020B0604020202020204" pitchFamily="34" charset="0"/>
              </a:rPr>
              <a:t>▶ 커스텀 데이터셋 생성</a:t>
            </a:r>
            <a:endParaRPr lang="en-US" altLang="ko-KR" sz="3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i="0" u="none" strike="noStrike" kern="1200" cap="none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kern="0" dirty="0">
                <a:latin typeface="Arial" panose="020B0604020202020204" pitchFamily="34" charset="0"/>
                <a:cs typeface="Arial" panose="020B0604020202020204" pitchFamily="34" charset="0"/>
              </a:rPr>
              <a:t>▶</a:t>
            </a:r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데이터셋을 이용하여 모델 생성</a:t>
            </a:r>
            <a:endParaRPr lang="en-US" altLang="ko-K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i="0" u="none" strike="noStrike" kern="1200" cap="none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kern="0" dirty="0">
                <a:latin typeface="Arial" panose="020B0604020202020204" pitchFamily="34" charset="0"/>
                <a:cs typeface="Arial" panose="020B0604020202020204" pitchFamily="34" charset="0"/>
              </a:rPr>
              <a:t>▶</a:t>
            </a:r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추출된 모델과 </a:t>
            </a:r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R shiny </a:t>
            </a:r>
            <a:r>
              <a:rPr lang="ko-KR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를 활용하여 기능 구현</a:t>
            </a:r>
            <a:endParaRPr lang="en-US" altLang="ko-K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300" kern="0" dirty="0">
                <a:solidFill>
                  <a:srgbClr val="3F5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▶</a:t>
            </a:r>
            <a:r>
              <a:rPr lang="en-US" altLang="ko-KR" sz="33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300" b="1" kern="0" dirty="0">
                <a:latin typeface="Arial" panose="020B0604020202020204" pitchFamily="34" charset="0"/>
                <a:cs typeface="Arial" panose="020B0604020202020204" pitchFamily="34" charset="0"/>
              </a:rPr>
              <a:t>커스텀 데이터셋</a:t>
            </a:r>
            <a:r>
              <a:rPr lang="en-US" altLang="ko-KR" sz="3300" b="1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3300" b="1" kern="0" dirty="0">
                <a:latin typeface="Arial" panose="020B0604020202020204" pitchFamily="34" charset="0"/>
                <a:cs typeface="Arial" panose="020B0604020202020204" pitchFamily="34" charset="0"/>
              </a:rPr>
              <a:t>클라우드 환경</a:t>
            </a:r>
            <a:r>
              <a:rPr lang="en-US" altLang="ko-KR" sz="3300" b="1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3300" b="1" kern="0" dirty="0">
                <a:latin typeface="Arial" panose="020B0604020202020204" pitchFamily="34" charset="0"/>
                <a:cs typeface="Arial" panose="020B0604020202020204" pitchFamily="34" charset="0"/>
              </a:rPr>
              <a:t>전이학습을 활용해서</a:t>
            </a:r>
            <a:endParaRPr lang="en-US" altLang="ko-KR" sz="33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3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300" b="1" kern="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ko-KR" altLang="en-US" sz="3300" b="1" kern="0" dirty="0">
                <a:latin typeface="Arial" panose="020B0604020202020204" pitchFamily="34" charset="0"/>
                <a:cs typeface="Arial" panose="020B0604020202020204" pitchFamily="34" charset="0"/>
              </a:rPr>
              <a:t>자신만의 분류기 만들기</a:t>
            </a:r>
            <a:r>
              <a:rPr lang="en-US" altLang="ko-KR" sz="3300" b="1" kern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3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F4C8AECB-3D3A-4FC3-9351-C2DA5D85CFC7}"/>
              </a:ext>
            </a:extLst>
          </p:cNvPr>
          <p:cNvSpPr txBox="1"/>
          <p:nvPr/>
        </p:nvSpPr>
        <p:spPr>
          <a:xfrm>
            <a:off x="589212" y="5287132"/>
            <a:ext cx="4898413" cy="923168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04. Development    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Environment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2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4"/>
            <a:ext cx="4898413" cy="791661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01. Project Goals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328" y="117666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Project 1 : Classification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3913" y="1522664"/>
            <a:ext cx="3109565" cy="659364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3354" y="1042128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400" b="1" i="0" u="none" strike="noStrike" kern="0" cap="none" spc="-10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9FBAE7B3-006A-411A-953A-C9528CC783E5}"/>
              </a:ext>
            </a:extLst>
          </p:cNvPr>
          <p:cNvSpPr txBox="1"/>
          <p:nvPr/>
        </p:nvSpPr>
        <p:spPr>
          <a:xfrm>
            <a:off x="587987" y="3888912"/>
            <a:ext cx="4898413" cy="1092586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0" cap="none" normalizeH="0" baseline="0" noProof="0" dirty="0">
                <a:ln>
                  <a:noFill/>
                </a:ln>
                <a:solidFill>
                  <a:srgbClr val="3F5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02. Development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kern="0" dirty="0">
                <a:solidFill>
                  <a:srgbClr val="3F5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sz="3500" b="1" i="0" u="none" strike="noStrike" kern="0" cap="none" normalizeH="0" baseline="0" noProof="0" dirty="0">
                <a:ln>
                  <a:noFill/>
                </a:ln>
                <a:solidFill>
                  <a:srgbClr val="3F5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Process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3ACD168-EDD9-40B5-B09A-D3CAD8C43D86}"/>
              </a:ext>
            </a:extLst>
          </p:cNvPr>
          <p:cNvSpPr txBox="1"/>
          <p:nvPr/>
        </p:nvSpPr>
        <p:spPr>
          <a:xfrm>
            <a:off x="589212" y="5037640"/>
            <a:ext cx="4898413" cy="486542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03. Datasets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184F4458-DC88-4AC6-AD8A-CEF3DFAFBAD0}"/>
              </a:ext>
            </a:extLst>
          </p:cNvPr>
          <p:cNvSpPr txBox="1"/>
          <p:nvPr/>
        </p:nvSpPr>
        <p:spPr>
          <a:xfrm>
            <a:off x="5600579" y="2749778"/>
            <a:ext cx="7111181" cy="625125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-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개발 과정</a:t>
            </a:r>
            <a:endParaRPr kumimoji="0" lang="en-US" sz="40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id="{091124CD-EA4D-4682-8492-1D358222924F}"/>
              </a:ext>
            </a:extLst>
          </p:cNvPr>
          <p:cNvSpPr txBox="1"/>
          <p:nvPr/>
        </p:nvSpPr>
        <p:spPr>
          <a:xfrm>
            <a:off x="5572276" y="4000500"/>
            <a:ext cx="12098208" cy="5715000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kern="0" dirty="0">
                <a:latin typeface="Arial" panose="020B0604020202020204" pitchFamily="34" charset="0"/>
                <a:cs typeface="Arial" panose="020B0604020202020204" pitchFamily="34" charset="0"/>
              </a:rPr>
              <a:t>▶ </a:t>
            </a:r>
            <a:r>
              <a:rPr lang="en-US" altLang="ko-KR" sz="3000" kern="0" dirty="0">
                <a:latin typeface="Arial" panose="020B0604020202020204" pitchFamily="34" charset="0"/>
                <a:cs typeface="Arial" panose="020B0604020202020204" pitchFamily="34" charset="0"/>
              </a:rPr>
              <a:t>Python, R studio, </a:t>
            </a:r>
            <a:r>
              <a:rPr lang="en-US" altLang="ko-KR" sz="3000" kern="0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en-US" altLang="ko-KR" sz="30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000" kern="0" dirty="0">
                <a:latin typeface="Arial" panose="020B0604020202020204" pitchFamily="34" charset="0"/>
                <a:cs typeface="Arial" panose="020B0604020202020204" pitchFamily="34" charset="0"/>
              </a:rPr>
              <a:t>환경 세팅</a:t>
            </a:r>
            <a:endParaRPr lang="en-US" altLang="ko-KR" sz="3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i="0" u="none" strike="noStrike" kern="0" cap="none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ko-KR" altLang="en-US" sz="3000" kern="0" dirty="0">
                <a:latin typeface="Arial" panose="020B0604020202020204" pitchFamily="34" charset="0"/>
                <a:cs typeface="Arial" panose="020B0604020202020204" pitchFamily="34" charset="0"/>
              </a:rPr>
              <a:t>▶ 웹 스크롤링</a:t>
            </a:r>
            <a:r>
              <a:rPr lang="en-US" altLang="ko-KR" sz="30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3000" kern="0" dirty="0">
                <a:latin typeface="Arial" panose="020B0604020202020204" pitchFamily="34" charset="0"/>
                <a:cs typeface="Arial" panose="020B0604020202020204" pitchFamily="34" charset="0"/>
              </a:rPr>
              <a:t>촬영 등을 통해 데이터셋 생성</a:t>
            </a:r>
            <a:endParaRPr lang="en-US" altLang="ko-KR" sz="3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endParaRPr kumimoji="0" lang="en-US" altLang="ko-KR" sz="3000" i="0" u="none" strike="noStrike" kern="0" cap="none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ko-KR" altLang="en-US" sz="3000" kern="0" dirty="0">
                <a:latin typeface="Arial" panose="020B0604020202020204" pitchFamily="34" charset="0"/>
                <a:cs typeface="Arial" panose="020B0604020202020204" pitchFamily="34" charset="0"/>
              </a:rPr>
              <a:t>▶</a:t>
            </a:r>
            <a:r>
              <a:rPr lang="en-US" altLang="ko-KR" sz="30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000" kern="0" dirty="0">
                <a:latin typeface="Arial" panose="020B0604020202020204" pitchFamily="34" charset="0"/>
                <a:cs typeface="Arial" panose="020B0604020202020204" pitchFamily="34" charset="0"/>
              </a:rPr>
              <a:t>로컬에서 이미지 </a:t>
            </a:r>
            <a:r>
              <a:rPr lang="ko-KR" altLang="en-US" sz="3000" kern="0" dirty="0" err="1"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r>
              <a:rPr lang="ko-KR" altLang="en-US" sz="3000" kern="0" dirty="0">
                <a:latin typeface="Arial" panose="020B0604020202020204" pitchFamily="34" charset="0"/>
                <a:cs typeface="Arial" panose="020B0604020202020204" pitchFamily="34" charset="0"/>
              </a:rPr>
              <a:t> 수행</a:t>
            </a:r>
            <a:endParaRPr lang="en-US" altLang="ko-KR" sz="3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endParaRPr kumimoji="0" lang="en-US" altLang="ko-KR" sz="3000" i="0" u="none" strike="noStrike" kern="0" cap="none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ko-KR" altLang="en-US" sz="3000" kern="0" dirty="0">
                <a:latin typeface="Arial" panose="020B0604020202020204" pitchFamily="34" charset="0"/>
                <a:cs typeface="Arial" panose="020B0604020202020204" pitchFamily="34" charset="0"/>
              </a:rPr>
              <a:t>▶</a:t>
            </a:r>
            <a:r>
              <a:rPr lang="en-US" altLang="ko-KR" sz="30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000" kern="0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ko-KR" altLang="en-US" sz="3000" kern="0" dirty="0">
                <a:latin typeface="Arial" panose="020B0604020202020204" pitchFamily="34" charset="0"/>
                <a:cs typeface="Arial" panose="020B0604020202020204" pitchFamily="34" charset="0"/>
              </a:rPr>
              <a:t> 에서 모델 학습 및 튜닝</a:t>
            </a:r>
            <a:r>
              <a:rPr lang="en-US" altLang="ko-KR" sz="30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3000" kern="0" dirty="0">
                <a:latin typeface="Arial" panose="020B0604020202020204" pitchFamily="34" charset="0"/>
                <a:cs typeface="Arial" panose="020B0604020202020204" pitchFamily="34" charset="0"/>
              </a:rPr>
              <a:t>추출</a:t>
            </a:r>
            <a:endParaRPr lang="en-US" altLang="ko-KR" sz="3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endParaRPr kumimoji="0" lang="en-US" altLang="ko-KR" sz="3000" i="0" u="none" strike="noStrike" kern="0" cap="none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ko-KR" altLang="en-US" sz="3000" kern="0" dirty="0">
                <a:latin typeface="Arial" panose="020B0604020202020204" pitchFamily="34" charset="0"/>
                <a:cs typeface="Arial" panose="020B0604020202020204" pitchFamily="34" charset="0"/>
              </a:rPr>
              <a:t>▶</a:t>
            </a:r>
            <a:r>
              <a:rPr lang="en-US" altLang="ko-KR" sz="3000" kern="0" dirty="0">
                <a:latin typeface="Arial" panose="020B0604020202020204" pitchFamily="34" charset="0"/>
                <a:cs typeface="Arial" panose="020B0604020202020204" pitchFamily="34" charset="0"/>
              </a:rPr>
              <a:t> R shiny </a:t>
            </a:r>
            <a:r>
              <a:rPr lang="ko-KR" altLang="en-US" sz="3000" kern="0" dirty="0">
                <a:latin typeface="Arial" panose="020B0604020202020204" pitchFamily="34" charset="0"/>
                <a:cs typeface="Arial" panose="020B0604020202020204" pitchFamily="34" charset="0"/>
              </a:rPr>
              <a:t>을 활용하여 유저가 사용가능한 기능 구현</a:t>
            </a:r>
            <a:endParaRPr kumimoji="0" lang="en-US" altLang="ko-KR" sz="3000" i="0" u="none" strike="noStrike" kern="1200" cap="none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i="0" u="none" strike="noStrike" kern="1200" cap="none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F4C8AECB-3D3A-4FC3-9351-C2DA5D85CFC7}"/>
              </a:ext>
            </a:extLst>
          </p:cNvPr>
          <p:cNvSpPr txBox="1"/>
          <p:nvPr/>
        </p:nvSpPr>
        <p:spPr>
          <a:xfrm>
            <a:off x="589212" y="5744332"/>
            <a:ext cx="4898413" cy="923168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04. Development    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Environment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85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4"/>
            <a:ext cx="4898413" cy="791661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01. Project Goals</a:t>
            </a:r>
            <a:endParaRPr kumimoji="0" lang="en-US" sz="30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328" y="117666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Project 1 : Classification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3913" y="1522664"/>
            <a:ext cx="3109565" cy="659364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3354" y="1042128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400" b="1" i="0" u="none" strike="noStrike" kern="0" cap="none" spc="-10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9FBAE7B3-006A-411A-953A-C9528CC783E5}"/>
              </a:ext>
            </a:extLst>
          </p:cNvPr>
          <p:cNvSpPr txBox="1"/>
          <p:nvPr/>
        </p:nvSpPr>
        <p:spPr>
          <a:xfrm>
            <a:off x="589213" y="3888912"/>
            <a:ext cx="4898413" cy="612035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02. Development Process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3ACD168-EDD9-40B5-B09A-D3CAD8C43D86}"/>
              </a:ext>
            </a:extLst>
          </p:cNvPr>
          <p:cNvSpPr txBox="1"/>
          <p:nvPr/>
        </p:nvSpPr>
        <p:spPr>
          <a:xfrm>
            <a:off x="589212" y="4580440"/>
            <a:ext cx="4898413" cy="486542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3F5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03. Datasets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3F5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184F4458-DC88-4AC6-AD8A-CEF3DFAFBAD0}"/>
              </a:ext>
            </a:extLst>
          </p:cNvPr>
          <p:cNvSpPr txBox="1"/>
          <p:nvPr/>
        </p:nvSpPr>
        <p:spPr>
          <a:xfrm>
            <a:off x="5600579" y="2749778"/>
            <a:ext cx="10553821" cy="6251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defRPr/>
            </a:pPr>
            <a:r>
              <a:rPr lang="en-US" altLang="ko-KR" sz="40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datasets : </a:t>
            </a:r>
            <a:r>
              <a:rPr kumimoji="0" lang="en-US" altLang="ko-KR" sz="4000" b="1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Web Scrolling</a:t>
            </a:r>
            <a:endParaRPr kumimoji="0" lang="en-US" altLang="ko-KR" sz="4000" b="1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id="{091124CD-EA4D-4682-8492-1D358222924F}"/>
              </a:ext>
            </a:extLst>
          </p:cNvPr>
          <p:cNvSpPr txBox="1"/>
          <p:nvPr/>
        </p:nvSpPr>
        <p:spPr>
          <a:xfrm>
            <a:off x="5572276" y="4000500"/>
            <a:ext cx="12098208" cy="5715000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i="0" u="none" strike="noStrike" kern="1200" cap="none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F4C8AECB-3D3A-4FC3-9351-C2DA5D85CFC7}"/>
              </a:ext>
            </a:extLst>
          </p:cNvPr>
          <p:cNvSpPr txBox="1"/>
          <p:nvPr/>
        </p:nvSpPr>
        <p:spPr>
          <a:xfrm>
            <a:off x="589212" y="5287132"/>
            <a:ext cx="4898413" cy="923168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04. Development    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Environment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9" name="Picture 2" descr="네이버에 블로그를 등록시키는 방법 Naver - KOR buddy">
            <a:extLst>
              <a:ext uri="{FF2B5EF4-FFF2-40B4-BE49-F238E27FC236}">
                <a16:creationId xmlns:a16="http://schemas.microsoft.com/office/drawing/2014/main" id="{43A2EFB1-909A-4B64-9FA1-909383D3A595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6630043"/>
            <a:ext cx="5104327" cy="239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Google &#10;Hello world, itwill ! &#10;Google &#10;l'm Feeling Lucky ">
            <a:extLst>
              <a:ext uri="{FF2B5EF4-FFF2-40B4-BE49-F238E27FC236}">
                <a16:creationId xmlns:a16="http://schemas.microsoft.com/office/drawing/2014/main" id="{A6875886-667B-4E88-B273-2544696FBE24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579" y="3887572"/>
            <a:ext cx="576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Instagram pc버전 다운로드, 인스타그램 pc버전 다운로드, 인스타그램 웹버전, 모바일 앱 인스타그램 다운로드, 녹스  앱플레이어PC에서 즐기는 모바일 Android 게임/앱">
            <a:extLst>
              <a:ext uri="{FF2B5EF4-FFF2-40B4-BE49-F238E27FC236}">
                <a16:creationId xmlns:a16="http://schemas.microsoft.com/office/drawing/2014/main" id="{D112A133-87B6-409E-9529-A33F6EFF0F2A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579" y="4004339"/>
            <a:ext cx="5268607" cy="255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Bing will be a search alternative to Google on Android from October 1">
            <a:extLst>
              <a:ext uri="{FF2B5EF4-FFF2-40B4-BE49-F238E27FC236}">
                <a16:creationId xmlns:a16="http://schemas.microsoft.com/office/drawing/2014/main" id="{10264CF5-C76C-4B05-BE85-6FB91F4D192B}"/>
              </a:ext>
            </a:extLst>
          </p:cNvPr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069" y="6781131"/>
            <a:ext cx="4648574" cy="239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55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529</Words>
  <Application>Microsoft Office PowerPoint</Application>
  <PresentationFormat>사용자 지정</PresentationFormat>
  <Paragraphs>202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에스코어 드림 5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L S.</cp:lastModifiedBy>
  <cp:revision>57</cp:revision>
  <dcterms:created xsi:type="dcterms:W3CDTF">2021-03-29T19:50:04Z</dcterms:created>
  <dcterms:modified xsi:type="dcterms:W3CDTF">2021-05-18T03:27:37Z</dcterms:modified>
</cp:coreProperties>
</file>