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763299" y="1054099"/>
            <a:ext cx="10655299" cy="29257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Разработка кроссплатформенного приложения с графическим интерфейсом для ПК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18949" y="4429918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/>
              <a:t>Подготовил Мельник Павел из 11-А класса МБОУ «ЧСШ №1 им. Н.Кудри»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50620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Инструментарий </a:t>
            </a:r>
            <a:endParaRPr/>
          </a:p>
        </p:txBody>
      </p:sp>
      <p:sp>
        <p:nvSpPr>
          <p:cNvPr id="104506725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 на Microsoft Windows 10</a:t>
            </a:r>
            <a:endParaRPr sz="2800"/>
          </a:p>
          <a:p>
            <a:pPr>
              <a:defRPr/>
            </a:pPr>
            <a:r>
              <a:rPr/>
              <a:t>Интегрированная среда разработки Visual Studio</a:t>
            </a:r>
            <a:endParaRPr/>
          </a:p>
          <a:p>
            <a:pPr>
              <a:defRPr/>
            </a:pPr>
            <a:r>
              <a:rPr/>
              <a:t>Виртуальная машина на Fedora Linux 37</a:t>
            </a:r>
            <a:endParaRPr/>
          </a:p>
          <a:p>
            <a:pPr>
              <a:defRPr/>
            </a:pPr>
            <a:r>
              <a:rPr/>
              <a:t>ПО для форматирования исходного кода XAMLStyler и Csharpier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75190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50824"/>
            <a:ext cx="10515600" cy="841374"/>
          </a:xfrm>
        </p:spPr>
        <p:txBody>
          <a:bodyPr/>
          <a:lstStyle/>
          <a:p>
            <a:pPr algn="ctr">
              <a:defRPr/>
            </a:pPr>
            <a:r>
              <a:rPr/>
              <a:t>Разметка Markdown</a:t>
            </a:r>
            <a:endParaRPr/>
          </a:p>
        </p:txBody>
      </p:sp>
      <p:sp>
        <p:nvSpPr>
          <p:cNvPr id="102253362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012824"/>
            <a:ext cx="10515600" cy="99377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Markdown – легкий язык разметки для базового форматирования текста с простым и читаемым синтаксисом</a:t>
            </a:r>
            <a:endParaRPr/>
          </a:p>
        </p:txBody>
      </p:sp>
      <p:pic>
        <p:nvPicPr>
          <p:cNvPr id="6113897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4731" y="2158999"/>
            <a:ext cx="11562537" cy="3848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0997357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5368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Практическая часть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87626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152399"/>
            <a:ext cx="10515600" cy="1015348"/>
          </a:xfrm>
        </p:spPr>
        <p:txBody>
          <a:bodyPr/>
          <a:lstStyle/>
          <a:p>
            <a:pPr algn="ctr">
              <a:defRPr/>
            </a:pPr>
            <a:r>
              <a:rPr/>
              <a:t>Установка среды разработки</a:t>
            </a:r>
            <a:endParaRPr/>
          </a:p>
        </p:txBody>
      </p:sp>
      <p:pic>
        <p:nvPicPr>
          <p:cNvPr id="124356264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4998" y="1167748"/>
            <a:ext cx="10529599" cy="526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857159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1873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Создание проекта</a:t>
            </a:r>
            <a:endParaRPr/>
          </a:p>
        </p:txBody>
      </p:sp>
      <p:pic>
        <p:nvPicPr>
          <p:cNvPr id="2123020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595206" y="1512887"/>
            <a:ext cx="7001587" cy="4854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376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Разработка визуальной составляющей</a:t>
            </a:r>
            <a:endParaRPr/>
          </a:p>
        </p:txBody>
      </p:sp>
      <p:pic>
        <p:nvPicPr>
          <p:cNvPr id="7304247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511299" y="1512887"/>
            <a:ext cx="9526299" cy="458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285775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47623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Разработка логики приложения на C#</a:t>
            </a:r>
            <a:endParaRPr/>
          </a:p>
        </p:txBody>
      </p:sp>
      <p:pic>
        <p:nvPicPr>
          <p:cNvPr id="6130781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68499" y="1181099"/>
            <a:ext cx="7553451" cy="515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24595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Итоги</a:t>
            </a:r>
            <a:endParaRPr/>
          </a:p>
        </p:txBody>
      </p:sp>
      <p:sp>
        <p:nvSpPr>
          <p:cNvPr id="76386637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Были изучены современные технологии разработки GUI-приложений для ПК</a:t>
            </a:r>
            <a:endParaRPr sz="2800"/>
          </a:p>
          <a:p>
            <a:pPr>
              <a:defRPr/>
            </a:pPr>
            <a:r>
              <a:rPr/>
              <a:t>Было разработано приложение «Список задач»</a:t>
            </a:r>
            <a:endParaRPr/>
          </a:p>
          <a:p>
            <a:pPr>
              <a:defRPr/>
            </a:pPr>
            <a:r>
              <a:rPr/>
              <a:t>Приложение было протестировано на ОС Linux и Windows и работает на них одинаково правильно</a:t>
            </a:r>
            <a:endParaRPr/>
          </a:p>
          <a:p>
            <a:pPr>
              <a:defRPr/>
            </a:pPr>
            <a:r>
              <a:rPr/>
              <a:t>Программа позволяет делать составлять список задач и форматировать их текст с помощью разметки Markdown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71163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144360" y="986517"/>
            <a:ext cx="5853139" cy="494098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Цель проекта и конечный продукт разработки – приложение «Список дел» для персональных компьютеров</a:t>
            </a:r>
            <a:endParaRPr/>
          </a:p>
        </p:txBody>
      </p:sp>
      <p:pic>
        <p:nvPicPr>
          <p:cNvPr id="63218344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7545954" y="1354704"/>
            <a:ext cx="435133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1313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План работы</a:t>
            </a:r>
            <a:endParaRPr/>
          </a:p>
        </p:txBody>
      </p:sp>
      <p:sp>
        <p:nvSpPr>
          <p:cNvPr id="196899952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требования к продукту</a:t>
            </a:r>
            <a:endParaRPr sz="2800"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Изучить и сравнить доступные средства разработки приложений для ПК, </a:t>
            </a:r>
            <a:r>
              <a:rPr/>
              <a:t>определить инструменты для будущей разработки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Разработать прототип с минимальным набором функций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Добавлять новые функции и исправлять ошибки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19510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536824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Сравнение технологий разработки приложений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9960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Electron JS</a:t>
            </a:r>
            <a:endParaRPr/>
          </a:p>
        </p:txBody>
      </p:sp>
      <p:sp>
        <p:nvSpPr>
          <p:cNvPr id="34470014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23599" y="1889124"/>
            <a:ext cx="66547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Позволяет использовать веб-приложение в качестве настольного, однако потребляет много системных ресурсов т.к. используется целый веб-браузер для каждого подобного приложения. На используемом в нем JavaScript легко писать плохой код и допускать ошибки</a:t>
            </a:r>
            <a:endParaRPr/>
          </a:p>
        </p:txBody>
      </p:sp>
      <p:pic>
        <p:nvPicPr>
          <p:cNvPr id="6234425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67299" y="1296699"/>
            <a:ext cx="4583399" cy="4583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882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QT</a:t>
            </a:r>
            <a:endParaRPr/>
          </a:p>
        </p:txBody>
      </p:sp>
      <p:sp>
        <p:nvSpPr>
          <p:cNvPr id="5980912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0464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Фреймворк для разработки нативных кросс-платформенных приложений. В качестве основного ЯП выступает C++, а значит придется вручную управлять памятью, что очень важно для GUI-прилежения т.к. оно часто может долго работать и не должно производить при этом утечки памяти</a:t>
            </a:r>
            <a:endParaRPr/>
          </a:p>
        </p:txBody>
      </p:sp>
      <p:pic>
        <p:nvPicPr>
          <p:cNvPr id="4014764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75499" y="1825624"/>
            <a:ext cx="4498339" cy="3213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215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GTK</a:t>
            </a:r>
            <a:endParaRPr/>
          </a:p>
        </p:txBody>
      </p:sp>
      <p:sp>
        <p:nvSpPr>
          <p:cNvPr id="66219658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70878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Подобный QT фреймворк, который тоже использует C++. В качестве его целевой платформы выступает Linux, как и в случае с QT, поэтому распространять приложение под Windows сложнее.</a:t>
            </a:r>
            <a:endParaRPr/>
          </a:p>
        </p:txBody>
      </p:sp>
      <p:pic>
        <p:nvPicPr>
          <p:cNvPr id="20559028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861299" y="1422399"/>
            <a:ext cx="4073551" cy="4402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0076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AvaloniaUI</a:t>
            </a:r>
            <a:endParaRPr/>
          </a:p>
        </p:txBody>
      </p:sp>
      <p:sp>
        <p:nvSpPr>
          <p:cNvPr id="85748999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72021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Кроссплатформенный фреймворк на платформе .NET с языком C#, который имеет сборщик мусора для автоматической очистки памяти и активно развивается. Строгая статическая типизация C# уберегает разработчика от многих ошибок. Для разметки используется язык XAML, похожий по синтаксису на всемирно используемый в веб-разработке HTML. Этот фреймворк и был выбран для разработки нашего приложения.</a:t>
            </a:r>
            <a:endParaRPr/>
          </a:p>
        </p:txBody>
      </p:sp>
      <p:pic>
        <p:nvPicPr>
          <p:cNvPr id="21135304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83199" y="1344324"/>
            <a:ext cx="4675473" cy="4675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664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Технологии, используемые при разработке</a:t>
            </a:r>
            <a:endParaRPr/>
          </a:p>
        </p:txBody>
      </p:sp>
      <p:sp>
        <p:nvSpPr>
          <p:cNvPr id="52294962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Язык программирования C# на платформе .NET Core 7</a:t>
            </a:r>
            <a:endParaRPr/>
          </a:p>
          <a:p>
            <a:pPr>
              <a:defRPr/>
            </a:pPr>
            <a:r>
              <a:rPr/>
              <a:t>GUI-фреймворк AvaloniaUI</a:t>
            </a:r>
            <a:endParaRPr/>
          </a:p>
          <a:p>
            <a:pPr>
              <a:defRPr/>
            </a:pPr>
            <a:r>
              <a:rPr/>
              <a:t>Фреймворк для взаимодействия с потоками событий ReactiveUI</a:t>
            </a:r>
            <a:endParaRPr/>
          </a:p>
          <a:p>
            <a:pPr>
              <a:defRPr/>
            </a:pPr>
            <a:r>
              <a:rPr/>
              <a:t>Библиотека для реактивного взаимодействия с коллекциями объектов DynamicData</a:t>
            </a:r>
            <a:endParaRPr/>
          </a:p>
          <a:p>
            <a:pPr>
              <a:defRPr/>
            </a:pPr>
            <a:r>
              <a:rPr/>
              <a:t>Формат хранения данных JSON с библиотекой Newtonsoft.JSON</a:t>
            </a:r>
            <a:endParaRPr/>
          </a:p>
          <a:p>
            <a:pPr>
              <a:defRPr/>
            </a:pPr>
            <a:r>
              <a:rPr/>
              <a:t>Библиотека Markdown.Avalonia для отображения разметки Markdown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2023-05-01T15:01:07Z</dcterms:modified>
  <cp:category/>
  <cp:contentStatus/>
  <cp:version/>
</cp:coreProperties>
</file>