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Разработка приложения для ПК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Подготовил Мельник Павел из 11-А класса МБОУ «ЧСШ №1 им. Н.Кудри»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1313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План работы</a:t>
            </a:r>
            <a:endParaRPr/>
          </a:p>
        </p:txBody>
      </p:sp>
      <p:sp>
        <p:nvSpPr>
          <p:cNvPr id="196899952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цель - конечный продукт</a:t>
            </a:r>
            <a:endParaRPr sz="2800"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Изучить доступные средства разработки приложений для ПК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Определить инструменты для будущей разработки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Разработать прототип с минимальным набором функций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Дорабатывать графический интерфейс, добавлять новые функции и исправлять ошибки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71163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144360" y="986517"/>
            <a:ext cx="5853139" cy="494098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Конечный продукт разработки – приложение «Список дел» для персональных компьюетров</a:t>
            </a:r>
            <a:endParaRPr/>
          </a:p>
        </p:txBody>
      </p:sp>
      <p:pic>
        <p:nvPicPr>
          <p:cNvPr id="63218344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7545954" y="1354704"/>
            <a:ext cx="435133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664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Материалы для разработки</a:t>
            </a:r>
            <a:endParaRPr/>
          </a:p>
        </p:txBody>
      </p:sp>
      <p:sp>
        <p:nvSpPr>
          <p:cNvPr id="52294962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Язык программирования C#</a:t>
            </a:r>
            <a:endParaRPr/>
          </a:p>
          <a:p>
            <a:pPr>
              <a:defRPr/>
            </a:pPr>
            <a:r>
              <a:rPr/>
              <a:t>GUI-фреймворк AvaloniaUI</a:t>
            </a:r>
            <a:endParaRPr/>
          </a:p>
          <a:p>
            <a:pPr>
              <a:defRPr/>
            </a:pPr>
            <a:r>
              <a:rPr/>
              <a:t>Формат хранения данных JSON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50620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Инструментарий </a:t>
            </a:r>
            <a:endParaRPr/>
          </a:p>
        </p:txBody>
      </p:sp>
      <p:sp>
        <p:nvSpPr>
          <p:cNvPr id="104506725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Платформа для разработки программного обеспечения</a:t>
            </a:r>
            <a:r>
              <a:rPr/>
              <a:t> .NET Core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Редактор исходного кода</a:t>
            </a:r>
            <a:r>
              <a:rPr/>
              <a:t> Visual Studio Code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2022-11-11T17:06:56Z</dcterms:modified>
  <cp:category/>
  <cp:contentStatus/>
  <cp:version/>
</cp:coreProperties>
</file>