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Разработка приложения для ПК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Подготовил Мельник Павел из 11-А класса МБОУ «ЧСШ №1 им. Н.Кудри» 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913138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/>
              <a:t>План работы</a:t>
            </a:r>
            <a:endParaRPr/>
          </a:p>
        </p:txBody>
      </p:sp>
      <p:sp>
        <p:nvSpPr>
          <p:cNvPr id="196899952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394022" indent="-394022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Определить требования к продукту</a:t>
            </a:r>
            <a:endParaRPr sz="2800"/>
          </a:p>
          <a:p>
            <a:pPr marL="394023" indent="-394023">
              <a:buFont typeface="Arial"/>
              <a:buAutoNum type="arabicPeriod"/>
              <a:defRPr/>
            </a:pPr>
            <a:r>
              <a:rPr/>
              <a:t>Изучить и сравнить доступные средства разработки приложений для ПК, </a:t>
            </a:r>
            <a:r>
              <a:rPr/>
              <a:t>определить инструменты для будущей разработки</a:t>
            </a:r>
            <a:endParaRPr/>
          </a:p>
          <a:p>
            <a:pPr marL="394023" indent="-394023">
              <a:buFont typeface="Arial"/>
              <a:buAutoNum type="arabicPeriod"/>
              <a:defRPr/>
            </a:pPr>
            <a:r>
              <a:rPr/>
              <a:t>Разработать прототип с минимальным набором функций</a:t>
            </a:r>
            <a:endParaRPr/>
          </a:p>
          <a:p>
            <a:pPr marL="394023" indent="-394023">
              <a:buFont typeface="Arial"/>
              <a:buAutoNum type="arabicPeriod"/>
              <a:defRPr/>
            </a:pPr>
            <a:r>
              <a:rPr/>
              <a:t>Добавлять новые функции и исправлять ошибки</a:t>
            </a:r>
            <a:endParaRPr/>
          </a:p>
          <a:p>
            <a:pPr marL="394023" indent="-394023">
              <a:buFont typeface="Arial"/>
              <a:buAutoNum type="arabicPeriod"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9711638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1144360" y="986517"/>
            <a:ext cx="5853139" cy="494098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/>
              <a:t>Конечный продукт разработки – приложение «Список дел» для персональных компьютеров</a:t>
            </a:r>
            <a:endParaRPr/>
          </a:p>
        </p:txBody>
      </p:sp>
      <p:pic>
        <p:nvPicPr>
          <p:cNvPr id="632183446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>
            <a:off x="7545954" y="1354704"/>
            <a:ext cx="4351338" cy="4351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4866495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/>
              <a:t>Технологии, использованные при разработке</a:t>
            </a:r>
            <a:endParaRPr/>
          </a:p>
        </p:txBody>
      </p:sp>
      <p:sp>
        <p:nvSpPr>
          <p:cNvPr id="522949621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Язык программирования C# на платформе .NET Core 7</a:t>
            </a:r>
            <a:endParaRPr/>
          </a:p>
          <a:p>
            <a:pPr>
              <a:defRPr/>
            </a:pPr>
            <a:r>
              <a:rPr/>
              <a:t>GUI-фреймворк AvaloniaUI</a:t>
            </a:r>
            <a:endParaRPr/>
          </a:p>
          <a:p>
            <a:pPr>
              <a:defRPr/>
            </a:pPr>
            <a:r>
              <a:rPr/>
              <a:t>Фреймворк для реактивного взаимодействия с потоками событий ReactiveUI</a:t>
            </a:r>
            <a:endParaRPr/>
          </a:p>
          <a:p>
            <a:pPr>
              <a:defRPr/>
            </a:pPr>
            <a:r>
              <a:rPr/>
              <a:t>Библиотека для реактивного взаимодействия с коллекциями объектов DynamicData</a:t>
            </a:r>
            <a:endParaRPr/>
          </a:p>
          <a:p>
            <a:pPr>
              <a:defRPr/>
            </a:pPr>
            <a:r>
              <a:rPr/>
              <a:t>Формат хранения данных JSON с библиотекой Newtonsoft.JSON</a:t>
            </a:r>
            <a:endParaRPr/>
          </a:p>
          <a:p>
            <a:pPr>
              <a:defRPr/>
            </a:pPr>
            <a:r>
              <a:rPr/>
              <a:t>Язык разметки Markdown с библиотекой Markdown.Avalonia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9506203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/>
              <a:t>Инструментарий </a:t>
            </a:r>
            <a:endParaRPr/>
          </a:p>
        </p:txBody>
      </p:sp>
      <p:sp>
        <p:nvSpPr>
          <p:cNvPr id="1045067254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Интегрированная среда разработки Visual Studio</a:t>
            </a:r>
            <a:endParaRPr/>
          </a:p>
          <a:p>
            <a:pPr>
              <a:defRPr/>
            </a:pPr>
            <a:r>
              <a:rPr/>
              <a:t>Компьютер на Microsoft Windows 10</a:t>
            </a:r>
            <a:endParaRPr/>
          </a:p>
          <a:p>
            <a:pPr>
              <a:defRPr/>
            </a:pPr>
            <a:r>
              <a:rPr/>
              <a:t>Виртуальная машина на Fedora Linux 37</a:t>
            </a:r>
            <a:endParaRPr/>
          </a:p>
          <a:p>
            <a:pPr>
              <a:defRPr/>
            </a:pPr>
            <a:r>
              <a:rPr/>
              <a:t>ПО для форматирования исходного кода XAMLStyler и Csharpier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ONLYOFFICE/7.3.3.50</Application>
  <DocSecurity>0</DocSecurity>
  <PresentationFormat>Widescreen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2023-03-28T20:17:59Z</dcterms:modified>
  <cp:category/>
  <cp:contentStatus/>
  <cp:version/>
</cp:coreProperties>
</file>