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A8EA-728B-41CE-923F-E5C9AE07B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34D13-8FA6-4A66-ADCF-90EC5C341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86400-D791-49D4-9FEF-836EB8E3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B580E-C741-4B7B-8503-B7755606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2C0A6-C5B0-44F9-BD6C-68F2930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4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114C3-E1E1-4AEA-AB15-423A599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9E060-F56D-4EE3-A8BF-9822955EF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23628-68A1-4333-9E3B-79CB6155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8B644-D2A6-4F23-96B3-04E23718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ECD72-FCF8-4427-8390-BDDCE746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0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B3A7A-93E0-45AA-8B6C-314E4C533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51517-13A0-42C8-91E4-57521C95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DD6FB-5581-4208-A84E-1B04D799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E6A9D-2C34-4460-AC94-E367FCD1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F305-4710-4B6A-ABDF-E219A41C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18042-5BE7-410A-AEC0-324384FC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A6D9B-71F8-4AD1-ACF0-BFC0199F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BE1E3-590E-4723-B3E2-C863BF7A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52A00-0BB6-468C-8A81-946CF10C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60306-C2BF-4DB4-A52D-E05068FE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7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5A8E2-F6FA-444B-B385-D1A5BF8A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A309E-BFF0-4A0C-A27D-466207F7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F4F80-524D-4531-BA08-3A4F00DE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B7CDB-DB4E-47DB-B4FC-418BF2B3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A2051-47BE-4477-B4A8-317B4DDF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0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171B-6E50-48E6-8911-0E799A99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C6FBE-2A94-4964-A995-A8AFEDA97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5CEB98-BB7A-46CE-927C-C571BB2DB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DC4BA-8D37-4A5B-8459-01FE1121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623DE-D7B4-49DC-BCEF-F482BADF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71915-AEC3-4EA7-861B-7C243019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6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DFC6E-39A1-45DB-BBC4-841F8188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468CA-6FE5-4835-9EFC-0111D22FB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75A89-719E-4F83-88A6-EAA1B12FF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DE0EBC-8966-4AC9-9A71-4E9AF844D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E745BD-1D95-4517-AFA3-D624C597E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203290-ADDA-4AFC-AE2B-109AAF96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5F628-C30E-4A6A-8502-5FEF7276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1AB4A-800C-4059-9790-8C45996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4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35B9-3858-44AC-96FD-01B50412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9BCC2-CA93-4A94-9F57-F06C8915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445D7D-D217-4757-831D-9536AD55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38181-3CCB-49CB-8A70-B74169A1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549D3C-7143-4D71-917E-AE7588A8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FDD23-C3E4-4A2B-9D8F-7854D48C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3D16B5-33A1-4381-AE6B-BD9E4E0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49CDD-9874-422D-BE2D-2A868DD7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8C716-FB81-41FB-8941-A1C25C16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47BE8-CC99-4C8B-822D-21DAF1175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36C26-E19D-4F95-A4B1-DF67E75F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EDE89-9CAD-42A6-ADD6-80CBDD3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B2B1C-0C70-4B81-9C71-2794AA23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4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F28D7-EB6A-4660-8FC5-FF359B11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BD7CC4-363A-4E8F-90C9-21AC65163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5803E-CC4A-493F-8585-34166430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FF2A3-7BD9-470E-AC5C-2FF68F99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F8E8F-9DC2-45F8-A1B5-CD61D31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80B17-D4FD-4158-9D87-24788F04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2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101A5C-7034-41A8-A21A-E7589C6D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E0D8E-6560-4B62-B106-3990E018E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11FFC-4FFE-40D9-BEBE-A41632B7A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2446-6764-46A9-BCE4-75EF55CFC1C2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47080-80B6-4F9E-900F-F77433F34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18265-52F4-4D59-A9B5-10CE8048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42C5-EC7F-4575-BD6D-44A488BBF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eme Dog is blown away by my dank memes: Braveryjerk">
            <a:extLst>
              <a:ext uri="{FF2B5EF4-FFF2-40B4-BE49-F238E27FC236}">
                <a16:creationId xmlns:a16="http://schemas.microsoft.com/office/drawing/2014/main" id="{3AADBB63-0D10-4BEE-8390-54A50E33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6" y="27054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ge | Teh Meme Wiki | Fandom">
            <a:extLst>
              <a:ext uri="{FF2B5EF4-FFF2-40B4-BE49-F238E27FC236}">
                <a16:creationId xmlns:a16="http://schemas.microsoft.com/office/drawing/2014/main" id="{AEFC5731-6C15-49C9-9112-EF9200B4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87" y="3074041"/>
            <a:ext cx="3661374" cy="45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외전 유닛 캘만한거 뭐뭐있음? - 종합 속보">
            <a:extLst>
              <a:ext uri="{FF2B5EF4-FFF2-40B4-BE49-F238E27FC236}">
                <a16:creationId xmlns:a16="http://schemas.microsoft.com/office/drawing/2014/main" id="{5DC2C120-4359-4FE1-A252-A1AF0ABD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72" y="4699670"/>
            <a:ext cx="2691468" cy="201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Dog that started the doge meme.: pics">
            <a:extLst>
              <a:ext uri="{FF2B5EF4-FFF2-40B4-BE49-F238E27FC236}">
                <a16:creationId xmlns:a16="http://schemas.microsoft.com/office/drawing/2014/main" id="{4B781777-EA1E-4622-B206-964180FB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94" y="628957"/>
            <a:ext cx="3730304" cy="279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g&amp;quot; Meme Templates - Imgflip">
            <a:extLst>
              <a:ext uri="{FF2B5EF4-FFF2-40B4-BE49-F238E27FC236}">
                <a16:creationId xmlns:a16="http://schemas.microsoft.com/office/drawing/2014/main" id="{99A01FDA-8FC0-4E82-B969-079F3A34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4" y="10757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21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민준혁</dc:creator>
  <cp:lastModifiedBy>민준혁</cp:lastModifiedBy>
  <cp:revision>1</cp:revision>
  <dcterms:created xsi:type="dcterms:W3CDTF">2021-10-21T06:42:27Z</dcterms:created>
  <dcterms:modified xsi:type="dcterms:W3CDTF">2021-10-21T06:43:27Z</dcterms:modified>
</cp:coreProperties>
</file>