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CCD471-779A-B187-0F06-325D4311B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D269A3B-4D01-9DBD-4186-B6BC754E7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491F56-0A3E-0F88-C79B-94C2028A1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F922-F519-4D3E-80F4-8D218D9EF75B}" type="datetimeFigureOut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80AC17-3858-952F-B0B4-62F98876B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E3ECC2-A23F-43B1-0669-D3683DC86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C2ADD-B16E-4AB8-A2A0-EFE32D7830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0147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F84BBB-E15E-F95F-A4D0-0D458ACA4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B5366FF-CA05-734A-DE2B-61A08B0DC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913A1F-EE60-5C76-51BB-3F92B026E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F922-F519-4D3E-80F4-8D218D9EF75B}" type="datetimeFigureOut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1E0613-9118-9D47-52C2-2926BE13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1AC9E6-EFE0-23F4-A3B6-E4B630E48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C2ADD-B16E-4AB8-A2A0-EFE32D7830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0482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EA7E8BA-7A7D-4EEE-2CCF-45CBC596C4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15F6A53-CF26-D7EA-9658-FEB91509B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8DACD4-877E-CA71-49AB-2D25C584C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F922-F519-4D3E-80F4-8D218D9EF75B}" type="datetimeFigureOut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A3B654-25E6-60E8-1B03-225071E8A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61DA93-C1EC-99BB-99E2-D35E35459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C2ADD-B16E-4AB8-A2A0-EFE32D7830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205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1BDA05-3505-D869-5369-24D9109B6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3F112C-FCC8-14E1-B1E5-CA8A9F76D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3ACCE8-53C1-4129-3F9E-0EB1B9695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F922-F519-4D3E-80F4-8D218D9EF75B}" type="datetimeFigureOut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E0A22D-3854-D06B-F40B-8182D367D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F9BD68-2173-6A53-035B-9BD09C620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C2ADD-B16E-4AB8-A2A0-EFE32D7830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681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5B4827-6355-40A7-4D74-BAD5457CA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21D616-F608-9CCF-8B22-5156DAB82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255746-63A2-EF20-C9DC-BF0841B1A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F922-F519-4D3E-80F4-8D218D9EF75B}" type="datetimeFigureOut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0236E9-B980-5AFA-71EE-47F7FED74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4C8D2C-7CD5-EBB3-487B-4217BA8A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C2ADD-B16E-4AB8-A2A0-EFE32D7830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804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A0F6B5-9DA0-55BE-EA32-CDC95625F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9B6558-CC8E-E2B7-68D2-E879EFDD7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B0586C5-72C7-EFA2-C6EC-B50EDFD71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C41CDEA-6689-046F-1E07-AF403105E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F922-F519-4D3E-80F4-8D218D9EF75B}" type="datetimeFigureOut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19EEFE9-3902-F695-4DF7-3E3302574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EE76A4-DBDC-BBA2-26CC-1F4AC60F4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C2ADD-B16E-4AB8-A2A0-EFE32D7830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5439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BFF4E8-4BB7-375C-3B21-DFFCD2AE7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CB724F2-B014-1CE7-FA58-D7FAD8C68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0CA5362-212F-DEC2-E8B5-2D9D22566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8DB1E11-6248-465A-E111-84EE31B7C4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E643B5E-F01F-FDC9-1276-D2EEE443E6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6E85236-738F-5790-AC84-0E5242FD8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F922-F519-4D3E-80F4-8D218D9EF75B}" type="datetimeFigureOut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5B93E92-9550-E442-2679-89B2E0C4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63BDF5A-E7B7-E7F3-7D4C-1A97BE009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C2ADD-B16E-4AB8-A2A0-EFE32D7830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053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3CA7F7-9D00-A9C9-C6EF-494B055F0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7E9035B-791A-5B73-1B38-1FD55ED6B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F922-F519-4D3E-80F4-8D218D9EF75B}" type="datetimeFigureOut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5460CCC-68F0-7761-E130-486A0C770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2C57320-B76F-B51D-61BC-61110030E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C2ADD-B16E-4AB8-A2A0-EFE32D7830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7017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C6813F1-D0B8-52F5-B7DF-AC6094A8B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F922-F519-4D3E-80F4-8D218D9EF75B}" type="datetimeFigureOut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904B82A-2231-8F25-CFEA-993A3B27A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0164D03-8EBD-409A-1966-74C05EACB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C2ADD-B16E-4AB8-A2A0-EFE32D7830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0398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D21505-26A2-A5CA-FF66-7F061D65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4EA878-E34C-8CE4-F595-4BA7E30F0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AEB5891-A2E1-1102-77BE-07E96368F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4FEC26-69CB-C0FB-F185-FE9E6A0DC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F922-F519-4D3E-80F4-8D218D9EF75B}" type="datetimeFigureOut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73A4C41-B088-2C46-FFCC-4AED103FC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048DC4-9539-AABD-CFD2-17E30B1EB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C2ADD-B16E-4AB8-A2A0-EFE32D7830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764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BC6F36-E7C2-20FA-2100-71B47FE8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F3A99BF-54EF-AC60-B26F-E1A2AF21A1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F55071B-A3D9-4DE4-916A-EE540A9DB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8FE5903-1A8B-091A-417D-1A6DB1582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F922-F519-4D3E-80F4-8D218D9EF75B}" type="datetimeFigureOut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3F894A-CEE7-3ADE-4311-E0891E2F5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6EE85FF-CB4F-5C34-28CA-0AFB6451C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C2ADD-B16E-4AB8-A2A0-EFE32D7830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9819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B8AB4D4-6B7D-6FAE-51C6-CC8167B89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FA6A9FC-D1F2-6D27-5020-9F982E0F5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3350F1-04A1-993F-5FCC-ADC195BDA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EF922-F519-4D3E-80F4-8D218D9EF75B}" type="datetimeFigureOut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142E57-2016-B619-626B-A86B8E17A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A1521B-296C-2DC5-DAA8-1B70E5561D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C2ADD-B16E-4AB8-A2A0-EFE32D7830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20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71463D-9944-83BF-09B3-80AB0748B4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/>
              <a:t>Test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BD51986-60DE-61F2-04E5-65839A80A7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1237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takaramoto shinya(宝本 眞也)</dc:creator>
  <cp:lastModifiedBy>takaramoto shinya(宝本 眞也)</cp:lastModifiedBy>
  <cp:revision>1</cp:revision>
  <dcterms:created xsi:type="dcterms:W3CDTF">2023-07-05T07:45:55Z</dcterms:created>
  <dcterms:modified xsi:type="dcterms:W3CDTF">2023-07-05T07:46:12Z</dcterms:modified>
</cp:coreProperties>
</file>