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74" r:id="rId2"/>
    <p:sldId id="272" r:id="rId3"/>
    <p:sldId id="281" r:id="rId4"/>
    <p:sldId id="282" r:id="rId5"/>
    <p:sldId id="270" r:id="rId6"/>
    <p:sldId id="271" r:id="rId7"/>
    <p:sldId id="276" r:id="rId8"/>
    <p:sldId id="277" r:id="rId9"/>
    <p:sldId id="273" r:id="rId10"/>
    <p:sldId id="275" r:id="rId11"/>
    <p:sldId id="280" r:id="rId12"/>
    <p:sldId id="27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U" initials="C" lastIdx="1" clrIdx="0">
    <p:extLst>
      <p:ext uri="{19B8F6BF-5375-455C-9EA6-DF929625EA0E}">
        <p15:presenceInfo xmlns:p15="http://schemas.microsoft.com/office/powerpoint/2012/main" userId="CA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48"/>
    <a:srgbClr val="DF2985"/>
    <a:srgbClr val="4A4A4A"/>
    <a:srgbClr val="1ABCE2"/>
    <a:srgbClr val="252525"/>
    <a:srgbClr val="FFFA8F"/>
    <a:srgbClr val="121212"/>
    <a:srgbClr val="212121"/>
    <a:srgbClr val="71FE50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0" autoAdjust="0"/>
    <p:restoredTop sz="94660"/>
  </p:normalViewPr>
  <p:slideViewPr>
    <p:cSldViewPr>
      <p:cViewPr varScale="1">
        <p:scale>
          <a:sx n="99" d="100"/>
          <a:sy n="99" d="100"/>
        </p:scale>
        <p:origin x="108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-186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디바이스 드라이버 진행상황입니다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모듈이 </a:t>
            </a:r>
            <a:r>
              <a:rPr lang="en-US" altLang="ko-KR" dirty="0" smtClean="0"/>
              <a:t>JNI/NDK</a:t>
            </a:r>
            <a:r>
              <a:rPr lang="ko-KR" altLang="en-US" dirty="0" smtClean="0"/>
              <a:t>를 이용해서 안드로이드를 통해 제대로 작동하는지 확인해보기 위해서 간단한 어플리케이션을 다음과 같은 형태로 제작했습니다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원하는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 숫자를 입력하고 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버튼을 누르거나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lcd</a:t>
            </a:r>
            <a:r>
              <a:rPr lang="ko-KR" altLang="en-US" dirty="0" smtClean="0"/>
              <a:t>에 입력하기를 원하는 문자열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입력하고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버튼을 누르면 해당 기기에 입력한 값이 나타나고</a:t>
            </a:r>
            <a:r>
              <a:rPr lang="en-US" altLang="ko-KR" dirty="0" smtClean="0"/>
              <a:t>, push </a:t>
            </a:r>
            <a:r>
              <a:rPr lang="ko-KR" altLang="en-US" dirty="0" smtClean="0"/>
              <a:t>버튼을 누르면 오른쪽 상단의 텍스트가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몇번</a:t>
            </a:r>
            <a:r>
              <a:rPr lang="ko-KR" altLang="en-US" dirty="0" smtClean="0"/>
              <a:t> 버튼이 눌림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이라는 문자열로 대체됩니다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3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Push button </a:t>
            </a:r>
            <a:r>
              <a:rPr lang="ko-KR" altLang="en-US" dirty="0" smtClean="0"/>
              <a:t>코드를 짜면서 오류가 있었는데요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처음에 </a:t>
            </a:r>
            <a:r>
              <a:rPr lang="en-US" altLang="ko-KR" dirty="0" err="1" smtClean="0"/>
              <a:t>pushbutton.c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파일에 코드를 작성하고</a:t>
            </a:r>
            <a:r>
              <a:rPr lang="en-US" altLang="ko-KR" dirty="0" smtClean="0"/>
              <a:t>, make</a:t>
            </a:r>
            <a:r>
              <a:rPr lang="ko-KR" altLang="en-US" dirty="0" smtClean="0"/>
              <a:t>를 해서 </a:t>
            </a:r>
            <a:r>
              <a:rPr lang="en-US" altLang="ko-KR" dirty="0" err="1" smtClean="0"/>
              <a:t>pushbutton.ko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adb</a:t>
            </a:r>
            <a:r>
              <a:rPr lang="en-US" altLang="ko-KR" dirty="0" smtClean="0"/>
              <a:t> push </a:t>
            </a:r>
            <a:r>
              <a:rPr lang="ko-KR" altLang="en-US" dirty="0" smtClean="0"/>
              <a:t>후 </a:t>
            </a:r>
            <a:r>
              <a:rPr lang="en-US" altLang="ko-KR" dirty="0" err="1" smtClean="0"/>
              <a:t>insmod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lsmod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까지 진행한 결과 아무런 이상이 없었습니다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5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</a:t>
            </a:r>
            <a:r>
              <a:rPr lang="en-US" altLang="ko-KR" dirty="0" smtClean="0"/>
              <a:t>dev </a:t>
            </a:r>
            <a:r>
              <a:rPr lang="ko-KR" altLang="en-US" dirty="0" smtClean="0"/>
              <a:t>폴더로 이동 후 검색 명령어를 실행해보면 </a:t>
            </a:r>
            <a:r>
              <a:rPr lang="en-US" altLang="ko-KR" dirty="0" smtClean="0"/>
              <a:t>pushbutton</a:t>
            </a:r>
            <a:r>
              <a:rPr lang="ko-KR" altLang="en-US" dirty="0" smtClean="0"/>
              <a:t>이 아예</a:t>
            </a:r>
            <a:r>
              <a:rPr lang="ko-KR" altLang="en-US" baseline="0" dirty="0" smtClean="0"/>
              <a:t> 등록이 되지 않았거나</a:t>
            </a:r>
            <a:r>
              <a:rPr lang="en-US" altLang="ko-KR" baseline="0" dirty="0" smtClean="0"/>
              <a:t>, push\ button</a:t>
            </a:r>
            <a:r>
              <a:rPr lang="ko-KR" altLang="en-US" baseline="0" dirty="0" smtClean="0"/>
              <a:t>과 같이 파일명이 왜곡되어 등록되는 것을 확인했습니다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파란색 </a:t>
            </a:r>
            <a:r>
              <a:rPr lang="ko-KR" altLang="en-US" baseline="0" dirty="0" err="1" smtClean="0"/>
              <a:t>네모안을</a:t>
            </a:r>
            <a:r>
              <a:rPr lang="ko-KR" altLang="en-US" baseline="0" dirty="0" smtClean="0"/>
              <a:t> 보시면 다른 모듈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dotmatrix</a:t>
            </a:r>
            <a:r>
              <a:rPr lang="ko-KR" altLang="en-US" baseline="0" dirty="0" smtClean="0"/>
              <a:t>와 같은 모듈은 </a:t>
            </a:r>
            <a:r>
              <a:rPr lang="en-US" altLang="ko-KR" baseline="0" dirty="0" err="1" smtClean="0"/>
              <a:t>insmod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명령어 실행 시 이상 없이 </a:t>
            </a:r>
            <a:r>
              <a:rPr lang="en-US" altLang="ko-KR" baseline="0" dirty="0" smtClean="0"/>
              <a:t>dev </a:t>
            </a:r>
            <a:r>
              <a:rPr lang="ko-KR" altLang="en-US" baseline="0" dirty="0" smtClean="0"/>
              <a:t>폴더에 등록된 것을 확인할 수 있었습니다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29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Pushbutton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모듈을 커널 </a:t>
            </a:r>
            <a:r>
              <a:rPr lang="ko-KR" altLang="en-US" baseline="0" dirty="0" err="1" smtClean="0"/>
              <a:t>빌트인하여</a:t>
            </a:r>
            <a:r>
              <a:rPr lang="ko-KR" altLang="en-US" baseline="0" dirty="0" smtClean="0"/>
              <a:t> 컴파일을 하지도 않은 상황이라</a:t>
            </a:r>
            <a:r>
              <a:rPr lang="en-US" altLang="ko-KR" baseline="0" dirty="0" smtClean="0"/>
              <a:t>, push </a:t>
            </a:r>
            <a:r>
              <a:rPr lang="ko-KR" altLang="en-US" baseline="0" dirty="0" smtClean="0"/>
              <a:t>단어가 </a:t>
            </a:r>
            <a:r>
              <a:rPr lang="ko-KR" altLang="en-US" baseline="0" dirty="0" err="1" smtClean="0"/>
              <a:t>예약어라</a:t>
            </a:r>
            <a:r>
              <a:rPr lang="ko-KR" altLang="en-US" baseline="0" dirty="0" smtClean="0"/>
              <a:t> 생긴 문제라고 유추를 해서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pbutton</a:t>
            </a:r>
            <a:r>
              <a:rPr lang="ko-KR" altLang="en-US" baseline="0" dirty="0" smtClean="0"/>
              <a:t>으로 개명을 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Pbutton</a:t>
            </a:r>
            <a:r>
              <a:rPr lang="ko-KR" altLang="en-US" baseline="0" dirty="0" smtClean="0"/>
              <a:t>으로 개명을 한 이후에는 문제없이 </a:t>
            </a:r>
            <a:r>
              <a:rPr lang="en-US" altLang="ko-KR" baseline="0" dirty="0" smtClean="0"/>
              <a:t>dev </a:t>
            </a:r>
            <a:r>
              <a:rPr lang="ko-KR" altLang="en-US" baseline="0" dirty="0" smtClean="0"/>
              <a:t>폴더에 등록이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8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테스트 결과입니다</a:t>
            </a:r>
            <a:r>
              <a:rPr lang="en-US" altLang="ko-KR" dirty="0" smtClean="0"/>
              <a:t>. Push </a:t>
            </a:r>
            <a:r>
              <a:rPr lang="ko-KR" altLang="en-US" dirty="0" smtClean="0"/>
              <a:t>버튼 테스트 결과는 기기의 화면이 어두워 촬영하지 못한 점 양해</a:t>
            </a:r>
            <a:r>
              <a:rPr lang="ko-KR" altLang="en-US" baseline="0" dirty="0" smtClean="0"/>
              <a:t> 부탁드립니다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65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제작했던 간단한 어플리케이션으로 테스트 후 안드로이드 파트와 연동을 할 때 문제가 있었는데요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라이브러리를 읽어오지 못하는 컴파일 에러가 발생했습니다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밑에 보이는 다음과 같은 코드를 추가하여 에러를 해결했습니다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 쓰기 함수를 이용하는 다른 디바이스들과 달리 </a:t>
            </a:r>
            <a:r>
              <a:rPr lang="en-US" altLang="ko-KR" dirty="0" smtClean="0"/>
              <a:t>push </a:t>
            </a:r>
            <a:r>
              <a:rPr lang="en-US" altLang="ko-KR" dirty="0" err="1" smtClean="0"/>
              <a:t>butto</a:t>
            </a:r>
            <a:r>
              <a:rPr lang="ko-KR" altLang="en-US" dirty="0" smtClean="0"/>
              <a:t>은 읽기 </a:t>
            </a:r>
            <a:r>
              <a:rPr lang="ko-KR" altLang="en-US" dirty="0" err="1" smtClean="0"/>
              <a:t>함수만을</a:t>
            </a:r>
            <a:r>
              <a:rPr lang="ko-KR" altLang="en-US" dirty="0" smtClean="0"/>
              <a:t> 이용하는 상태여서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주기적으로 값을 </a:t>
            </a:r>
            <a:r>
              <a:rPr lang="ko-KR" altLang="en-US" dirty="0" err="1" smtClean="0"/>
              <a:t>읽어와야했습니다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err="1" smtClean="0"/>
              <a:t>threa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0.1</a:t>
            </a:r>
            <a:r>
              <a:rPr lang="ko-KR" altLang="en-US" dirty="0" smtClean="0"/>
              <a:t>초마다 값을 읽어오도록 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 결과 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이동 및 아래 방향으로 가속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회전 등이 문제없이 잘 작동하는 것을 확인하였습니다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46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Lcd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문자열을 입력할 때 문제점이 있었는데요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입력 후 여백이 공백이 아닌 화면에 보시는 바와 같이 다른 문자로 채워졌습니다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“Hello, Android”</a:t>
            </a:r>
            <a:r>
              <a:rPr lang="ko-KR" altLang="en-US" baseline="0" dirty="0" smtClean="0"/>
              <a:t>를 입력했다가 </a:t>
            </a:r>
            <a:r>
              <a:rPr lang="en-US" altLang="ko-KR" baseline="0" dirty="0" smtClean="0"/>
              <a:t>“Hi, Android”</a:t>
            </a:r>
            <a:r>
              <a:rPr lang="ko-KR" altLang="en-US" baseline="0" dirty="0" smtClean="0"/>
              <a:t>와 같이 더 짧은 문자열을 입력하면 </a:t>
            </a:r>
            <a:r>
              <a:rPr lang="en-US" altLang="ko-KR" baseline="0" dirty="0" smtClean="0"/>
              <a:t>“</a:t>
            </a:r>
            <a:r>
              <a:rPr lang="en-US" altLang="ko-KR" baseline="0" dirty="0" err="1" smtClean="0"/>
              <a:t>Hillo</a:t>
            </a:r>
            <a:r>
              <a:rPr lang="en-US" altLang="ko-KR" baseline="0" dirty="0" smtClean="0"/>
              <a:t>, Android”</a:t>
            </a:r>
            <a:r>
              <a:rPr lang="ko-KR" altLang="en-US" baseline="0" dirty="0" smtClean="0"/>
              <a:t>와 같이 이전에 입력했던 문자열의 흔적이 남아있는 문제가 있었습니다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8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이를 위해서 기존의 </a:t>
            </a:r>
            <a:r>
              <a:rPr lang="en-US" altLang="ko-KR" dirty="0" err="1" smtClean="0"/>
              <a:t>lcd_write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 전달받은 문자열을 출력한 이후 해당 행의 남은 공간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공백문자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아스키코드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진수로 </a:t>
            </a:r>
            <a:r>
              <a:rPr lang="en-US" altLang="ko-KR" dirty="0" smtClean="0"/>
              <a:t>20)</a:t>
            </a:r>
            <a:r>
              <a:rPr lang="ko-KR" altLang="en-US" dirty="0" smtClean="0"/>
              <a:t>를 출력하는 코드를 추가했습니다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push button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개가 있는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버튼을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7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아무것도 눌리지 않은 상태를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왼쪽 맨 위 버튼이 눌리면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그 오른쪽 버튼은 </a:t>
            </a:r>
            <a:r>
              <a:rPr lang="en-US" altLang="ko-KR" dirty="0" smtClean="0"/>
              <a:t>2,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해서 </a:t>
            </a:r>
            <a:r>
              <a:rPr lang="en-US" altLang="ko-KR" dirty="0" smtClean="0"/>
              <a:t>1~9</a:t>
            </a:r>
            <a:r>
              <a:rPr lang="ko-KR" altLang="en-US" dirty="0" smtClean="0"/>
              <a:t>번 버튼이 눌린 경우 해당 버튼의 번호를 반환하도록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55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이를 이용해서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초마다 </a:t>
            </a:r>
            <a:r>
              <a:rPr lang="en-US" altLang="ko-KR" dirty="0" smtClean="0"/>
              <a:t>push button</a:t>
            </a:r>
            <a:r>
              <a:rPr lang="ko-KR" altLang="en-US" dirty="0" smtClean="0"/>
              <a:t>의 상태 값을 읽어오고</a:t>
            </a:r>
            <a:r>
              <a:rPr lang="en-US" altLang="ko-KR" dirty="0" smtClean="0"/>
              <a:t>, 9</a:t>
            </a:r>
            <a:r>
              <a:rPr lang="ko-KR" altLang="en-US" dirty="0" smtClean="0"/>
              <a:t>번 버튼이 눌린 경우 프로그램을 종료시키는 테스트 프로그램을 제작했는데요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같이 각 버튼이 눌려진 것을 잘 인식했음을 알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6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Device Driver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FB3CB1-887C-4745-89AF-349BC8EC2C2F}"/>
              </a:ext>
            </a:extLst>
          </p:cNvPr>
          <p:cNvSpPr/>
          <p:nvPr/>
        </p:nvSpPr>
        <p:spPr>
          <a:xfrm>
            <a:off x="468000" y="1773000"/>
            <a:ext cx="5616000" cy="561265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JNI/NDK</a:t>
            </a:r>
            <a:r>
              <a:rPr lang="ko-KR" altLang="en-US" b="1" dirty="0" smtClean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안드로이드 연동 테스트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25" y="2536582"/>
            <a:ext cx="3444150" cy="39138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0938" y="3261493"/>
            <a:ext cx="3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7segment,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lcd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push button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연동 후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확인을 위한 간단한 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어플리케이션 제작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4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Device Driver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400" y="3043552"/>
            <a:ext cx="3981450" cy="1238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EFB3CB1-887C-4745-89AF-349BC8EC2C2F}"/>
              </a:ext>
            </a:extLst>
          </p:cNvPr>
          <p:cNvSpPr/>
          <p:nvPr/>
        </p:nvSpPr>
        <p:spPr>
          <a:xfrm>
            <a:off x="468000" y="1773000"/>
            <a:ext cx="3888000" cy="561265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Push button – naming problem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2000" y="4398793"/>
            <a:ext cx="4360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pushbutton.ko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adb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push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insmod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lsmod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 이상 없음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3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Device Driver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FB3CB1-887C-4745-89AF-349BC8EC2C2F}"/>
              </a:ext>
            </a:extLst>
          </p:cNvPr>
          <p:cNvSpPr/>
          <p:nvPr/>
        </p:nvSpPr>
        <p:spPr>
          <a:xfrm>
            <a:off x="468000" y="1773000"/>
            <a:ext cx="3888000" cy="561265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Push button – naming problem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6000" y="3141717"/>
            <a:ext cx="295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dev </a:t>
            </a:r>
            <a:r>
              <a:rPr lang="ko-KR" altLang="en-US" sz="20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디렉토리에</a:t>
            </a:r>
            <a:endParaRPr lang="en-US" altLang="ko-KR" sz="2000" b="1" dirty="0" smtClean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등록되지 않거나</a:t>
            </a:r>
            <a:endParaRPr lang="en-US" altLang="ko-KR" sz="2000" b="1" dirty="0" smtClean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‘push\ button’</a:t>
            </a:r>
            <a:r>
              <a:rPr lang="ko-KR" altLang="en-US" sz="20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과</a:t>
            </a:r>
            <a:endParaRPr lang="en-US" altLang="ko-KR" sz="2000" b="1" dirty="0" smtClean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같은</a:t>
            </a:r>
            <a:r>
              <a:rPr lang="en-US" altLang="ko-KR" sz="20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이름으로 등록됨 </a:t>
            </a:r>
            <a:endParaRPr lang="ko-KR" altLang="en-US" sz="2000" b="1" dirty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2391"/>
          <a:stretch/>
        </p:blipFill>
        <p:spPr>
          <a:xfrm>
            <a:off x="4067856" y="2781000"/>
            <a:ext cx="4200525" cy="3096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68118" y="4801278"/>
            <a:ext cx="1211738" cy="11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96000" y="4941000"/>
            <a:ext cx="936144" cy="28800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Device Driver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200" y="2709000"/>
            <a:ext cx="3933825" cy="31146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FB3CB1-887C-4745-89AF-349BC8EC2C2F}"/>
              </a:ext>
            </a:extLst>
          </p:cNvPr>
          <p:cNvSpPr/>
          <p:nvPr/>
        </p:nvSpPr>
        <p:spPr>
          <a:xfrm>
            <a:off x="468000" y="1773000"/>
            <a:ext cx="3888000" cy="561265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Push button – naming problem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16000" y="4581000"/>
            <a:ext cx="93600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8000" y="3862459"/>
            <a:ext cx="2952000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en-US" altLang="ko-KR" sz="2000" b="1" dirty="0" err="1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pbutton</a:t>
            </a:r>
            <a:r>
              <a:rPr lang="en-US" altLang="ko-KR" sz="20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20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으로 개명</a:t>
            </a:r>
            <a:endParaRPr lang="ko-KR" altLang="en-US" sz="2000" b="1" dirty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3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Device Driver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FB3CB1-887C-4745-89AF-349BC8EC2C2F}"/>
              </a:ext>
            </a:extLst>
          </p:cNvPr>
          <p:cNvSpPr/>
          <p:nvPr/>
        </p:nvSpPr>
        <p:spPr>
          <a:xfrm>
            <a:off x="468000" y="1773000"/>
            <a:ext cx="5616000" cy="561265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JNI/NDK</a:t>
            </a:r>
            <a:r>
              <a:rPr lang="ko-KR" altLang="en-US" b="1" dirty="0" smtClean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안드로이드 연동 테스트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7" t="26151" r="16956" b="24637"/>
          <a:stretch/>
        </p:blipFill>
        <p:spPr>
          <a:xfrm>
            <a:off x="1836000" y="3357000"/>
            <a:ext cx="2345141" cy="172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4" r="10407"/>
          <a:stretch/>
        </p:blipFill>
        <p:spPr>
          <a:xfrm rot="16200000">
            <a:off x="5279718" y="3081138"/>
            <a:ext cx="1728144" cy="22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Device Driver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FB3CB1-887C-4745-89AF-349BC8EC2C2F}"/>
              </a:ext>
            </a:extLst>
          </p:cNvPr>
          <p:cNvSpPr/>
          <p:nvPr/>
        </p:nvSpPr>
        <p:spPr>
          <a:xfrm>
            <a:off x="468000" y="1773000"/>
            <a:ext cx="5616000" cy="561265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JNI/NDK</a:t>
            </a:r>
            <a:r>
              <a:rPr lang="ko-KR" altLang="en-US" b="1" dirty="0" smtClean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안드로이드 연동 테스트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475" y="2715553"/>
            <a:ext cx="8121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안드로이드와 연동 시 라이브러리를 읽어오지 못하는 컴파일 에러 발생</a:t>
            </a:r>
            <a:endParaRPr lang="ko-KR" altLang="en-US" sz="2000" dirty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999" y="3357000"/>
            <a:ext cx="7658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gradle.properties</a:t>
            </a:r>
            <a:endParaRPr lang="en-US" altLang="ko-KR" sz="1200" dirty="0" smtClean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200" b="1" dirty="0" err="1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android.useDeprecatedNdk</a:t>
            </a:r>
            <a:r>
              <a:rPr lang="en-US" altLang="ko-KR" sz="12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= true </a:t>
            </a:r>
            <a:r>
              <a:rPr lang="ko-KR" altLang="en-US" sz="12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추가</a:t>
            </a:r>
            <a:endParaRPr lang="en-US" altLang="ko-KR" sz="1200" dirty="0" smtClean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build.gradle</a:t>
            </a:r>
            <a:r>
              <a:rPr lang="en-US" altLang="ko-KR" sz="12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(app)</a:t>
            </a:r>
            <a:r>
              <a:rPr lang="ko-KR" altLang="en-US" sz="12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endParaRPr lang="en-US" altLang="ko-KR" sz="1200" dirty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200" b="1" dirty="0" err="1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defaultConfig</a:t>
            </a:r>
            <a:r>
              <a:rPr lang="en-US" altLang="ko-KR" sz="12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</a:t>
            </a:r>
            <a:r>
              <a:rPr lang="en-US" altLang="ko-KR" sz="12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200" b="1" dirty="0" err="1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externalNativeBuild</a:t>
            </a:r>
            <a:r>
              <a:rPr lang="en-US" altLang="ko-KR" sz="12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</a:t>
            </a:r>
            <a:r>
              <a:rPr lang="en-US" altLang="ko-KR" sz="12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			</a:t>
            </a:r>
            <a:r>
              <a:rPr lang="en-US" altLang="ko-KR" sz="1200" b="1" dirty="0" err="1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cmake</a:t>
            </a:r>
            <a:r>
              <a:rPr lang="en-US" altLang="ko-KR" sz="12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</a:t>
            </a:r>
            <a:r>
              <a:rPr lang="en-US" altLang="ko-KR" sz="12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			</a:t>
            </a:r>
            <a:r>
              <a:rPr lang="en-US" altLang="ko-KR" sz="1200" b="1" dirty="0" err="1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abiFilters</a:t>
            </a:r>
            <a:r>
              <a:rPr lang="en-US" altLang="ko-KR" sz="12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'x86', 'arm64-v8a', 'armeabi-v7a', 'x86_64</a:t>
            </a:r>
            <a:r>
              <a:rPr lang="en-US" altLang="ko-KR" sz="12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2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		}</a:t>
            </a:r>
            <a:endParaRPr lang="en-US" altLang="ko-KR" sz="1200" b="1" dirty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</a:t>
            </a:r>
            <a:r>
              <a:rPr lang="en-US" altLang="ko-KR" sz="12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		}</a:t>
            </a:r>
            <a:endParaRPr lang="en-US" altLang="ko-KR" sz="1200" b="1" dirty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en-US" altLang="ko-KR" sz="1200" b="1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  <a:r>
              <a:rPr lang="en-US" altLang="ko-KR" sz="12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추가</a:t>
            </a:r>
            <a:endParaRPr lang="ko-KR" altLang="en-US" sz="1200" dirty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09475" y="3471844"/>
            <a:ext cx="390525" cy="36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Device Driver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FB3CB1-887C-4745-89AF-349BC8EC2C2F}"/>
              </a:ext>
            </a:extLst>
          </p:cNvPr>
          <p:cNvSpPr/>
          <p:nvPr/>
        </p:nvSpPr>
        <p:spPr>
          <a:xfrm>
            <a:off x="468000" y="1773000"/>
            <a:ext cx="5616000" cy="561265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JNI/NDK</a:t>
            </a:r>
            <a:r>
              <a:rPr lang="ko-KR" altLang="en-US" b="1" dirty="0" smtClean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안드로이드 연동 테스트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475" y="2715553"/>
            <a:ext cx="8121300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Thread</a:t>
            </a:r>
            <a:r>
              <a:rPr lang="ko-KR" altLang="en-US" sz="20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</a:t>
            </a:r>
            <a:r>
              <a:rPr lang="en-US" altLang="ko-KR" sz="20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0.1</a:t>
            </a:r>
            <a:r>
              <a:rPr lang="ko-KR" altLang="en-US" sz="20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초마다 </a:t>
            </a:r>
            <a:r>
              <a:rPr lang="en-US" altLang="ko-KR" sz="20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push button</a:t>
            </a:r>
            <a:r>
              <a:rPr lang="ko-KR" altLang="en-US" sz="20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의 상태를 읽음</a:t>
            </a:r>
            <a:endParaRPr lang="ko-KR" altLang="en-US" sz="2000" dirty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00" y="3361589"/>
            <a:ext cx="2588444" cy="26754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003" y="3398615"/>
            <a:ext cx="26574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Device Driver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B3CB1-887C-4745-89AF-349BC8EC2C2F}"/>
              </a:ext>
            </a:extLst>
          </p:cNvPr>
          <p:cNvSpPr/>
          <p:nvPr/>
        </p:nvSpPr>
        <p:spPr>
          <a:xfrm>
            <a:off x="468000" y="1773000"/>
            <a:ext cx="1538144" cy="561265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lcd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5" t="15625" b="53125"/>
          <a:stretch/>
        </p:blipFill>
        <p:spPr>
          <a:xfrm>
            <a:off x="4613472" y="2781000"/>
            <a:ext cx="3837600" cy="295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8476" y="2853000"/>
            <a:ext cx="36310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0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 입력 시 여백이 공백이 아닌 다른 문자로</a:t>
            </a:r>
            <a:endParaRPr lang="en-US" altLang="ko-KR" sz="2000" dirty="0" smtClean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채워짐</a:t>
            </a:r>
            <a:endParaRPr lang="en-US" altLang="ko-KR" sz="2000" dirty="0" smtClean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0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이전에 입력했던 문자열보다 짧은 문자열 입력 시 이전에 입력했던 문자열의 흔적이 남음</a:t>
            </a:r>
            <a:endParaRPr lang="ko-KR" altLang="en-US" sz="2000" dirty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2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Device Driver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90" y="2928709"/>
            <a:ext cx="2076450" cy="762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FB3CB1-887C-4745-89AF-349BC8EC2C2F}"/>
              </a:ext>
            </a:extLst>
          </p:cNvPr>
          <p:cNvSpPr/>
          <p:nvPr/>
        </p:nvSpPr>
        <p:spPr>
          <a:xfrm>
            <a:off x="468000" y="1773000"/>
            <a:ext cx="1538144" cy="561265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lcd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90" y="4188444"/>
            <a:ext cx="4714875" cy="1676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16000" y="2393671"/>
            <a:ext cx="302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</a:t>
            </a:r>
            <a:r>
              <a:rPr lang="en-US" altLang="ko-KR" dirty="0" err="1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lcd_write</a:t>
            </a:r>
            <a:r>
              <a:rPr lang="en-US" altLang="ko-KR" dirty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함수에</a:t>
            </a:r>
            <a:endParaRPr lang="en-US" altLang="ko-KR" dirty="0" smtClean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전달받은 문자열을 출력하고</a:t>
            </a:r>
            <a:endParaRPr lang="en-US" altLang="ko-KR" dirty="0" smtClean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해당 행에 남은 공간에</a:t>
            </a:r>
            <a:endParaRPr lang="en-US" altLang="ko-KR" dirty="0" smtClean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공백문자를</a:t>
            </a:r>
            <a:r>
              <a:rPr lang="ko-KR" altLang="en-US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출력하는 코드 추가</a:t>
            </a:r>
            <a:endParaRPr lang="en-US" altLang="ko-KR" dirty="0" smtClean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6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Device Driver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FB3CB1-887C-4745-89AF-349BC8EC2C2F}"/>
              </a:ext>
            </a:extLst>
          </p:cNvPr>
          <p:cNvSpPr/>
          <p:nvPr/>
        </p:nvSpPr>
        <p:spPr>
          <a:xfrm>
            <a:off x="468000" y="1773000"/>
            <a:ext cx="2520000" cy="561265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Push button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6756" t="20437" r="20591" b="14479"/>
          <a:stretch/>
        </p:blipFill>
        <p:spPr>
          <a:xfrm rot="16200000">
            <a:off x="2952000" y="2817000"/>
            <a:ext cx="3456000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Device Driver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FB3CB1-887C-4745-89AF-349BC8EC2C2F}"/>
              </a:ext>
            </a:extLst>
          </p:cNvPr>
          <p:cNvSpPr/>
          <p:nvPr/>
        </p:nvSpPr>
        <p:spPr>
          <a:xfrm>
            <a:off x="468000" y="1773000"/>
            <a:ext cx="2520000" cy="561265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Push button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6756" t="20437" r="20591" b="14479"/>
          <a:stretch/>
        </p:blipFill>
        <p:spPr>
          <a:xfrm rot="16200000">
            <a:off x="2952000" y="2817000"/>
            <a:ext cx="3456000" cy="3096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24000" y="3062455"/>
            <a:ext cx="362938" cy="6545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25062" y="3062455"/>
            <a:ext cx="362938" cy="6545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68388" y="3062455"/>
            <a:ext cx="362938" cy="6545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lang="ko-KR" altLang="en-US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24000" y="4005000"/>
            <a:ext cx="362938" cy="6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endParaRPr lang="ko-KR" altLang="en-US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25062" y="4005000"/>
            <a:ext cx="362938" cy="6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endParaRPr lang="ko-KR" altLang="en-US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68388" y="4005000"/>
            <a:ext cx="362938" cy="6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endParaRPr lang="ko-KR" altLang="en-US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4000" y="4948553"/>
            <a:ext cx="362938" cy="6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endParaRPr lang="ko-KR" altLang="en-US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25062" y="4948553"/>
            <a:ext cx="362938" cy="6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endParaRPr lang="ko-KR" altLang="en-US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68388" y="4948553"/>
            <a:ext cx="362938" cy="6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</a:t>
            </a:r>
            <a:endParaRPr lang="ko-KR" altLang="en-US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8000" y="3573000"/>
            <a:ext cx="362938" cy="6545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endParaRPr lang="ko-KR" altLang="en-US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4155" y="4260449"/>
            <a:ext cx="17849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아무 버튼도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눌리지 않은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상태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Device Driver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E9AD9459-C6AF-427C-8BAF-C12B1348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0" y="981000"/>
            <a:ext cx="2955750" cy="403166"/>
          </a:xfrm>
        </p:spPr>
        <p:txBody>
          <a:bodyPr/>
          <a:lstStyle/>
          <a:p>
            <a:pPr algn="just"/>
            <a:r>
              <a:rPr lang="ko-KR" altLang="en-US" sz="2400" spc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B3CB1-887C-4745-89AF-349BC8EC2C2F}"/>
              </a:ext>
            </a:extLst>
          </p:cNvPr>
          <p:cNvSpPr/>
          <p:nvPr/>
        </p:nvSpPr>
        <p:spPr>
          <a:xfrm>
            <a:off x="468000" y="1773000"/>
            <a:ext cx="2520000" cy="561265"/>
          </a:xfrm>
          <a:prstGeom prst="rect">
            <a:avLst/>
          </a:prstGeom>
          <a:solidFill>
            <a:schemeClr val="bg1"/>
          </a:solidFill>
          <a:ln w="38100">
            <a:solidFill>
              <a:srgbClr val="25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Push button</a:t>
            </a:r>
            <a:endParaRPr lang="en-US" altLang="ko-KR" b="1" dirty="0">
              <a:solidFill>
                <a:sysClr val="windowText" lastClr="000000"/>
              </a:solidFill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785" y="1666273"/>
            <a:ext cx="1614655" cy="4889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0000" y="2997000"/>
            <a:ext cx="3631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0.5</a:t>
            </a:r>
            <a:r>
              <a:rPr lang="ko-KR" altLang="en-US" sz="20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초마다 </a:t>
            </a:r>
            <a:r>
              <a:rPr lang="en-US" altLang="ko-KR" sz="20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push button</a:t>
            </a:r>
            <a:r>
              <a:rPr lang="ko-KR" altLang="en-US" sz="20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의 상태 값을 읽어오고</a:t>
            </a:r>
            <a:r>
              <a:rPr lang="en-US" altLang="ko-KR" sz="20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9</a:t>
            </a:r>
            <a:r>
              <a:rPr lang="ko-KR" altLang="en-US" sz="2000" dirty="0" smtClean="0">
                <a:latin typeface="Trebuchet MS" panose="020B0603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번 버튼이 눌린 경우 프로그램을 종료하는 테스트 프로그램 제작</a:t>
            </a:r>
            <a:endParaRPr lang="ko-KR" altLang="en-US" sz="2000" dirty="0">
              <a:latin typeface="Trebuchet MS" panose="020B0603020202020204" pitchFamily="34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3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</TotalTime>
  <Words>676</Words>
  <Application>Microsoft Office PowerPoint</Application>
  <PresentationFormat>화면 슬라이드 쇼(4:3)</PresentationFormat>
  <Paragraphs>165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배달의민족 한나</vt:lpstr>
      <vt:lpstr>함초롬돋움</vt:lpstr>
      <vt:lpstr>Arial</vt:lpstr>
      <vt:lpstr>Trebuchet MS</vt:lpstr>
      <vt:lpstr>Office 테마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  <vt:lpstr>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CAU</cp:lastModifiedBy>
  <cp:revision>89</cp:revision>
  <dcterms:created xsi:type="dcterms:W3CDTF">2015-06-25T00:21:41Z</dcterms:created>
  <dcterms:modified xsi:type="dcterms:W3CDTF">2019-11-25T06:50:20Z</dcterms:modified>
</cp:coreProperties>
</file>