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56" r:id="rId2"/>
    <p:sldId id="258" r:id="rId3"/>
    <p:sldId id="267" r:id="rId4"/>
    <p:sldId id="259" r:id="rId5"/>
    <p:sldId id="261" r:id="rId6"/>
    <p:sldId id="262" r:id="rId7"/>
    <p:sldId id="264" r:id="rId8"/>
    <p:sldId id="265" r:id="rId9"/>
    <p:sldId id="266" r:id="rId10"/>
    <p:sldId id="270" r:id="rId11"/>
    <p:sldId id="271" r:id="rId12"/>
    <p:sldId id="268" r:id="rId13"/>
    <p:sldId id="272" r:id="rId14"/>
    <p:sldId id="275" r:id="rId15"/>
    <p:sldId id="276" r:id="rId16"/>
    <p:sldId id="277" r:id="rId17"/>
    <p:sldId id="278" r:id="rId18"/>
    <p:sldId id="279" r:id="rId19"/>
    <p:sldId id="274" r:id="rId20"/>
    <p:sldId id="260" r:id="rId21"/>
    <p:sldId id="263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4848"/>
    <a:srgbClr val="DF2985"/>
    <a:srgbClr val="4A4A4A"/>
    <a:srgbClr val="1ABCE2"/>
    <a:srgbClr val="252525"/>
    <a:srgbClr val="FFFA8F"/>
    <a:srgbClr val="121212"/>
    <a:srgbClr val="212121"/>
    <a:srgbClr val="71FE50"/>
    <a:srgbClr val="1D1D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30" autoAdjust="0"/>
    <p:restoredTop sz="94660"/>
  </p:normalViewPr>
  <p:slideViewPr>
    <p:cSldViewPr>
      <p:cViewPr varScale="1">
        <p:scale>
          <a:sx n="83" d="100"/>
          <a:sy n="83" d="100"/>
        </p:scale>
        <p:origin x="172" y="5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B315E-6665-466F-9E2E-7848E0021778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52357-44BE-4A30-8918-E73226DF8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655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십자형 60"/>
          <p:cNvSpPr>
            <a:spLocks noChangeAspect="1"/>
          </p:cNvSpPr>
          <p:nvPr userDrawn="1"/>
        </p:nvSpPr>
        <p:spPr>
          <a:xfrm>
            <a:off x="3202051" y="2061000"/>
            <a:ext cx="2739898" cy="2751950"/>
          </a:xfrm>
          <a:prstGeom prst="plus">
            <a:avLst>
              <a:gd name="adj" fmla="val 2922"/>
            </a:avLst>
          </a:prstGeom>
          <a:noFill/>
          <a:ln w="47625" cap="sq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14724" y="1990641"/>
            <a:ext cx="2120997" cy="724314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800" kern="1200" baseline="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 dirty="0"/>
              <a:t>ADSTORE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14724" y="4148999"/>
            <a:ext cx="2120997" cy="720001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800" kern="1200" baseline="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FREE TEMPLATE</a:t>
            </a:r>
            <a:endParaRPr lang="en-US" dirty="0"/>
          </a:p>
        </p:txBody>
      </p:sp>
      <p:sp>
        <p:nvSpPr>
          <p:cNvPr id="7" name="십자형 6"/>
          <p:cNvSpPr>
            <a:spLocks noChangeAspect="1"/>
          </p:cNvSpPr>
          <p:nvPr userDrawn="1"/>
        </p:nvSpPr>
        <p:spPr>
          <a:xfrm>
            <a:off x="2068702" y="157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십자형 7"/>
          <p:cNvSpPr>
            <a:spLocks noChangeAspect="1"/>
          </p:cNvSpPr>
          <p:nvPr userDrawn="1"/>
        </p:nvSpPr>
        <p:spPr>
          <a:xfrm>
            <a:off x="2788494" y="1573702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십자형 8"/>
          <p:cNvSpPr>
            <a:spLocks noChangeAspect="1"/>
          </p:cNvSpPr>
          <p:nvPr userDrawn="1"/>
        </p:nvSpPr>
        <p:spPr>
          <a:xfrm>
            <a:off x="3508286" y="1573702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십자형 9"/>
          <p:cNvSpPr>
            <a:spLocks noChangeAspect="1"/>
          </p:cNvSpPr>
          <p:nvPr userDrawn="1"/>
        </p:nvSpPr>
        <p:spPr>
          <a:xfrm>
            <a:off x="4228077" y="1573702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십자형 10"/>
          <p:cNvSpPr>
            <a:spLocks noChangeAspect="1"/>
          </p:cNvSpPr>
          <p:nvPr userDrawn="1"/>
        </p:nvSpPr>
        <p:spPr>
          <a:xfrm>
            <a:off x="4947870" y="1573702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십자형 11"/>
          <p:cNvSpPr>
            <a:spLocks noChangeAspect="1"/>
          </p:cNvSpPr>
          <p:nvPr userDrawn="1"/>
        </p:nvSpPr>
        <p:spPr>
          <a:xfrm>
            <a:off x="5667661" y="157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십자형 12"/>
          <p:cNvSpPr>
            <a:spLocks noChangeAspect="1"/>
          </p:cNvSpPr>
          <p:nvPr userDrawn="1"/>
        </p:nvSpPr>
        <p:spPr>
          <a:xfrm>
            <a:off x="6387454" y="1573702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십자형 13"/>
          <p:cNvSpPr>
            <a:spLocks noChangeAspect="1"/>
          </p:cNvSpPr>
          <p:nvPr userDrawn="1"/>
        </p:nvSpPr>
        <p:spPr>
          <a:xfrm>
            <a:off x="7107246" y="157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십자형 14"/>
          <p:cNvSpPr>
            <a:spLocks noChangeAspect="1"/>
          </p:cNvSpPr>
          <p:nvPr userDrawn="1"/>
        </p:nvSpPr>
        <p:spPr>
          <a:xfrm>
            <a:off x="2068702" y="2293701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십자형 15"/>
          <p:cNvSpPr>
            <a:spLocks noChangeAspect="1"/>
          </p:cNvSpPr>
          <p:nvPr userDrawn="1"/>
        </p:nvSpPr>
        <p:spPr>
          <a:xfrm>
            <a:off x="2788494" y="2293701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십자형 16"/>
          <p:cNvSpPr>
            <a:spLocks noChangeAspect="1"/>
          </p:cNvSpPr>
          <p:nvPr userDrawn="1"/>
        </p:nvSpPr>
        <p:spPr>
          <a:xfrm>
            <a:off x="6387454" y="2293701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8" name="십자형 17"/>
          <p:cNvSpPr>
            <a:spLocks noChangeAspect="1"/>
          </p:cNvSpPr>
          <p:nvPr userDrawn="1"/>
        </p:nvSpPr>
        <p:spPr>
          <a:xfrm>
            <a:off x="7107246" y="2293701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십자형 18"/>
          <p:cNvSpPr>
            <a:spLocks noChangeAspect="1"/>
          </p:cNvSpPr>
          <p:nvPr userDrawn="1"/>
        </p:nvSpPr>
        <p:spPr>
          <a:xfrm>
            <a:off x="2068702" y="3013701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십자형 19"/>
          <p:cNvSpPr>
            <a:spLocks noChangeAspect="1"/>
          </p:cNvSpPr>
          <p:nvPr userDrawn="1"/>
        </p:nvSpPr>
        <p:spPr>
          <a:xfrm>
            <a:off x="2788494" y="3013701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십자형 20"/>
          <p:cNvSpPr>
            <a:spLocks noChangeAspect="1"/>
          </p:cNvSpPr>
          <p:nvPr userDrawn="1"/>
        </p:nvSpPr>
        <p:spPr>
          <a:xfrm>
            <a:off x="6387454" y="3013701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2" name="십자형 21"/>
          <p:cNvSpPr>
            <a:spLocks noChangeAspect="1"/>
          </p:cNvSpPr>
          <p:nvPr userDrawn="1"/>
        </p:nvSpPr>
        <p:spPr>
          <a:xfrm>
            <a:off x="7107246" y="3013701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3" name="십자형 22"/>
          <p:cNvSpPr>
            <a:spLocks noChangeAspect="1"/>
          </p:cNvSpPr>
          <p:nvPr userDrawn="1"/>
        </p:nvSpPr>
        <p:spPr>
          <a:xfrm>
            <a:off x="2068702" y="3733700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십자형 23"/>
          <p:cNvSpPr>
            <a:spLocks noChangeAspect="1"/>
          </p:cNvSpPr>
          <p:nvPr userDrawn="1"/>
        </p:nvSpPr>
        <p:spPr>
          <a:xfrm>
            <a:off x="2788494" y="373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5" name="십자형 24"/>
          <p:cNvSpPr>
            <a:spLocks noChangeAspect="1"/>
          </p:cNvSpPr>
          <p:nvPr userDrawn="1"/>
        </p:nvSpPr>
        <p:spPr>
          <a:xfrm>
            <a:off x="6387454" y="3733700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십자형 25"/>
          <p:cNvSpPr>
            <a:spLocks noChangeAspect="1"/>
          </p:cNvSpPr>
          <p:nvPr userDrawn="1"/>
        </p:nvSpPr>
        <p:spPr>
          <a:xfrm>
            <a:off x="7107246" y="3733700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십자형 26"/>
          <p:cNvSpPr>
            <a:spLocks noChangeAspect="1"/>
          </p:cNvSpPr>
          <p:nvPr userDrawn="1"/>
        </p:nvSpPr>
        <p:spPr>
          <a:xfrm>
            <a:off x="2068702" y="5173699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십자형 27"/>
          <p:cNvSpPr>
            <a:spLocks noChangeAspect="1"/>
          </p:cNvSpPr>
          <p:nvPr userDrawn="1"/>
        </p:nvSpPr>
        <p:spPr>
          <a:xfrm>
            <a:off x="2788494" y="5173699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십자형 28"/>
          <p:cNvSpPr>
            <a:spLocks noChangeAspect="1"/>
          </p:cNvSpPr>
          <p:nvPr userDrawn="1"/>
        </p:nvSpPr>
        <p:spPr>
          <a:xfrm>
            <a:off x="3508286" y="5173699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십자형 29"/>
          <p:cNvSpPr>
            <a:spLocks noChangeAspect="1"/>
          </p:cNvSpPr>
          <p:nvPr userDrawn="1"/>
        </p:nvSpPr>
        <p:spPr>
          <a:xfrm>
            <a:off x="4228077" y="5173699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1" name="십자형 30"/>
          <p:cNvSpPr>
            <a:spLocks noChangeAspect="1"/>
          </p:cNvSpPr>
          <p:nvPr userDrawn="1"/>
        </p:nvSpPr>
        <p:spPr>
          <a:xfrm>
            <a:off x="4947870" y="5173699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2" name="십자형 31"/>
          <p:cNvSpPr>
            <a:spLocks noChangeAspect="1"/>
          </p:cNvSpPr>
          <p:nvPr userDrawn="1"/>
        </p:nvSpPr>
        <p:spPr>
          <a:xfrm>
            <a:off x="5667661" y="5173699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십자형 32"/>
          <p:cNvSpPr>
            <a:spLocks noChangeAspect="1"/>
          </p:cNvSpPr>
          <p:nvPr userDrawn="1"/>
        </p:nvSpPr>
        <p:spPr>
          <a:xfrm>
            <a:off x="6387454" y="5173699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십자형 33"/>
          <p:cNvSpPr>
            <a:spLocks noChangeAspect="1"/>
          </p:cNvSpPr>
          <p:nvPr userDrawn="1"/>
        </p:nvSpPr>
        <p:spPr>
          <a:xfrm>
            <a:off x="7107246" y="5173699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십자형 34"/>
          <p:cNvSpPr>
            <a:spLocks noChangeAspect="1"/>
          </p:cNvSpPr>
          <p:nvPr userDrawn="1"/>
        </p:nvSpPr>
        <p:spPr>
          <a:xfrm>
            <a:off x="2068702" y="4453700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십자형 35"/>
          <p:cNvSpPr>
            <a:spLocks noChangeAspect="1"/>
          </p:cNvSpPr>
          <p:nvPr userDrawn="1"/>
        </p:nvSpPr>
        <p:spPr>
          <a:xfrm>
            <a:off x="2788494" y="445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7" name="십자형 36"/>
          <p:cNvSpPr>
            <a:spLocks noChangeAspect="1"/>
          </p:cNvSpPr>
          <p:nvPr userDrawn="1"/>
        </p:nvSpPr>
        <p:spPr>
          <a:xfrm>
            <a:off x="6387454" y="4453700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8" name="십자형 37"/>
          <p:cNvSpPr>
            <a:spLocks noChangeAspect="1"/>
          </p:cNvSpPr>
          <p:nvPr userDrawn="1"/>
        </p:nvSpPr>
        <p:spPr>
          <a:xfrm>
            <a:off x="7107246" y="445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9" name="십자형 38"/>
          <p:cNvSpPr>
            <a:spLocks noChangeAspect="1"/>
          </p:cNvSpPr>
          <p:nvPr userDrawn="1"/>
        </p:nvSpPr>
        <p:spPr>
          <a:xfrm>
            <a:off x="2788494" y="85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십자형 39"/>
          <p:cNvSpPr>
            <a:spLocks noChangeAspect="1"/>
          </p:cNvSpPr>
          <p:nvPr userDrawn="1"/>
        </p:nvSpPr>
        <p:spPr>
          <a:xfrm>
            <a:off x="3508286" y="853702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십자형 40"/>
          <p:cNvSpPr>
            <a:spLocks noChangeAspect="1"/>
          </p:cNvSpPr>
          <p:nvPr userDrawn="1"/>
        </p:nvSpPr>
        <p:spPr>
          <a:xfrm>
            <a:off x="4228077" y="853702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42" name="십자형 41"/>
          <p:cNvSpPr>
            <a:spLocks noChangeAspect="1"/>
          </p:cNvSpPr>
          <p:nvPr userDrawn="1"/>
        </p:nvSpPr>
        <p:spPr>
          <a:xfrm>
            <a:off x="4947870" y="85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십자형 42"/>
          <p:cNvSpPr>
            <a:spLocks noChangeAspect="1"/>
          </p:cNvSpPr>
          <p:nvPr userDrawn="1"/>
        </p:nvSpPr>
        <p:spPr>
          <a:xfrm>
            <a:off x="5667661" y="853702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44" name="십자형 43"/>
          <p:cNvSpPr>
            <a:spLocks noChangeAspect="1"/>
          </p:cNvSpPr>
          <p:nvPr userDrawn="1"/>
        </p:nvSpPr>
        <p:spPr>
          <a:xfrm>
            <a:off x="6387454" y="853702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십자형 44"/>
          <p:cNvSpPr>
            <a:spLocks noChangeAspect="1"/>
          </p:cNvSpPr>
          <p:nvPr userDrawn="1"/>
        </p:nvSpPr>
        <p:spPr>
          <a:xfrm>
            <a:off x="7107246" y="853702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46" name="십자형 45"/>
          <p:cNvSpPr>
            <a:spLocks noChangeAspect="1"/>
          </p:cNvSpPr>
          <p:nvPr userDrawn="1"/>
        </p:nvSpPr>
        <p:spPr>
          <a:xfrm>
            <a:off x="2068702" y="5893700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47" name="십자형 46"/>
          <p:cNvSpPr>
            <a:spLocks noChangeAspect="1"/>
          </p:cNvSpPr>
          <p:nvPr userDrawn="1"/>
        </p:nvSpPr>
        <p:spPr>
          <a:xfrm>
            <a:off x="2788493" y="5893700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십자형 47"/>
          <p:cNvSpPr>
            <a:spLocks noChangeAspect="1"/>
          </p:cNvSpPr>
          <p:nvPr userDrawn="1"/>
        </p:nvSpPr>
        <p:spPr>
          <a:xfrm>
            <a:off x="3508285" y="589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49" name="십자형 48"/>
          <p:cNvSpPr>
            <a:spLocks noChangeAspect="1"/>
          </p:cNvSpPr>
          <p:nvPr userDrawn="1"/>
        </p:nvSpPr>
        <p:spPr>
          <a:xfrm>
            <a:off x="4228077" y="589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0" name="십자형 49"/>
          <p:cNvSpPr>
            <a:spLocks noChangeAspect="1"/>
          </p:cNvSpPr>
          <p:nvPr userDrawn="1"/>
        </p:nvSpPr>
        <p:spPr>
          <a:xfrm>
            <a:off x="4947870" y="5893697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십자형 50"/>
          <p:cNvSpPr>
            <a:spLocks noChangeAspect="1"/>
          </p:cNvSpPr>
          <p:nvPr userDrawn="1"/>
        </p:nvSpPr>
        <p:spPr>
          <a:xfrm>
            <a:off x="5667659" y="5893700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십자형 51"/>
          <p:cNvSpPr>
            <a:spLocks noChangeAspect="1"/>
          </p:cNvSpPr>
          <p:nvPr userDrawn="1"/>
        </p:nvSpPr>
        <p:spPr>
          <a:xfrm>
            <a:off x="6387452" y="5893702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십자형 52"/>
          <p:cNvSpPr>
            <a:spLocks noChangeAspect="1"/>
          </p:cNvSpPr>
          <p:nvPr userDrawn="1"/>
        </p:nvSpPr>
        <p:spPr>
          <a:xfrm>
            <a:off x="7107241" y="5893701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4" name="십자형 53"/>
          <p:cNvSpPr>
            <a:spLocks noChangeAspect="1"/>
          </p:cNvSpPr>
          <p:nvPr userDrawn="1"/>
        </p:nvSpPr>
        <p:spPr>
          <a:xfrm>
            <a:off x="2068702" y="853702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6" name="텍스트 개체 틀 5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514724" y="2714956"/>
            <a:ext cx="2120997" cy="722231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HELLO</a:t>
            </a:r>
            <a:endParaRPr lang="ko-KR" altLang="en-US" dirty="0"/>
          </a:p>
        </p:txBody>
      </p:sp>
      <p:sp>
        <p:nvSpPr>
          <p:cNvPr id="58" name="텍스트 개체 틀 5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514724" y="3437188"/>
            <a:ext cx="2120997" cy="711811"/>
          </a:xfrm>
        </p:spPr>
        <p:txBody>
          <a:bodyPr lIns="0" rIns="0" anchor="ctr">
            <a:normAutofit/>
          </a:bodyPr>
          <a:lstStyle>
            <a:lvl1pPr marL="0" indent="0" algn="dist">
              <a:buNone/>
              <a:defRPr lang="ko-KR" altLang="en-US" sz="32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WORLD!</a:t>
            </a:r>
            <a:endParaRPr lang="ko-KR" altLang="en-US" dirty="0"/>
          </a:p>
        </p:txBody>
      </p:sp>
      <p:cxnSp>
        <p:nvCxnSpPr>
          <p:cNvPr id="65" name="직선 연결선 64"/>
          <p:cNvCxnSpPr/>
          <p:nvPr userDrawn="1"/>
        </p:nvCxnSpPr>
        <p:spPr>
          <a:xfrm flipH="1">
            <a:off x="3522565" y="4078837"/>
            <a:ext cx="377923" cy="0"/>
          </a:xfrm>
          <a:prstGeom prst="line">
            <a:avLst/>
          </a:prstGeom>
          <a:ln w="44450" cap="sq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왼쪽 대괄호 113"/>
          <p:cNvSpPr/>
          <p:nvPr userDrawn="1"/>
        </p:nvSpPr>
        <p:spPr>
          <a:xfrm>
            <a:off x="1333864" y="564280"/>
            <a:ext cx="360000" cy="5744720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왼쪽 대괄호 114"/>
          <p:cNvSpPr/>
          <p:nvPr userDrawn="1"/>
        </p:nvSpPr>
        <p:spPr>
          <a:xfrm flipH="1">
            <a:off x="7467030" y="564280"/>
            <a:ext cx="360000" cy="5744720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십자형 66"/>
          <p:cNvSpPr>
            <a:spLocks noChangeAspect="1"/>
          </p:cNvSpPr>
          <p:nvPr userDrawn="1"/>
        </p:nvSpPr>
        <p:spPr>
          <a:xfrm>
            <a:off x="6933359" y="2119895"/>
            <a:ext cx="418260" cy="418106"/>
          </a:xfrm>
          <a:prstGeom prst="plus">
            <a:avLst>
              <a:gd name="adj" fmla="val 8896"/>
            </a:avLst>
          </a:prstGeom>
          <a:noFill/>
          <a:ln w="476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68" name="십자형 67"/>
          <p:cNvSpPr>
            <a:spLocks noChangeAspect="1"/>
          </p:cNvSpPr>
          <p:nvPr userDrawn="1"/>
        </p:nvSpPr>
        <p:spPr>
          <a:xfrm>
            <a:off x="5496608" y="5723826"/>
            <a:ext cx="418260" cy="418106"/>
          </a:xfrm>
          <a:prstGeom prst="plus">
            <a:avLst>
              <a:gd name="adj" fmla="val 8896"/>
            </a:avLst>
          </a:prstGeom>
          <a:noFill/>
          <a:ln w="476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69" name="십자형 68"/>
          <p:cNvSpPr>
            <a:spLocks noChangeAspect="1"/>
          </p:cNvSpPr>
          <p:nvPr userDrawn="1"/>
        </p:nvSpPr>
        <p:spPr>
          <a:xfrm>
            <a:off x="1894820" y="679722"/>
            <a:ext cx="418260" cy="418456"/>
          </a:xfrm>
          <a:prstGeom prst="plus">
            <a:avLst>
              <a:gd name="adj" fmla="val 8896"/>
            </a:avLst>
          </a:prstGeom>
          <a:noFill/>
          <a:ln w="476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45016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625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2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3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7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8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6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22" dur="6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23" dur="6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6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7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8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32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33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37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38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42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43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47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48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52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53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57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58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62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63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67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68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72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73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77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78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7" presetClass="emph" presetSubtype="0" repeatCount="indefinite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82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83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87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88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92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93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97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98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02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03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07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08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12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13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7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8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22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23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27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28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1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2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3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6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37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38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1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142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143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6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47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48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1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52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53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6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57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58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1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62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63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6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67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68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1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72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73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6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77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78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9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1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82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83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27" presetClass="emph" presetSubtype="0" repeatCount="indefinite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6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7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8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9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1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92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93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6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7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8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27" presetClass="emph" presetSubtype="0" repeatCount="indefinite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1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202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203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6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07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08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9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1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212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213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4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6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17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18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9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1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222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223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4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6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7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8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9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1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232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233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4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6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37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38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9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1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242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243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4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8" presetClass="emph" presetSubtype="0" repeatCount="indefinite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4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7" presetID="8" presetClass="emph" presetSubtype="0" repeatCount="indefinite" ac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-10800000">
                                      <p:cBhvr>
                                        <p:cTn id="248" dur="3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9" presetID="8" presetClass="emph" presetSubtype="0" repeatCount="indefinite" ac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5400000">
                                      <p:cBhvr>
                                        <p:cTn id="250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67" grpId="0" animBg="1"/>
      <p:bldP spid="68" grpId="0" animBg="1"/>
      <p:bldP spid="69" grpId="0" animBg="1"/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/>
          <p:cNvSpPr/>
          <p:nvPr userDrawn="1"/>
        </p:nvSpPr>
        <p:spPr>
          <a:xfrm>
            <a:off x="2717258" y="1845000"/>
            <a:ext cx="3716608" cy="4859999"/>
          </a:xfrm>
          <a:prstGeom prst="rect">
            <a:avLst/>
          </a:prstGeom>
          <a:solidFill>
            <a:schemeClr val="tx1">
              <a:lumMod val="95000"/>
              <a:lumOff val="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74364" y="1629000"/>
            <a:ext cx="2401718" cy="360001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 baseline="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INDEX</a:t>
            </a:r>
            <a:endParaRPr lang="en-US" dirty="0"/>
          </a:p>
        </p:txBody>
      </p:sp>
      <p:sp>
        <p:nvSpPr>
          <p:cNvPr id="25" name="십자형 24"/>
          <p:cNvSpPr>
            <a:spLocks noChangeAspect="1"/>
          </p:cNvSpPr>
          <p:nvPr userDrawn="1"/>
        </p:nvSpPr>
        <p:spPr>
          <a:xfrm>
            <a:off x="5682478" y="1286205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십자형 27"/>
          <p:cNvSpPr>
            <a:spLocks noChangeAspect="1"/>
          </p:cNvSpPr>
          <p:nvPr userDrawn="1"/>
        </p:nvSpPr>
        <p:spPr>
          <a:xfrm>
            <a:off x="3959351" y="1286205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십자형 28"/>
          <p:cNvSpPr>
            <a:spLocks noChangeAspect="1"/>
          </p:cNvSpPr>
          <p:nvPr userDrawn="1"/>
        </p:nvSpPr>
        <p:spPr>
          <a:xfrm>
            <a:off x="3384976" y="1286205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십자형 29"/>
          <p:cNvSpPr>
            <a:spLocks noChangeAspect="1"/>
          </p:cNvSpPr>
          <p:nvPr userDrawn="1"/>
        </p:nvSpPr>
        <p:spPr>
          <a:xfrm>
            <a:off x="4533726" y="1286205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6" name="십자형 35"/>
          <p:cNvSpPr>
            <a:spLocks noChangeAspect="1"/>
          </p:cNvSpPr>
          <p:nvPr userDrawn="1"/>
        </p:nvSpPr>
        <p:spPr>
          <a:xfrm>
            <a:off x="5108102" y="1286205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6" name="텍스트 개체 틀 5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374364" y="315253"/>
            <a:ext cx="2401718" cy="371216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2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HELLO</a:t>
            </a:r>
            <a:endParaRPr lang="ko-KR" altLang="en-US" dirty="0"/>
          </a:p>
        </p:txBody>
      </p:sp>
      <p:sp>
        <p:nvSpPr>
          <p:cNvPr id="58" name="텍스트 개체 틀 5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374364" y="785772"/>
            <a:ext cx="2401718" cy="348783"/>
          </a:xfrm>
        </p:spPr>
        <p:txBody>
          <a:bodyPr lIns="0" rIns="0" anchor="ctr">
            <a:normAutofit/>
          </a:bodyPr>
          <a:lstStyle>
            <a:lvl1pPr marL="0" indent="0" algn="dist">
              <a:buNone/>
              <a:defRPr lang="ko-KR" altLang="en-US" sz="11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WORLD!</a:t>
            </a:r>
            <a:endParaRPr lang="ko-KR" altLang="en-US" dirty="0"/>
          </a:p>
        </p:txBody>
      </p:sp>
      <p:cxnSp>
        <p:nvCxnSpPr>
          <p:cNvPr id="65" name="직선 연결선 64"/>
          <p:cNvCxnSpPr/>
          <p:nvPr userDrawn="1"/>
        </p:nvCxnSpPr>
        <p:spPr>
          <a:xfrm flipH="1">
            <a:off x="3312430" y="2053017"/>
            <a:ext cx="249736" cy="0"/>
          </a:xfrm>
          <a:prstGeom prst="line">
            <a:avLst/>
          </a:prstGeom>
          <a:ln w="50800" cap="sq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왼쪽 대괄호 113"/>
          <p:cNvSpPr/>
          <p:nvPr userDrawn="1"/>
        </p:nvSpPr>
        <p:spPr>
          <a:xfrm>
            <a:off x="2717258" y="1845000"/>
            <a:ext cx="360000" cy="4860000"/>
          </a:xfrm>
          <a:prstGeom prst="leftBracket">
            <a:avLst>
              <a:gd name="adj" fmla="val 0"/>
            </a:avLst>
          </a:prstGeom>
          <a:ln w="50800" cap="sq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왼쪽 대괄호 114"/>
          <p:cNvSpPr/>
          <p:nvPr userDrawn="1"/>
        </p:nvSpPr>
        <p:spPr>
          <a:xfrm flipH="1">
            <a:off x="6073866" y="1845000"/>
            <a:ext cx="360000" cy="4860000"/>
          </a:xfrm>
          <a:prstGeom prst="leftBracket">
            <a:avLst>
              <a:gd name="adj" fmla="val 0"/>
            </a:avLst>
          </a:prstGeom>
          <a:ln w="50800" cap="sq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116"/>
          <a:stretch/>
        </p:blipFill>
        <p:spPr>
          <a:xfrm>
            <a:off x="1803452" y="3505200"/>
            <a:ext cx="789388" cy="1318194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32"/>
          <a:stretch/>
        </p:blipFill>
        <p:spPr>
          <a:xfrm>
            <a:off x="6568947" y="3505200"/>
            <a:ext cx="741724" cy="1318194"/>
          </a:xfrm>
          <a:prstGeom prst="rect">
            <a:avLst/>
          </a:prstGeom>
        </p:spPr>
      </p:pic>
      <p:grpSp>
        <p:nvGrpSpPr>
          <p:cNvPr id="59" name="그룹 58"/>
          <p:cNvGrpSpPr/>
          <p:nvPr userDrawn="1"/>
        </p:nvGrpSpPr>
        <p:grpSpPr>
          <a:xfrm>
            <a:off x="4396833" y="6468254"/>
            <a:ext cx="356779" cy="236746"/>
            <a:chOff x="4619825" y="5958856"/>
            <a:chExt cx="358989" cy="238212"/>
          </a:xfrm>
          <a:solidFill>
            <a:schemeClr val="bg1"/>
          </a:solidFill>
        </p:grpSpPr>
        <p:sp>
          <p:nvSpPr>
            <p:cNvPr id="80" name="직사각형 79"/>
            <p:cNvSpPr/>
            <p:nvPr userDrawn="1"/>
          </p:nvSpPr>
          <p:spPr>
            <a:xfrm rot="5400000">
              <a:off x="4619826" y="595885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3" name="직사각형 82"/>
            <p:cNvSpPr/>
            <p:nvPr userDrawn="1"/>
          </p:nvSpPr>
          <p:spPr>
            <a:xfrm rot="5400000">
              <a:off x="4739489" y="5958856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4" name="직사각형 83"/>
            <p:cNvSpPr/>
            <p:nvPr userDrawn="1"/>
          </p:nvSpPr>
          <p:spPr>
            <a:xfrm rot="5400000">
              <a:off x="4739489" y="6077404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5" name="직사각형 84"/>
            <p:cNvSpPr/>
            <p:nvPr userDrawn="1"/>
          </p:nvSpPr>
          <p:spPr>
            <a:xfrm rot="5400000">
              <a:off x="4859152" y="607740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</p:grpSp>
      <p:grpSp>
        <p:nvGrpSpPr>
          <p:cNvPr id="86" name="그룹 85"/>
          <p:cNvGrpSpPr/>
          <p:nvPr userDrawn="1"/>
        </p:nvGrpSpPr>
        <p:grpSpPr>
          <a:xfrm rot="5400000">
            <a:off x="5957103" y="2361393"/>
            <a:ext cx="356779" cy="236746"/>
            <a:chOff x="4619825" y="5958856"/>
            <a:chExt cx="358989" cy="238212"/>
          </a:xfrm>
          <a:solidFill>
            <a:schemeClr val="bg1"/>
          </a:solidFill>
        </p:grpSpPr>
        <p:sp>
          <p:nvSpPr>
            <p:cNvPr id="87" name="직사각형 86"/>
            <p:cNvSpPr/>
            <p:nvPr userDrawn="1"/>
          </p:nvSpPr>
          <p:spPr>
            <a:xfrm rot="5400000">
              <a:off x="4619826" y="595885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8" name="직사각형 87"/>
            <p:cNvSpPr/>
            <p:nvPr userDrawn="1"/>
          </p:nvSpPr>
          <p:spPr>
            <a:xfrm rot="5400000">
              <a:off x="4739489" y="5958856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9" name="직사각형 88"/>
            <p:cNvSpPr/>
            <p:nvPr userDrawn="1"/>
          </p:nvSpPr>
          <p:spPr>
            <a:xfrm rot="5400000">
              <a:off x="4739489" y="6077404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90" name="직사각형 89"/>
            <p:cNvSpPr/>
            <p:nvPr userDrawn="1"/>
          </p:nvSpPr>
          <p:spPr>
            <a:xfrm rot="5400000">
              <a:off x="4859152" y="607740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</p:grpSp>
      <p:grpSp>
        <p:nvGrpSpPr>
          <p:cNvPr id="91" name="그룹 90"/>
          <p:cNvGrpSpPr/>
          <p:nvPr userDrawn="1"/>
        </p:nvGrpSpPr>
        <p:grpSpPr>
          <a:xfrm rot="10800000">
            <a:off x="2939496" y="3213000"/>
            <a:ext cx="237853" cy="354564"/>
            <a:chOff x="4619825" y="5958856"/>
            <a:chExt cx="239326" cy="356760"/>
          </a:xfrm>
          <a:solidFill>
            <a:schemeClr val="bg1"/>
          </a:solidFill>
        </p:grpSpPr>
        <p:sp>
          <p:nvSpPr>
            <p:cNvPr id="92" name="직사각형 91"/>
            <p:cNvSpPr/>
            <p:nvPr userDrawn="1"/>
          </p:nvSpPr>
          <p:spPr>
            <a:xfrm rot="5400000">
              <a:off x="4619826" y="595885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93" name="직사각형 92"/>
            <p:cNvSpPr/>
            <p:nvPr userDrawn="1"/>
          </p:nvSpPr>
          <p:spPr>
            <a:xfrm rot="5400000">
              <a:off x="4739489" y="5958856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94" name="직사각형 93"/>
            <p:cNvSpPr/>
            <p:nvPr userDrawn="1"/>
          </p:nvSpPr>
          <p:spPr>
            <a:xfrm rot="5400000">
              <a:off x="4739489" y="6077404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95" name="직사각형 94"/>
            <p:cNvSpPr/>
            <p:nvPr userDrawn="1"/>
          </p:nvSpPr>
          <p:spPr>
            <a:xfrm rot="5400000">
              <a:off x="4739488" y="6195953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</p:grpSp>
      <p:sp>
        <p:nvSpPr>
          <p:cNvPr id="62" name="텍스트 개체 틀 61"/>
          <p:cNvSpPr>
            <a:spLocks noGrp="1"/>
          </p:cNvSpPr>
          <p:nvPr>
            <p:ph type="body" sz="quarter" idx="12" hasCustomPrompt="1"/>
          </p:nvPr>
        </p:nvSpPr>
        <p:spPr>
          <a:xfrm>
            <a:off x="3312430" y="2430463"/>
            <a:ext cx="2523904" cy="3916362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4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01. GAME</a:t>
            </a:r>
          </a:p>
          <a:p>
            <a:pPr lvl="0"/>
            <a:r>
              <a:rPr lang="en-US" altLang="ko-KR" dirty="0"/>
              <a:t>02. RETRO</a:t>
            </a:r>
          </a:p>
          <a:p>
            <a:pPr lvl="0"/>
            <a:r>
              <a:rPr lang="en-US" altLang="ko-KR" dirty="0"/>
              <a:t>03.THEME</a:t>
            </a:r>
          </a:p>
          <a:p>
            <a:pPr lvl="0"/>
            <a:r>
              <a:rPr lang="en-US" altLang="ko-KR" dirty="0"/>
              <a:t>04. TEMP</a:t>
            </a:r>
          </a:p>
          <a:p>
            <a:pPr lvl="0"/>
            <a:r>
              <a:rPr lang="en-US" altLang="ko-KR" dirty="0"/>
              <a:t>05. CONTINUE</a:t>
            </a:r>
          </a:p>
          <a:p>
            <a:pPr lvl="0"/>
            <a:r>
              <a:rPr lang="en-US" altLang="ko-KR" dirty="0"/>
              <a:t>06. DESIGN</a:t>
            </a:r>
          </a:p>
          <a:p>
            <a:pPr lvl="0"/>
            <a:r>
              <a:rPr lang="en-US" altLang="ko-KR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33070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2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3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22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23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27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28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  <p:bldP spid="29" grpId="0" animBg="1"/>
      <p:bldP spid="30" grpId="0" animBg="1"/>
      <p:bldP spid="36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8937" y="1164752"/>
            <a:ext cx="580142" cy="285448"/>
          </a:xfrm>
          <a:solidFill>
            <a:srgbClr val="DF2985"/>
          </a:solidFill>
        </p:spPr>
        <p:txBody>
          <a:bodyPr lIns="108000" tIns="0" rIns="72000" bIns="0"/>
          <a:lstStyle>
            <a:lvl1pPr algn="ctr">
              <a:defRPr sz="1050"/>
            </a:lvl1pPr>
          </a:lstStyle>
          <a:p>
            <a:fld id="{65F3B4B6-8735-410C-A595-1695EF3E240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5550" y="117000"/>
            <a:ext cx="2955750" cy="1152001"/>
          </a:xfrm>
        </p:spPr>
        <p:txBody>
          <a:bodyPr lIns="0" tIns="0" rIns="0" bIns="0">
            <a:noAutofit/>
          </a:bodyPr>
          <a:lstStyle>
            <a:lvl1pPr algn="dist">
              <a:defRPr sz="4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 dirty="0"/>
              <a:t>HELLO</a:t>
            </a:r>
            <a:br>
              <a:rPr lang="en-US" altLang="ko-KR" dirty="0"/>
            </a:br>
            <a:r>
              <a:rPr lang="en-US" altLang="ko-KR" dirty="0"/>
              <a:t>WORLD!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75" y="1590676"/>
            <a:ext cx="8595300" cy="5041074"/>
          </a:xfrm>
          <a:prstGeom prst="bracketPair">
            <a:avLst>
              <a:gd name="adj" fmla="val 0"/>
            </a:avLst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solidFill>
              <a:schemeClr val="bg1">
                <a:alpha val="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52325" y="6589800"/>
            <a:ext cx="2651879" cy="144000"/>
          </a:xfrm>
          <a:prstGeom prst="rect">
            <a:avLst/>
          </a:prstGeom>
          <a:noFill/>
          <a:ln>
            <a:solidFill>
              <a:srgbClr val="FFFA8F">
                <a:alpha val="0"/>
              </a:srgbClr>
            </a:solidFill>
          </a:ln>
        </p:spPr>
        <p:txBody>
          <a:bodyPr lIns="72000" tIns="0" rIns="72000" bIns="0"/>
          <a:lstStyle>
            <a:lvl1pPr algn="dist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ADSTORE.TISTORY.COM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 flipH="1">
            <a:off x="226600" y="1413000"/>
            <a:ext cx="2905400" cy="0"/>
          </a:xfrm>
          <a:prstGeom prst="line">
            <a:avLst/>
          </a:prstGeom>
          <a:ln w="730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flipH="1">
            <a:off x="226600" y="1413000"/>
            <a:ext cx="601400" cy="0"/>
          </a:xfrm>
          <a:prstGeom prst="line">
            <a:avLst/>
          </a:prstGeom>
          <a:ln w="73025">
            <a:solidFill>
              <a:srgbClr val="DF29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왼쪽 대괄호 27"/>
          <p:cNvSpPr/>
          <p:nvPr userDrawn="1"/>
        </p:nvSpPr>
        <p:spPr>
          <a:xfrm flipH="1">
            <a:off x="8487570" y="1557000"/>
            <a:ext cx="40340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왼쪽 대괄호 28"/>
          <p:cNvSpPr/>
          <p:nvPr userDrawn="1"/>
        </p:nvSpPr>
        <p:spPr>
          <a:xfrm>
            <a:off x="252000" y="1557000"/>
            <a:ext cx="40340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3" hasCustomPrompt="1"/>
          </p:nvPr>
        </p:nvSpPr>
        <p:spPr>
          <a:xfrm>
            <a:off x="4286938" y="1162201"/>
            <a:ext cx="4104350" cy="287312"/>
          </a:xfrm>
          <a:prstGeom prst="plus">
            <a:avLst/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</p:spPr>
        <p:txBody>
          <a:bodyPr vert="horz" lIns="180000" tIns="0" rIns="180000" bIns="0" rtlCol="0" anchor="ctr">
            <a:normAutofit/>
          </a:bodyPr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lvl="0" algn="dist"/>
            <a:r>
              <a:rPr lang="ko-KR" altLang="en-US" dirty="0"/>
              <a:t>서브타이틀을 입력합니다</a:t>
            </a:r>
          </a:p>
        </p:txBody>
      </p:sp>
      <p:pic>
        <p:nvPicPr>
          <p:cNvPr id="43" name="그림 42"/>
          <p:cNvPicPr>
            <a:picLocks noChangeAspect="1"/>
          </p:cNvPicPr>
          <p:nvPr userDrawn="1"/>
        </p:nvPicPr>
        <p:blipFill>
          <a:blip r:embed="rId2">
            <a:grayscl/>
          </a:blip>
          <a:stretch>
            <a:fillRect/>
          </a:stretch>
        </p:blipFill>
        <p:spPr>
          <a:xfrm>
            <a:off x="6650900" y="819150"/>
            <a:ext cx="2248179" cy="2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3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950" y="1569720"/>
            <a:ext cx="8614350" cy="5082986"/>
          </a:xfrm>
          <a:prstGeom prst="bracketPair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21212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8937" y="1164752"/>
            <a:ext cx="580142" cy="285448"/>
          </a:xfrm>
          <a:solidFill>
            <a:srgbClr val="1ABCE2"/>
          </a:solidFill>
        </p:spPr>
        <p:txBody>
          <a:bodyPr lIns="108000" tIns="0" rIns="72000" bIns="0"/>
          <a:lstStyle>
            <a:lvl1pPr algn="ctr">
              <a:defRPr sz="1050"/>
            </a:lvl1pPr>
          </a:lstStyle>
          <a:p>
            <a:fld id="{65F3B4B6-8735-410C-A595-1695EF3E240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5550" y="117000"/>
            <a:ext cx="2955750" cy="1152001"/>
          </a:xfrm>
        </p:spPr>
        <p:txBody>
          <a:bodyPr lIns="0" tIns="0" rIns="0" bIns="0">
            <a:noAutofit/>
          </a:bodyPr>
          <a:lstStyle>
            <a:lvl1pPr algn="dist">
              <a:defRPr sz="4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 dirty="0"/>
              <a:t>HELLO</a:t>
            </a:r>
            <a:br>
              <a:rPr lang="en-US" altLang="ko-KR" dirty="0"/>
            </a:br>
            <a:r>
              <a:rPr lang="en-US" altLang="ko-KR" dirty="0"/>
              <a:t>WORLD!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19508" y="6432932"/>
            <a:ext cx="2651879" cy="144000"/>
          </a:xfrm>
          <a:prstGeom prst="rect">
            <a:avLst/>
          </a:prstGeom>
          <a:noFill/>
          <a:ln>
            <a:solidFill>
              <a:srgbClr val="FFFA8F">
                <a:alpha val="0"/>
              </a:srgbClr>
            </a:solidFill>
          </a:ln>
        </p:spPr>
        <p:txBody>
          <a:bodyPr lIns="72000" tIns="0" rIns="72000" bIns="0"/>
          <a:lstStyle>
            <a:lvl1pPr algn="dist">
              <a:defRPr sz="800">
                <a:solidFill>
                  <a:srgbClr val="121212"/>
                </a:solidFill>
              </a:defRPr>
            </a:lvl1pPr>
          </a:lstStyle>
          <a:p>
            <a:r>
              <a:rPr lang="en-US" altLang="ko-KR" dirty="0"/>
              <a:t>ADSTORE.TISTORY.COM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 flipH="1">
            <a:off x="226600" y="1413000"/>
            <a:ext cx="2905400" cy="0"/>
          </a:xfrm>
          <a:prstGeom prst="line">
            <a:avLst/>
          </a:prstGeom>
          <a:ln w="730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flipH="1">
            <a:off x="226600" y="1413000"/>
            <a:ext cx="601400" cy="0"/>
          </a:xfrm>
          <a:prstGeom prst="line">
            <a:avLst/>
          </a:prstGeom>
          <a:ln w="73025">
            <a:solidFill>
              <a:srgbClr val="1ABC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왼쪽 대괄호 27"/>
          <p:cNvSpPr/>
          <p:nvPr userDrawn="1"/>
        </p:nvSpPr>
        <p:spPr>
          <a:xfrm flipH="1">
            <a:off x="8487570" y="1557000"/>
            <a:ext cx="40340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왼쪽 대괄호 28"/>
          <p:cNvSpPr/>
          <p:nvPr userDrawn="1"/>
        </p:nvSpPr>
        <p:spPr>
          <a:xfrm>
            <a:off x="252000" y="1557000"/>
            <a:ext cx="40340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3" hasCustomPrompt="1"/>
          </p:nvPr>
        </p:nvSpPr>
        <p:spPr>
          <a:xfrm>
            <a:off x="4286938" y="1162201"/>
            <a:ext cx="4104350" cy="287312"/>
          </a:xfrm>
          <a:prstGeom prst="plus">
            <a:avLst/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</p:spPr>
        <p:txBody>
          <a:bodyPr vert="horz" lIns="180000" tIns="0" rIns="180000" bIns="0" rtlCol="0" anchor="ctr">
            <a:normAutofit/>
          </a:bodyPr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lvl="0" algn="dist"/>
            <a:r>
              <a:rPr lang="ko-KR" altLang="en-US" dirty="0"/>
              <a:t>서브타이틀을 입력합니다</a:t>
            </a:r>
          </a:p>
        </p:txBody>
      </p:sp>
      <p:pic>
        <p:nvPicPr>
          <p:cNvPr id="43" name="그림 42"/>
          <p:cNvPicPr>
            <a:picLocks noChangeAspect="1"/>
          </p:cNvPicPr>
          <p:nvPr userDrawn="1"/>
        </p:nvPicPr>
        <p:blipFill>
          <a:blip r:embed="rId2">
            <a:grayscl/>
          </a:blip>
          <a:stretch>
            <a:fillRect/>
          </a:stretch>
        </p:blipFill>
        <p:spPr>
          <a:xfrm>
            <a:off x="6650900" y="819150"/>
            <a:ext cx="2248179" cy="2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290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/>
          <a:lstStyle>
            <a:lvl1pPr algn="l">
              <a:defRPr sz="1200" spc="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200" spc="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/>
              <a:t>ADSTORE.TISTORY.COM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/>
          <a:lstStyle>
            <a:lvl1pPr algn="r">
              <a:defRPr sz="1200" spc="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65F3B4B6-8735-410C-A595-1695EF3E24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950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3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>
                <a:lumMod val="85000"/>
                <a:lumOff val="15000"/>
              </a:schemeClr>
            </a:gs>
            <a:gs pos="0">
              <a:schemeClr val="tx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altLang="ko-KR" sz="700" dirty="0">
                <a:latin typeface="Trebuchet MS" panose="020B0603020202020204" pitchFamily="34" charset="0"/>
              </a:rPr>
              <a:t>Design of Embedded System</a:t>
            </a:r>
            <a:endParaRPr lang="ko-KR" altLang="en-US" sz="700" dirty="0">
              <a:latin typeface="Trebuchet MS" panose="020B0603020202020204" pitchFamily="34" charset="0"/>
            </a:endParaRP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조 </a:t>
            </a:r>
            <a:r>
              <a:rPr lang="ko-KR" altLang="en-US" dirty="0" err="1"/>
              <a:t>뿌요미</a:t>
            </a:r>
            <a:endParaRPr lang="en-US" altLang="ko-KR" dirty="0"/>
          </a:p>
          <a:p>
            <a:r>
              <a:rPr lang="ko-KR" altLang="en-US" sz="800" dirty="0"/>
              <a:t>김경태 박동한 윤신영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altLang="ko-KR" sz="3600" b="1" dirty="0">
                <a:latin typeface="Trebuchet MS" panose="020B0603020202020204" pitchFamily="34" charset="0"/>
              </a:rPr>
              <a:t>4-Player</a:t>
            </a:r>
            <a:endParaRPr lang="ko-KR" altLang="en-US" sz="3600" b="1" dirty="0">
              <a:latin typeface="Trebuchet MS" panose="020B0603020202020204" pitchFamily="34" charset="0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pPr algn="dist"/>
            <a:r>
              <a:rPr lang="en-US" altLang="ko-KR" b="1" dirty="0" err="1">
                <a:latin typeface="Trebuchet MS" panose="020B0603020202020204" pitchFamily="34" charset="0"/>
              </a:rPr>
              <a:t>PuyoPuyo</a:t>
            </a:r>
            <a:r>
              <a:rPr lang="en-US" altLang="ko-KR" b="1" dirty="0">
                <a:latin typeface="Trebuchet MS" panose="020B0603020202020204" pitchFamily="34" charset="0"/>
              </a:rPr>
              <a:t> Puzzle</a:t>
            </a:r>
            <a:endParaRPr lang="ko-KR" altLang="en-US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044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latin typeface="Trebuchet MS" panose="020B0603020202020204" pitchFamily="34" charset="0"/>
              </a:rPr>
              <a:t>Device Driver</a:t>
            </a:r>
            <a:endParaRPr lang="ko-KR" altLang="en-US" dirty="0">
              <a:latin typeface="Trebuchet MS" panose="020B0603020202020204" pitchFamily="34" charset="0"/>
            </a:endParaRPr>
          </a:p>
        </p:txBody>
      </p:sp>
      <p:sp>
        <p:nvSpPr>
          <p:cNvPr id="5" name="제목 6">
            <a:extLst>
              <a:ext uri="{FF2B5EF4-FFF2-40B4-BE49-F238E27FC236}">
                <a16:creationId xmlns:a16="http://schemas.microsoft.com/office/drawing/2014/main" id="{E9AD9459-C6AF-427C-8BAF-C12B1348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550" y="981000"/>
            <a:ext cx="2955750" cy="403166"/>
          </a:xfrm>
        </p:spPr>
        <p:txBody>
          <a:bodyPr/>
          <a:lstStyle/>
          <a:p>
            <a:pPr algn="just"/>
            <a:r>
              <a:rPr lang="ko-KR" altLang="en-US" sz="2400" spc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AAB7642-215F-478D-BC13-F8A74D77C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936" y="2076261"/>
            <a:ext cx="2813468" cy="111964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EFB3CB1-887C-4745-89AF-349BC8EC2C2F}"/>
              </a:ext>
            </a:extLst>
          </p:cNvPr>
          <p:cNvSpPr/>
          <p:nvPr/>
        </p:nvSpPr>
        <p:spPr>
          <a:xfrm>
            <a:off x="4493538" y="2186330"/>
            <a:ext cx="3626864" cy="994315"/>
          </a:xfrm>
          <a:prstGeom prst="rect">
            <a:avLst/>
          </a:prstGeom>
          <a:solidFill>
            <a:schemeClr val="bg1"/>
          </a:solidFill>
          <a:ln w="38100">
            <a:solidFill>
              <a:srgbClr val="2525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게임 </a:t>
            </a:r>
            <a:r>
              <a:rPr lang="ko-KR" altLang="en-US" b="1">
                <a:solidFill>
                  <a:sysClr val="windowText" lastClr="000000"/>
                </a:solidFill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모드 및 플레이어 이름</a:t>
            </a:r>
            <a:endParaRPr lang="en-US" altLang="ko-KR" b="1" dirty="0">
              <a:solidFill>
                <a:sysClr val="windowText" lastClr="000000"/>
              </a:solidFill>
              <a:latin typeface="Trebuchet MS" panose="020B0603020202020204" pitchFamily="34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F7AACDC-9A96-4C21-91EA-48E2FA154F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6658"/>
          <a:stretch/>
        </p:blipFill>
        <p:spPr>
          <a:xfrm>
            <a:off x="900000" y="3664367"/>
            <a:ext cx="2880404" cy="77563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F1161F-D6C4-4363-913C-9BAD7572E3B3}"/>
              </a:ext>
            </a:extLst>
          </p:cNvPr>
          <p:cNvSpPr/>
          <p:nvPr/>
        </p:nvSpPr>
        <p:spPr>
          <a:xfrm>
            <a:off x="4493538" y="3614055"/>
            <a:ext cx="3626864" cy="994315"/>
          </a:xfrm>
          <a:prstGeom prst="rect">
            <a:avLst/>
          </a:prstGeom>
          <a:solidFill>
            <a:schemeClr val="bg1"/>
          </a:solidFill>
          <a:ln w="38100">
            <a:solidFill>
              <a:srgbClr val="2525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ysClr val="windowText" lastClr="000000"/>
                </a:solidFill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현재 점수</a:t>
            </a:r>
            <a:endParaRPr lang="en-US" altLang="ko-KR" b="1" dirty="0">
              <a:solidFill>
                <a:sysClr val="windowText" lastClr="000000"/>
              </a:solidFill>
              <a:latin typeface="Trebuchet MS" panose="020B0603020202020204" pitchFamily="34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9C1AA0FD-EE6C-4919-BD4C-CB45B32972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48195" y="4890406"/>
            <a:ext cx="1340126" cy="134012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DB041BD-67EB-4989-BC1F-6D68A14065F4}"/>
              </a:ext>
            </a:extLst>
          </p:cNvPr>
          <p:cNvSpPr/>
          <p:nvPr/>
        </p:nvSpPr>
        <p:spPr>
          <a:xfrm>
            <a:off x="4493538" y="5063311"/>
            <a:ext cx="3626864" cy="994315"/>
          </a:xfrm>
          <a:prstGeom prst="rect">
            <a:avLst/>
          </a:prstGeom>
          <a:solidFill>
            <a:schemeClr val="bg1"/>
          </a:solidFill>
          <a:ln w="38100">
            <a:solidFill>
              <a:srgbClr val="2525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상하좌우 조작</a:t>
            </a:r>
            <a:endParaRPr lang="en-US" altLang="ko-KR" b="1" dirty="0">
              <a:solidFill>
                <a:sysClr val="windowText" lastClr="000000"/>
              </a:solidFill>
              <a:latin typeface="Trebuchet MS" panose="020B0603020202020204" pitchFamily="34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9215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latin typeface="Trebuchet MS" panose="020B0603020202020204" pitchFamily="34" charset="0"/>
              </a:rPr>
              <a:t>Device Driver</a:t>
            </a:r>
            <a:endParaRPr lang="ko-KR" altLang="en-US" dirty="0">
              <a:latin typeface="Trebuchet MS" panose="020B0603020202020204" pitchFamily="34" charset="0"/>
            </a:endParaRPr>
          </a:p>
        </p:txBody>
      </p:sp>
      <p:sp>
        <p:nvSpPr>
          <p:cNvPr id="5" name="제목 6">
            <a:extLst>
              <a:ext uri="{FF2B5EF4-FFF2-40B4-BE49-F238E27FC236}">
                <a16:creationId xmlns:a16="http://schemas.microsoft.com/office/drawing/2014/main" id="{E9AD9459-C6AF-427C-8BAF-C12B1348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550" y="981000"/>
            <a:ext cx="2955750" cy="403166"/>
          </a:xfrm>
        </p:spPr>
        <p:txBody>
          <a:bodyPr/>
          <a:lstStyle/>
          <a:p>
            <a:pPr algn="just"/>
            <a:r>
              <a:rPr lang="ko-KR" altLang="en-US" sz="2400" spc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63964C-9224-4289-81EA-7D555B3897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662" t="38929" r="28894" b="33110"/>
          <a:stretch/>
        </p:blipFill>
        <p:spPr>
          <a:xfrm>
            <a:off x="900000" y="2493000"/>
            <a:ext cx="2291300" cy="1584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B3C56DD-19F5-46D0-AE5B-3315060C5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000" y="3861000"/>
            <a:ext cx="1897212" cy="181272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B4E5938-3D78-4E49-A984-54AB8DDEF70B}"/>
              </a:ext>
            </a:extLst>
          </p:cNvPr>
          <p:cNvSpPr/>
          <p:nvPr/>
        </p:nvSpPr>
        <p:spPr>
          <a:xfrm>
            <a:off x="4525681" y="2720656"/>
            <a:ext cx="3626864" cy="2781113"/>
          </a:xfrm>
          <a:prstGeom prst="rect">
            <a:avLst/>
          </a:prstGeom>
          <a:solidFill>
            <a:schemeClr val="bg1"/>
          </a:solidFill>
          <a:ln w="38100">
            <a:solidFill>
              <a:srgbClr val="2525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ysClr val="windowText" lastClr="000000"/>
                </a:solidFill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득점</a:t>
            </a:r>
            <a:endParaRPr lang="en-US" altLang="ko-KR" sz="2000" b="1" dirty="0">
              <a:solidFill>
                <a:sysClr val="windowText" lastClr="000000"/>
              </a:solidFill>
              <a:latin typeface="Trebuchet MS" panose="020B0603020202020204" pitchFamily="34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2000" b="1" dirty="0">
                <a:solidFill>
                  <a:sysClr val="windowText" lastClr="000000"/>
                </a:solidFill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우승</a:t>
            </a:r>
            <a:endParaRPr lang="en-US" altLang="ko-KR" sz="2000" b="1" dirty="0">
              <a:solidFill>
                <a:sysClr val="windowText" lastClr="000000"/>
              </a:solidFill>
              <a:latin typeface="Trebuchet MS" panose="020B0603020202020204" pitchFamily="34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2000" b="1" dirty="0">
                <a:solidFill>
                  <a:sysClr val="windowText" lastClr="000000"/>
                </a:solidFill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패배</a:t>
            </a:r>
            <a:endParaRPr lang="en-US" altLang="ko-KR" sz="2000" b="1" dirty="0">
              <a:solidFill>
                <a:sysClr val="windowText" lastClr="000000"/>
              </a:solidFill>
              <a:latin typeface="Trebuchet MS" panose="020B0603020202020204" pitchFamily="34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2000" b="1" dirty="0">
                <a:solidFill>
                  <a:sysClr val="windowText" lastClr="000000"/>
                </a:solidFill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상대플레이어 패배</a:t>
            </a:r>
            <a:endParaRPr lang="en-US" altLang="ko-KR" sz="2000" b="1" dirty="0">
              <a:solidFill>
                <a:sysClr val="windowText" lastClr="000000"/>
              </a:solidFill>
              <a:latin typeface="Trebuchet MS" panose="020B0603020202020204" pitchFamily="34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en-US" altLang="ko-KR" sz="2000" b="1" dirty="0">
                <a:solidFill>
                  <a:sysClr val="windowText" lastClr="000000"/>
                </a:solidFill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…</a:t>
            </a:r>
          </a:p>
          <a:p>
            <a:pPr algn="ctr"/>
            <a:endParaRPr lang="en-US" altLang="ko-KR" sz="2000" b="1" dirty="0">
              <a:solidFill>
                <a:sysClr val="windowText" lastClr="000000"/>
              </a:solidFill>
              <a:latin typeface="Trebuchet MS" panose="020B0603020202020204" pitchFamily="34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1688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latin typeface="Trebuchet MS" panose="020B0603020202020204" pitchFamily="34" charset="0"/>
              </a:rPr>
              <a:t>Socket Communication</a:t>
            </a:r>
            <a:endParaRPr lang="ko-KR" altLang="en-US" dirty="0">
              <a:latin typeface="Trebuchet MS" panose="020B0603020202020204" pitchFamily="34" charset="0"/>
            </a:endParaRPr>
          </a:p>
        </p:txBody>
      </p:sp>
      <p:sp>
        <p:nvSpPr>
          <p:cNvPr id="5" name="제목 6">
            <a:extLst>
              <a:ext uri="{FF2B5EF4-FFF2-40B4-BE49-F238E27FC236}">
                <a16:creationId xmlns:a16="http://schemas.microsoft.com/office/drawing/2014/main" id="{E9AD9459-C6AF-427C-8BAF-C12B1348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550" y="981000"/>
            <a:ext cx="2955750" cy="403166"/>
          </a:xfrm>
        </p:spPr>
        <p:txBody>
          <a:bodyPr/>
          <a:lstStyle/>
          <a:p>
            <a:pPr algn="just"/>
            <a:r>
              <a:rPr lang="ko-KR" altLang="en-US" sz="2400" spc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5A81F9-539A-4AA9-A74B-A6B7FFF9DA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04"/>
          <a:stretch/>
        </p:blipFill>
        <p:spPr>
          <a:xfrm>
            <a:off x="1044000" y="4437000"/>
            <a:ext cx="3026938" cy="19024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E1E096-7D9B-4667-9B6A-A86BA6143C19}"/>
              </a:ext>
            </a:extLst>
          </p:cNvPr>
          <p:cNvSpPr txBox="1"/>
          <p:nvPr/>
        </p:nvSpPr>
        <p:spPr>
          <a:xfrm>
            <a:off x="999374" y="5688072"/>
            <a:ext cx="170177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안드로이드 </a:t>
            </a:r>
            <a:endParaRPr lang="en-US" altLang="ko-KR" sz="1300" dirty="0"/>
          </a:p>
          <a:p>
            <a:r>
              <a:rPr lang="ko-KR" altLang="en-US" sz="1300" dirty="0"/>
              <a:t>클라이언트</a:t>
            </a:r>
            <a:endParaRPr lang="en-US" altLang="ko-KR" sz="13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1114A9-9645-4D6E-ACA4-3D870DC20FC6}"/>
              </a:ext>
            </a:extLst>
          </p:cNvPr>
          <p:cNvSpPr txBox="1"/>
          <p:nvPr/>
        </p:nvSpPr>
        <p:spPr>
          <a:xfrm>
            <a:off x="2671794" y="5850203"/>
            <a:ext cx="69689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서버</a:t>
            </a:r>
            <a:endParaRPr lang="en-US" altLang="ko-KR" sz="13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1F8124-2D1C-4EAB-AE21-6FA6CD1BCB02}"/>
              </a:ext>
            </a:extLst>
          </p:cNvPr>
          <p:cNvSpPr/>
          <p:nvPr/>
        </p:nvSpPr>
        <p:spPr>
          <a:xfrm>
            <a:off x="453484" y="1793410"/>
            <a:ext cx="4536000" cy="705950"/>
          </a:xfrm>
          <a:prstGeom prst="rect">
            <a:avLst/>
          </a:prstGeom>
          <a:solidFill>
            <a:schemeClr val="bg1"/>
          </a:solidFill>
          <a:ln w="38100">
            <a:solidFill>
              <a:srgbClr val="2525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ysClr val="windowText" lastClr="000000"/>
                </a:solidFill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안드로이드 클라이언트와 서버간 통신</a:t>
            </a:r>
            <a:endParaRPr lang="en-US" altLang="ko-KR" b="1" dirty="0">
              <a:solidFill>
                <a:sysClr val="windowText" lastClr="000000"/>
              </a:solidFill>
              <a:latin typeface="Trebuchet MS" panose="020B0603020202020204" pitchFamily="34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41AEBD-6A57-4351-9C9F-52351352B633}"/>
              </a:ext>
            </a:extLst>
          </p:cNvPr>
          <p:cNvSpPr txBox="1"/>
          <p:nvPr/>
        </p:nvSpPr>
        <p:spPr>
          <a:xfrm>
            <a:off x="4128982" y="3387153"/>
            <a:ext cx="1103831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dirty="0"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VS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262F562-59FA-4CCD-B510-9A631D730BA5}"/>
              </a:ext>
            </a:extLst>
          </p:cNvPr>
          <p:cNvSpPr/>
          <p:nvPr/>
        </p:nvSpPr>
        <p:spPr>
          <a:xfrm>
            <a:off x="2069841" y="3103819"/>
            <a:ext cx="1900800" cy="9360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Java RMI</a:t>
            </a:r>
            <a:endParaRPr lang="ko-KR" altLang="en-US" sz="2000" b="1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B700E7F-2246-48D6-B03C-C00EEFC1E337}"/>
              </a:ext>
            </a:extLst>
          </p:cNvPr>
          <p:cNvSpPr/>
          <p:nvPr/>
        </p:nvSpPr>
        <p:spPr>
          <a:xfrm>
            <a:off x="5232813" y="3103819"/>
            <a:ext cx="1900800" cy="9360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안드로이드</a:t>
            </a:r>
            <a:endParaRPr lang="en-US" altLang="ko-KR" sz="1600" b="1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TCP/IP</a:t>
            </a: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라이브러리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302267-D4A2-4F21-BC5A-A9D5D679747D}"/>
              </a:ext>
            </a:extLst>
          </p:cNvPr>
          <p:cNvSpPr txBox="1"/>
          <p:nvPr/>
        </p:nvSpPr>
        <p:spPr>
          <a:xfrm>
            <a:off x="5205405" y="4412118"/>
            <a:ext cx="283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복잡한 구현</a:t>
            </a:r>
            <a:endParaRPr lang="en-US" altLang="ko-KR" dirty="0">
              <a:latin typeface="Trebuchet MS" panose="020B0603020202020204" pitchFamily="34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Trebuchet MS" panose="020B0603020202020204" pitchFamily="34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43D9FC-F504-4413-AE3D-BFAF2313AAF7}"/>
              </a:ext>
            </a:extLst>
          </p:cNvPr>
          <p:cNvSpPr txBox="1"/>
          <p:nvPr/>
        </p:nvSpPr>
        <p:spPr>
          <a:xfrm>
            <a:off x="6626742" y="2471825"/>
            <a:ext cx="14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FF0000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</a:t>
            </a:r>
            <a:endParaRPr lang="ko-KR" altLang="en-US" sz="6000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924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262950" y="1569720"/>
            <a:ext cx="8614350" cy="5082986"/>
          </a:xfrm>
        </p:spPr>
        <p:txBody>
          <a:bodyPr>
            <a:normAutofit/>
          </a:bodyPr>
          <a:lstStyle/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latin typeface="Trebuchet MS" panose="020B0603020202020204" pitchFamily="34" charset="0"/>
              </a:rPr>
              <a:t>Socket Communication</a:t>
            </a:r>
            <a:endParaRPr lang="ko-KR" altLang="en-US" dirty="0">
              <a:latin typeface="Trebuchet MS" panose="020B0603020202020204" pitchFamily="34" charset="0"/>
            </a:endParaRPr>
          </a:p>
        </p:txBody>
      </p:sp>
      <p:sp>
        <p:nvSpPr>
          <p:cNvPr id="5" name="제목 6">
            <a:extLst>
              <a:ext uri="{FF2B5EF4-FFF2-40B4-BE49-F238E27FC236}">
                <a16:creationId xmlns:a16="http://schemas.microsoft.com/office/drawing/2014/main" id="{E9AD9459-C6AF-427C-8BAF-C12B1348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550" y="981000"/>
            <a:ext cx="2955750" cy="403166"/>
          </a:xfrm>
        </p:spPr>
        <p:txBody>
          <a:bodyPr/>
          <a:lstStyle/>
          <a:p>
            <a:pPr algn="just"/>
            <a:r>
              <a:rPr lang="ko-KR" altLang="en-US" sz="2400" spc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1F8124-2D1C-4EAB-AE21-6FA6CD1BCB02}"/>
              </a:ext>
            </a:extLst>
          </p:cNvPr>
          <p:cNvSpPr/>
          <p:nvPr/>
        </p:nvSpPr>
        <p:spPr>
          <a:xfrm>
            <a:off x="453484" y="1793410"/>
            <a:ext cx="4536000" cy="705950"/>
          </a:xfrm>
          <a:prstGeom prst="rect">
            <a:avLst/>
          </a:prstGeom>
          <a:solidFill>
            <a:schemeClr val="bg1"/>
          </a:solidFill>
          <a:ln w="38100">
            <a:solidFill>
              <a:srgbClr val="2525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안드로이드 </a:t>
            </a:r>
            <a:r>
              <a:rPr lang="en-US" altLang="ko-KR" b="1" dirty="0">
                <a:solidFill>
                  <a:sysClr val="windowText" lastClr="000000"/>
                </a:solidFill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TCP/IP </a:t>
            </a:r>
            <a:r>
              <a:rPr lang="ko-KR" altLang="en-US" b="1" dirty="0">
                <a:solidFill>
                  <a:sysClr val="windowText" lastClr="000000"/>
                </a:solidFill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통신</a:t>
            </a:r>
            <a:endParaRPr lang="en-US" altLang="ko-KR" b="1" dirty="0">
              <a:solidFill>
                <a:sysClr val="windowText" lastClr="000000"/>
              </a:solidFill>
              <a:latin typeface="Trebuchet MS" panose="020B0603020202020204" pitchFamily="34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41AEBD-6A57-4351-9C9F-52351352B633}"/>
              </a:ext>
            </a:extLst>
          </p:cNvPr>
          <p:cNvSpPr txBox="1"/>
          <p:nvPr/>
        </p:nvSpPr>
        <p:spPr>
          <a:xfrm>
            <a:off x="4887558" y="3645000"/>
            <a:ext cx="2692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일반적인 서버 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프로그램에서의 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TCP/IP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통신과 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거의 동일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A0202D89-53D7-42B5-8C82-48F3DFCF96BA}"/>
              </a:ext>
            </a:extLst>
          </p:cNvPr>
          <p:cNvSpPr/>
          <p:nvPr/>
        </p:nvSpPr>
        <p:spPr>
          <a:xfrm>
            <a:off x="2340000" y="3597164"/>
            <a:ext cx="2088000" cy="1296000"/>
          </a:xfrm>
          <a:prstGeom prst="homePlat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서버</a:t>
            </a:r>
          </a:p>
        </p:txBody>
      </p:sp>
    </p:spTree>
    <p:extLst>
      <p:ext uri="{BB962C8B-B14F-4D97-AF65-F5344CB8AC3E}">
        <p14:creationId xmlns:p14="http://schemas.microsoft.com/office/powerpoint/2010/main" val="2699929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262950" y="1569720"/>
            <a:ext cx="8614350" cy="5082986"/>
          </a:xfrm>
        </p:spPr>
        <p:txBody>
          <a:bodyPr>
            <a:normAutofit/>
          </a:bodyPr>
          <a:lstStyle/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latin typeface="Trebuchet MS" panose="020B0603020202020204" pitchFamily="34" charset="0"/>
              </a:rPr>
              <a:t>Socket Communication</a:t>
            </a:r>
            <a:endParaRPr lang="ko-KR" altLang="en-US" dirty="0">
              <a:latin typeface="Trebuchet MS" panose="020B0603020202020204" pitchFamily="34" charset="0"/>
            </a:endParaRPr>
          </a:p>
        </p:txBody>
      </p:sp>
      <p:sp>
        <p:nvSpPr>
          <p:cNvPr id="5" name="제목 6">
            <a:extLst>
              <a:ext uri="{FF2B5EF4-FFF2-40B4-BE49-F238E27FC236}">
                <a16:creationId xmlns:a16="http://schemas.microsoft.com/office/drawing/2014/main" id="{E9AD9459-C6AF-427C-8BAF-C12B1348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550" y="981000"/>
            <a:ext cx="2955750" cy="403166"/>
          </a:xfrm>
        </p:spPr>
        <p:txBody>
          <a:bodyPr/>
          <a:lstStyle/>
          <a:p>
            <a:pPr algn="just"/>
            <a:r>
              <a:rPr lang="ko-KR" altLang="en-US" sz="2400" spc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1F8124-2D1C-4EAB-AE21-6FA6CD1BCB02}"/>
              </a:ext>
            </a:extLst>
          </p:cNvPr>
          <p:cNvSpPr/>
          <p:nvPr/>
        </p:nvSpPr>
        <p:spPr>
          <a:xfrm>
            <a:off x="453484" y="1793410"/>
            <a:ext cx="4536000" cy="705950"/>
          </a:xfrm>
          <a:prstGeom prst="rect">
            <a:avLst/>
          </a:prstGeom>
          <a:solidFill>
            <a:schemeClr val="bg1"/>
          </a:solidFill>
          <a:ln w="38100">
            <a:solidFill>
              <a:srgbClr val="2525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안드로이드 </a:t>
            </a:r>
            <a:r>
              <a:rPr lang="en-US" altLang="ko-KR" b="1" dirty="0">
                <a:solidFill>
                  <a:sysClr val="windowText" lastClr="000000"/>
                </a:solidFill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TCP/IP </a:t>
            </a:r>
            <a:r>
              <a:rPr lang="ko-KR" altLang="en-US" b="1" dirty="0">
                <a:solidFill>
                  <a:sysClr val="windowText" lastClr="000000"/>
                </a:solidFill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통신</a:t>
            </a:r>
            <a:endParaRPr lang="en-US" altLang="ko-KR" b="1" dirty="0">
              <a:solidFill>
                <a:sysClr val="windowText" lastClr="000000"/>
              </a:solidFill>
              <a:latin typeface="Trebuchet MS" panose="020B0603020202020204" pitchFamily="34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41AEBD-6A57-4351-9C9F-52351352B633}"/>
              </a:ext>
            </a:extLst>
          </p:cNvPr>
          <p:cNvSpPr txBox="1"/>
          <p:nvPr/>
        </p:nvSpPr>
        <p:spPr>
          <a:xfrm>
            <a:off x="3436746" y="3318951"/>
            <a:ext cx="391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포트번호를 지정한 서버 소켓 생성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A0202D89-53D7-42B5-8C82-48F3DFCF96BA}"/>
              </a:ext>
            </a:extLst>
          </p:cNvPr>
          <p:cNvSpPr/>
          <p:nvPr/>
        </p:nvSpPr>
        <p:spPr>
          <a:xfrm>
            <a:off x="1088373" y="3141000"/>
            <a:ext cx="2201813" cy="731445"/>
          </a:xfrm>
          <a:prstGeom prst="homePlat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ServerSocket</a:t>
            </a:r>
            <a:r>
              <a:rPr lang="en-US" altLang="ko-KR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class</a:t>
            </a:r>
            <a:endParaRPr lang="ko-KR" altLang="en-US" sz="12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301555-B211-485F-8176-281E3BB84B13}"/>
              </a:ext>
            </a:extLst>
          </p:cNvPr>
          <p:cNvSpPr txBox="1"/>
          <p:nvPr/>
        </p:nvSpPr>
        <p:spPr>
          <a:xfrm>
            <a:off x="3436746" y="4122976"/>
            <a:ext cx="4059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클라이언트로부터 데이터가 오는 것을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감지하여 클라이언트와 연결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23F6E8E0-D90B-48F5-B53A-82317CF050DB}"/>
              </a:ext>
            </a:extLst>
          </p:cNvPr>
          <p:cNvSpPr/>
          <p:nvPr/>
        </p:nvSpPr>
        <p:spPr>
          <a:xfrm>
            <a:off x="1088373" y="4070640"/>
            <a:ext cx="2201813" cy="731445"/>
          </a:xfrm>
          <a:prstGeom prst="homePlat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ServerSocket</a:t>
            </a:r>
            <a:r>
              <a:rPr lang="en-US" altLang="ko-KR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accept()</a:t>
            </a:r>
            <a:endParaRPr lang="ko-KR" altLang="en-US" sz="12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975913F7-BA7E-4722-B271-7E11525D4618}"/>
              </a:ext>
            </a:extLst>
          </p:cNvPr>
          <p:cNvSpPr/>
          <p:nvPr/>
        </p:nvSpPr>
        <p:spPr>
          <a:xfrm>
            <a:off x="3290186" y="5052616"/>
            <a:ext cx="720000" cy="357584"/>
          </a:xfrm>
          <a:prstGeom prst="homePlat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815E06-8359-4000-8C7D-D40A0C38718B}"/>
              </a:ext>
            </a:extLst>
          </p:cNvPr>
          <p:cNvSpPr txBox="1"/>
          <p:nvPr/>
        </p:nvSpPr>
        <p:spPr>
          <a:xfrm>
            <a:off x="4184373" y="4977379"/>
            <a:ext cx="40596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클라이언트가 하나가 아니므로 </a:t>
            </a:r>
            <a:r>
              <a:rPr lang="en-US" altLang="ko-KR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ClientSocket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  <a:p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객체를 큐에 넣어 보관하는 함수를 만들어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별도의 쓰레드를 할당하여 실행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1913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262950" y="1569720"/>
            <a:ext cx="8614350" cy="5082986"/>
          </a:xfrm>
        </p:spPr>
        <p:txBody>
          <a:bodyPr>
            <a:normAutofit/>
          </a:bodyPr>
          <a:lstStyle/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latin typeface="Trebuchet MS" panose="020B0603020202020204" pitchFamily="34" charset="0"/>
              </a:rPr>
              <a:t>Socket Communication</a:t>
            </a:r>
            <a:endParaRPr lang="ko-KR" altLang="en-US" dirty="0">
              <a:latin typeface="Trebuchet MS" panose="020B0603020202020204" pitchFamily="34" charset="0"/>
            </a:endParaRPr>
          </a:p>
        </p:txBody>
      </p:sp>
      <p:sp>
        <p:nvSpPr>
          <p:cNvPr id="5" name="제목 6">
            <a:extLst>
              <a:ext uri="{FF2B5EF4-FFF2-40B4-BE49-F238E27FC236}">
                <a16:creationId xmlns:a16="http://schemas.microsoft.com/office/drawing/2014/main" id="{E9AD9459-C6AF-427C-8BAF-C12B1348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550" y="981000"/>
            <a:ext cx="2955750" cy="403166"/>
          </a:xfrm>
        </p:spPr>
        <p:txBody>
          <a:bodyPr/>
          <a:lstStyle/>
          <a:p>
            <a:pPr algn="just"/>
            <a:r>
              <a:rPr lang="ko-KR" altLang="en-US" sz="2400" spc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1F8124-2D1C-4EAB-AE21-6FA6CD1BCB02}"/>
              </a:ext>
            </a:extLst>
          </p:cNvPr>
          <p:cNvSpPr/>
          <p:nvPr/>
        </p:nvSpPr>
        <p:spPr>
          <a:xfrm>
            <a:off x="453484" y="1793410"/>
            <a:ext cx="4536000" cy="705950"/>
          </a:xfrm>
          <a:prstGeom prst="rect">
            <a:avLst/>
          </a:prstGeom>
          <a:solidFill>
            <a:schemeClr val="bg1"/>
          </a:solidFill>
          <a:ln w="38100">
            <a:solidFill>
              <a:srgbClr val="2525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안드로이드 </a:t>
            </a:r>
            <a:r>
              <a:rPr lang="en-US" altLang="ko-KR" b="1" dirty="0">
                <a:solidFill>
                  <a:sysClr val="windowText" lastClr="000000"/>
                </a:solidFill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TCP/IP </a:t>
            </a:r>
            <a:r>
              <a:rPr lang="ko-KR" altLang="en-US" b="1" dirty="0">
                <a:solidFill>
                  <a:sysClr val="windowText" lastClr="000000"/>
                </a:solidFill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통신</a:t>
            </a:r>
            <a:endParaRPr lang="en-US" altLang="ko-KR" b="1" dirty="0">
              <a:solidFill>
                <a:sysClr val="windowText" lastClr="000000"/>
              </a:solidFill>
              <a:latin typeface="Trebuchet MS" panose="020B0603020202020204" pitchFamily="34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41AEBD-6A57-4351-9C9F-52351352B633}"/>
              </a:ext>
            </a:extLst>
          </p:cNvPr>
          <p:cNvSpPr txBox="1"/>
          <p:nvPr/>
        </p:nvSpPr>
        <p:spPr>
          <a:xfrm>
            <a:off x="3320373" y="3678951"/>
            <a:ext cx="4954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클라이언트와 연결이 된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소켓들로부터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데이터를 실시간으로 받아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Model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저장하는 함수 제작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A0202D89-53D7-42B5-8C82-48F3DFCF96BA}"/>
              </a:ext>
            </a:extLst>
          </p:cNvPr>
          <p:cNvSpPr/>
          <p:nvPr/>
        </p:nvSpPr>
        <p:spPr>
          <a:xfrm>
            <a:off x="972000" y="3639946"/>
            <a:ext cx="2201813" cy="731445"/>
          </a:xfrm>
          <a:prstGeom prst="homePlat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ClientSocket</a:t>
            </a:r>
            <a:r>
              <a:rPr lang="en-US" altLang="ko-KR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2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getInputStream</a:t>
            </a:r>
            <a:r>
              <a:rPr lang="en-US" altLang="ko-KR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endParaRPr lang="ko-KR" altLang="en-US" sz="12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975913F7-BA7E-4722-B271-7E11525D4618}"/>
              </a:ext>
            </a:extLst>
          </p:cNvPr>
          <p:cNvSpPr/>
          <p:nvPr/>
        </p:nvSpPr>
        <p:spPr>
          <a:xfrm>
            <a:off x="3173813" y="4706240"/>
            <a:ext cx="720000" cy="357584"/>
          </a:xfrm>
          <a:prstGeom prst="homePlat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815E06-8359-4000-8C7D-D40A0C38718B}"/>
              </a:ext>
            </a:extLst>
          </p:cNvPr>
          <p:cNvSpPr txBox="1"/>
          <p:nvPr/>
        </p:nvSpPr>
        <p:spPr>
          <a:xfrm>
            <a:off x="4068000" y="4736720"/>
            <a:ext cx="4059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별도의 쓰레드를 할당하여 실행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2108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262950" y="1569720"/>
            <a:ext cx="8614350" cy="5082986"/>
          </a:xfrm>
        </p:spPr>
        <p:txBody>
          <a:bodyPr>
            <a:normAutofit/>
          </a:bodyPr>
          <a:lstStyle/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latin typeface="Trebuchet MS" panose="020B0603020202020204" pitchFamily="34" charset="0"/>
              </a:rPr>
              <a:t>Socket Communication</a:t>
            </a:r>
            <a:endParaRPr lang="ko-KR" altLang="en-US" dirty="0">
              <a:latin typeface="Trebuchet MS" panose="020B0603020202020204" pitchFamily="34" charset="0"/>
            </a:endParaRPr>
          </a:p>
        </p:txBody>
      </p:sp>
      <p:sp>
        <p:nvSpPr>
          <p:cNvPr id="5" name="제목 6">
            <a:extLst>
              <a:ext uri="{FF2B5EF4-FFF2-40B4-BE49-F238E27FC236}">
                <a16:creationId xmlns:a16="http://schemas.microsoft.com/office/drawing/2014/main" id="{E9AD9459-C6AF-427C-8BAF-C12B1348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550" y="981000"/>
            <a:ext cx="2955750" cy="403166"/>
          </a:xfrm>
        </p:spPr>
        <p:txBody>
          <a:bodyPr/>
          <a:lstStyle/>
          <a:p>
            <a:pPr algn="just"/>
            <a:r>
              <a:rPr lang="ko-KR" altLang="en-US" sz="2400" spc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1F8124-2D1C-4EAB-AE21-6FA6CD1BCB02}"/>
              </a:ext>
            </a:extLst>
          </p:cNvPr>
          <p:cNvSpPr/>
          <p:nvPr/>
        </p:nvSpPr>
        <p:spPr>
          <a:xfrm>
            <a:off x="453484" y="1793410"/>
            <a:ext cx="4536000" cy="705950"/>
          </a:xfrm>
          <a:prstGeom prst="rect">
            <a:avLst/>
          </a:prstGeom>
          <a:solidFill>
            <a:schemeClr val="bg1"/>
          </a:solidFill>
          <a:ln w="38100">
            <a:solidFill>
              <a:srgbClr val="2525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안드로이드 </a:t>
            </a:r>
            <a:r>
              <a:rPr lang="en-US" altLang="ko-KR" b="1" dirty="0">
                <a:solidFill>
                  <a:sysClr val="windowText" lastClr="000000"/>
                </a:solidFill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TCP/IP </a:t>
            </a:r>
            <a:r>
              <a:rPr lang="ko-KR" altLang="en-US" b="1" dirty="0">
                <a:solidFill>
                  <a:sysClr val="windowText" lastClr="000000"/>
                </a:solidFill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통신</a:t>
            </a:r>
            <a:endParaRPr lang="en-US" altLang="ko-KR" b="1" dirty="0">
              <a:solidFill>
                <a:sysClr val="windowText" lastClr="000000"/>
              </a:solidFill>
              <a:latin typeface="Trebuchet MS" panose="020B0603020202020204" pitchFamily="34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41AEBD-6A57-4351-9C9F-52351352B633}"/>
              </a:ext>
            </a:extLst>
          </p:cNvPr>
          <p:cNvSpPr txBox="1"/>
          <p:nvPr/>
        </p:nvSpPr>
        <p:spPr>
          <a:xfrm>
            <a:off x="3320373" y="3544003"/>
            <a:ext cx="4954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Model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있는 데이터가 변할 때마다 해당 데이터를 게임 규칙에 따라 처리하여 각각의 클라이언트에게 실시간으로 전송하는 함수 제작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A0202D89-53D7-42B5-8C82-48F3DFCF96BA}"/>
              </a:ext>
            </a:extLst>
          </p:cNvPr>
          <p:cNvSpPr/>
          <p:nvPr/>
        </p:nvSpPr>
        <p:spPr>
          <a:xfrm>
            <a:off x="972000" y="3639946"/>
            <a:ext cx="2201813" cy="731445"/>
          </a:xfrm>
          <a:prstGeom prst="homePlat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ClientSocket</a:t>
            </a:r>
            <a:r>
              <a:rPr lang="en-US" altLang="ko-KR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2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getOutputStream</a:t>
            </a:r>
            <a:r>
              <a:rPr lang="en-US" altLang="ko-KR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endParaRPr lang="ko-KR" altLang="en-US" sz="12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975913F7-BA7E-4722-B271-7E11525D4618}"/>
              </a:ext>
            </a:extLst>
          </p:cNvPr>
          <p:cNvSpPr/>
          <p:nvPr/>
        </p:nvSpPr>
        <p:spPr>
          <a:xfrm>
            <a:off x="3173813" y="4706240"/>
            <a:ext cx="720000" cy="357584"/>
          </a:xfrm>
          <a:prstGeom prst="homePlat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815E06-8359-4000-8C7D-D40A0C38718B}"/>
              </a:ext>
            </a:extLst>
          </p:cNvPr>
          <p:cNvSpPr txBox="1"/>
          <p:nvPr/>
        </p:nvSpPr>
        <p:spPr>
          <a:xfrm>
            <a:off x="4068000" y="4736720"/>
            <a:ext cx="4250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옵저버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패턴을 이용하여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Model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변화 감지 후 전송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6409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262950" y="1569720"/>
            <a:ext cx="8614350" cy="5082986"/>
          </a:xfrm>
        </p:spPr>
        <p:txBody>
          <a:bodyPr>
            <a:normAutofit/>
          </a:bodyPr>
          <a:lstStyle/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latin typeface="Trebuchet MS" panose="020B0603020202020204" pitchFamily="34" charset="0"/>
              </a:rPr>
              <a:t>Socket Communication</a:t>
            </a:r>
            <a:endParaRPr lang="ko-KR" altLang="en-US" dirty="0">
              <a:latin typeface="Trebuchet MS" panose="020B0603020202020204" pitchFamily="34" charset="0"/>
            </a:endParaRPr>
          </a:p>
        </p:txBody>
      </p:sp>
      <p:sp>
        <p:nvSpPr>
          <p:cNvPr id="5" name="제목 6">
            <a:extLst>
              <a:ext uri="{FF2B5EF4-FFF2-40B4-BE49-F238E27FC236}">
                <a16:creationId xmlns:a16="http://schemas.microsoft.com/office/drawing/2014/main" id="{E9AD9459-C6AF-427C-8BAF-C12B1348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550" y="981000"/>
            <a:ext cx="2955750" cy="403166"/>
          </a:xfrm>
        </p:spPr>
        <p:txBody>
          <a:bodyPr/>
          <a:lstStyle/>
          <a:p>
            <a:pPr algn="just"/>
            <a:r>
              <a:rPr lang="ko-KR" altLang="en-US" sz="2400" spc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설계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6AF29EC-7473-4BDD-9471-D363929F0D5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99"/>
          <a:stretch/>
        </p:blipFill>
        <p:spPr>
          <a:xfrm>
            <a:off x="1764000" y="2709877"/>
            <a:ext cx="1139394" cy="981035"/>
          </a:xfrm>
          <a:prstGeom prst="rect">
            <a:avLst/>
          </a:prstGeom>
        </p:spPr>
      </p:pic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8B83287-31BF-4341-A14B-5797D3C944A3}"/>
              </a:ext>
            </a:extLst>
          </p:cNvPr>
          <p:cNvSpPr/>
          <p:nvPr/>
        </p:nvSpPr>
        <p:spPr>
          <a:xfrm>
            <a:off x="6339113" y="2678268"/>
            <a:ext cx="1368000" cy="1108326"/>
          </a:xfrm>
          <a:prstGeom prst="foldedCorner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latin typeface="Trebuchet MS" panose="020B0603020202020204" pitchFamily="34" charset="0"/>
              </a:rPr>
              <a:t>Device</a:t>
            </a:r>
            <a:r>
              <a:rPr lang="ko-KR" altLang="en-US" dirty="0">
                <a:latin typeface="Trebuchet MS" panose="020B0603020202020204" pitchFamily="34" charset="0"/>
              </a:rPr>
              <a:t> </a:t>
            </a:r>
            <a:r>
              <a:rPr lang="en-US" altLang="ko-KR" dirty="0">
                <a:latin typeface="Trebuchet MS" panose="020B0603020202020204" pitchFamily="34" charset="0"/>
              </a:rPr>
              <a:t>File</a:t>
            </a:r>
            <a:endParaRPr lang="ko-KR" altLang="en-US" dirty="0">
              <a:latin typeface="Trebuchet MS" panose="020B0603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CBA224-E846-47E1-AD31-F582777EB009}"/>
              </a:ext>
            </a:extLst>
          </p:cNvPr>
          <p:cNvSpPr txBox="1"/>
          <p:nvPr/>
        </p:nvSpPr>
        <p:spPr>
          <a:xfrm>
            <a:off x="1833062" y="4437000"/>
            <a:ext cx="2162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안드로이드 클라이언트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1887813-A089-4C0D-A5F2-87DF296E126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916000" y="3232431"/>
            <a:ext cx="3423113" cy="0"/>
          </a:xfrm>
          <a:prstGeom prst="straightConnector1">
            <a:avLst/>
          </a:prstGeom>
          <a:ln w="76200" cmpd="dbl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505EE7FA-8A5E-453B-A9A2-1AE4C975E460}"/>
              </a:ext>
            </a:extLst>
          </p:cNvPr>
          <p:cNvSpPr/>
          <p:nvPr/>
        </p:nvSpPr>
        <p:spPr>
          <a:xfrm>
            <a:off x="3892815" y="2879456"/>
            <a:ext cx="1368000" cy="7059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Trebuchet MS" panose="020B0603020202020204" pitchFamily="34" charset="0"/>
              </a:rPr>
              <a:t>Device</a:t>
            </a:r>
          </a:p>
          <a:p>
            <a:pPr algn="ctr"/>
            <a:r>
              <a:rPr lang="en-US" altLang="ko-KR" sz="1600" dirty="0">
                <a:latin typeface="Trebuchet MS" panose="020B0603020202020204" pitchFamily="34" charset="0"/>
              </a:rPr>
              <a:t>Driver</a:t>
            </a:r>
            <a:endParaRPr lang="ko-KR" altLang="en-US" sz="1600" dirty="0">
              <a:latin typeface="Trebuchet MS" panose="020B060302020202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18B9F0E-20E8-46D3-AD60-FDDBD245814D}"/>
              </a:ext>
            </a:extLst>
          </p:cNvPr>
          <p:cNvSpPr/>
          <p:nvPr/>
        </p:nvSpPr>
        <p:spPr>
          <a:xfrm>
            <a:off x="1908000" y="4735118"/>
            <a:ext cx="1789506" cy="12370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</a:t>
            </a:r>
          </a:p>
          <a:p>
            <a:pPr algn="ctr"/>
            <a:r>
              <a:rPr lang="en-US" altLang="ko-KR" dirty="0"/>
              <a:t>Update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EDF4D91-BAE3-45EF-9F64-7996C827DFCC}"/>
              </a:ext>
            </a:extLst>
          </p:cNvPr>
          <p:cNvSpPr/>
          <p:nvPr/>
        </p:nvSpPr>
        <p:spPr>
          <a:xfrm>
            <a:off x="5446496" y="4735118"/>
            <a:ext cx="1789506" cy="1237010"/>
          </a:xfrm>
          <a:prstGeom prst="rect">
            <a:avLst/>
          </a:prstGeom>
          <a:solidFill>
            <a:srgbClr val="484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</a:t>
            </a:r>
          </a:p>
          <a:p>
            <a:pPr algn="ctr"/>
            <a:r>
              <a:rPr lang="en-US" altLang="ko-KR" dirty="0"/>
              <a:t>Update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9C25DB-965D-4FFB-A70C-477F386C2EDB}"/>
              </a:ext>
            </a:extLst>
          </p:cNvPr>
          <p:cNvSpPr txBox="1"/>
          <p:nvPr/>
        </p:nvSpPr>
        <p:spPr>
          <a:xfrm>
            <a:off x="5260815" y="4437000"/>
            <a:ext cx="2162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서버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E5AD6E2-464D-41D5-B9E8-834C1579E427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3697506" y="5353623"/>
            <a:ext cx="1748990" cy="0"/>
          </a:xfrm>
          <a:prstGeom prst="straightConnector1">
            <a:avLst/>
          </a:prstGeom>
          <a:ln w="76200" cmpd="dbl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8A71F77-FD69-49BA-A0E2-261661B77904}"/>
              </a:ext>
            </a:extLst>
          </p:cNvPr>
          <p:cNvCxnSpPr>
            <a:cxnSpLocks/>
            <a:stCxn id="4" idx="2"/>
            <a:endCxn id="16" idx="3"/>
          </p:cNvCxnSpPr>
          <p:nvPr/>
        </p:nvCxnSpPr>
        <p:spPr>
          <a:xfrm flipH="1">
            <a:off x="3996000" y="3786594"/>
            <a:ext cx="3027113" cy="804295"/>
          </a:xfrm>
          <a:prstGeom prst="straightConnector1">
            <a:avLst/>
          </a:prstGeom>
          <a:ln w="76200" cmpd="dbl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405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262950" y="1569720"/>
            <a:ext cx="8614350" cy="5082986"/>
          </a:xfrm>
        </p:spPr>
        <p:txBody>
          <a:bodyPr>
            <a:normAutofit/>
          </a:bodyPr>
          <a:lstStyle/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latin typeface="Trebuchet MS" panose="020B0603020202020204" pitchFamily="34" charset="0"/>
              </a:rPr>
              <a:t>Socket Communication</a:t>
            </a:r>
            <a:endParaRPr lang="ko-KR" altLang="en-US" dirty="0">
              <a:latin typeface="Trebuchet MS" panose="020B0603020202020204" pitchFamily="34" charset="0"/>
            </a:endParaRPr>
          </a:p>
        </p:txBody>
      </p:sp>
      <p:sp>
        <p:nvSpPr>
          <p:cNvPr id="5" name="제목 6">
            <a:extLst>
              <a:ext uri="{FF2B5EF4-FFF2-40B4-BE49-F238E27FC236}">
                <a16:creationId xmlns:a16="http://schemas.microsoft.com/office/drawing/2014/main" id="{E9AD9459-C6AF-427C-8BAF-C12B1348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550" y="981000"/>
            <a:ext cx="2955750" cy="403166"/>
          </a:xfrm>
        </p:spPr>
        <p:txBody>
          <a:bodyPr/>
          <a:lstStyle/>
          <a:p>
            <a:pPr algn="just"/>
            <a:r>
              <a:rPr lang="ko-KR" altLang="en-US" sz="2400" spc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CBA224-E846-47E1-AD31-F582777EB009}"/>
              </a:ext>
            </a:extLst>
          </p:cNvPr>
          <p:cNvSpPr txBox="1"/>
          <p:nvPr/>
        </p:nvSpPr>
        <p:spPr>
          <a:xfrm>
            <a:off x="1833062" y="4437000"/>
            <a:ext cx="2162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안드로이드 클라이언트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18B9F0E-20E8-46D3-AD60-FDDBD245814D}"/>
              </a:ext>
            </a:extLst>
          </p:cNvPr>
          <p:cNvSpPr/>
          <p:nvPr/>
        </p:nvSpPr>
        <p:spPr>
          <a:xfrm>
            <a:off x="1908000" y="4735118"/>
            <a:ext cx="1789506" cy="12370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</a:t>
            </a:r>
          </a:p>
          <a:p>
            <a:pPr algn="ctr"/>
            <a:r>
              <a:rPr lang="en-US" altLang="ko-KR" dirty="0"/>
              <a:t>Update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EDF4D91-BAE3-45EF-9F64-7996C827DFCC}"/>
              </a:ext>
            </a:extLst>
          </p:cNvPr>
          <p:cNvSpPr/>
          <p:nvPr/>
        </p:nvSpPr>
        <p:spPr>
          <a:xfrm>
            <a:off x="5446496" y="4735118"/>
            <a:ext cx="1789506" cy="1237010"/>
          </a:xfrm>
          <a:prstGeom prst="rect">
            <a:avLst/>
          </a:prstGeom>
          <a:solidFill>
            <a:srgbClr val="484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</a:t>
            </a:r>
          </a:p>
          <a:p>
            <a:pPr algn="ctr"/>
            <a:r>
              <a:rPr lang="en-US" altLang="ko-KR" dirty="0"/>
              <a:t>Update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9C25DB-965D-4FFB-A70C-477F386C2EDB}"/>
              </a:ext>
            </a:extLst>
          </p:cNvPr>
          <p:cNvSpPr txBox="1"/>
          <p:nvPr/>
        </p:nvSpPr>
        <p:spPr>
          <a:xfrm>
            <a:off x="5260815" y="4437000"/>
            <a:ext cx="2162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서버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E5AD6E2-464D-41D5-B9E8-834C1579E427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3697506" y="5353623"/>
            <a:ext cx="1748990" cy="0"/>
          </a:xfrm>
          <a:prstGeom prst="straightConnector1">
            <a:avLst/>
          </a:prstGeom>
          <a:ln w="76200" cmpd="dbl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C338D05-A2E3-4DA7-92AC-8E86AE38F4CE}"/>
              </a:ext>
            </a:extLst>
          </p:cNvPr>
          <p:cNvSpPr txBox="1"/>
          <p:nvPr/>
        </p:nvSpPr>
        <p:spPr>
          <a:xfrm>
            <a:off x="5937062" y="2350265"/>
            <a:ext cx="2162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안드로이드 클라이언트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9698B5D-F771-4C20-ACF4-B172B92B648C}"/>
              </a:ext>
            </a:extLst>
          </p:cNvPr>
          <p:cNvSpPr/>
          <p:nvPr/>
        </p:nvSpPr>
        <p:spPr>
          <a:xfrm>
            <a:off x="6012000" y="2648383"/>
            <a:ext cx="1789506" cy="12370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</a:t>
            </a:r>
          </a:p>
          <a:p>
            <a:pPr algn="ctr"/>
            <a:r>
              <a:rPr lang="en-US" altLang="ko-KR" dirty="0"/>
              <a:t>Update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060988-89B5-40E7-B9F6-C74750410F23}"/>
              </a:ext>
            </a:extLst>
          </p:cNvPr>
          <p:cNvSpPr txBox="1"/>
          <p:nvPr/>
        </p:nvSpPr>
        <p:spPr>
          <a:xfrm>
            <a:off x="3026309" y="2747255"/>
            <a:ext cx="2162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안드로이드 클라이언트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1576F65-57D5-434D-AD24-43B6A92BC3BA}"/>
              </a:ext>
            </a:extLst>
          </p:cNvPr>
          <p:cNvSpPr/>
          <p:nvPr/>
        </p:nvSpPr>
        <p:spPr>
          <a:xfrm>
            <a:off x="3101247" y="3045373"/>
            <a:ext cx="1789506" cy="12370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</a:t>
            </a:r>
          </a:p>
          <a:p>
            <a:pPr algn="ctr"/>
            <a:r>
              <a:rPr lang="en-US" altLang="ko-KR" dirty="0"/>
              <a:t>Update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442A5B-7A5A-4B82-A629-23C7864ECD8B}"/>
              </a:ext>
            </a:extLst>
          </p:cNvPr>
          <p:cNvCxnSpPr>
            <a:cxnSpLocks/>
          </p:cNvCxnSpPr>
          <p:nvPr/>
        </p:nvCxnSpPr>
        <p:spPr>
          <a:xfrm flipH="1" flipV="1">
            <a:off x="4890753" y="4282384"/>
            <a:ext cx="555743" cy="500231"/>
          </a:xfrm>
          <a:prstGeom prst="straightConnector1">
            <a:avLst/>
          </a:prstGeom>
          <a:ln w="76200" cmpd="dbl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9ABEB99-7547-49C4-8A46-5DFAFA85875D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6906753" y="3885393"/>
            <a:ext cx="0" cy="774368"/>
          </a:xfrm>
          <a:prstGeom prst="straightConnector1">
            <a:avLst/>
          </a:prstGeom>
          <a:ln w="76200" cmpd="dbl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472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latin typeface="Trebuchet MS" panose="020B0603020202020204" pitchFamily="34" charset="0"/>
              </a:rPr>
              <a:t>Socket Communication</a:t>
            </a:r>
            <a:endParaRPr lang="ko-KR" altLang="en-US" dirty="0">
              <a:latin typeface="Trebuchet MS" panose="020B0603020202020204" pitchFamily="34" charset="0"/>
            </a:endParaRPr>
          </a:p>
        </p:txBody>
      </p:sp>
      <p:sp>
        <p:nvSpPr>
          <p:cNvPr id="5" name="제목 6">
            <a:extLst>
              <a:ext uri="{FF2B5EF4-FFF2-40B4-BE49-F238E27FC236}">
                <a16:creationId xmlns:a16="http://schemas.microsoft.com/office/drawing/2014/main" id="{E9AD9459-C6AF-427C-8BAF-C12B1348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550" y="981000"/>
            <a:ext cx="2955750" cy="403166"/>
          </a:xfrm>
        </p:spPr>
        <p:txBody>
          <a:bodyPr/>
          <a:lstStyle/>
          <a:p>
            <a:pPr algn="just"/>
            <a:r>
              <a:rPr lang="ko-KR" altLang="en-US" sz="2400" spc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설계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FE56054-7A0A-4C36-9B3F-8C8A56910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000" y="2203213"/>
            <a:ext cx="6473443" cy="38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373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2"/>
          </p:nvPr>
        </p:nvSpPr>
        <p:spPr>
          <a:xfrm>
            <a:off x="3550428" y="2430463"/>
            <a:ext cx="756111" cy="3916362"/>
          </a:xfrm>
        </p:spPr>
        <p:txBody>
          <a:bodyPr/>
          <a:lstStyle/>
          <a:p>
            <a:pPr lvl="0" algn="dist"/>
            <a:r>
              <a:rPr lang="en-US" altLang="ko-KR" b="1" dirty="0"/>
              <a:t>-</a:t>
            </a:r>
          </a:p>
          <a:p>
            <a:pPr lvl="0" algn="dist"/>
            <a:r>
              <a:rPr lang="en-US" altLang="ko-KR" dirty="0">
                <a:solidFill>
                  <a:srgbClr val="FFFA8F"/>
                </a:solidFill>
              </a:rPr>
              <a:t>01.</a:t>
            </a:r>
            <a:endParaRPr lang="en-US" altLang="ko-KR" dirty="0"/>
          </a:p>
          <a:p>
            <a:pPr lvl="0" algn="dist"/>
            <a:r>
              <a:rPr lang="en-US" altLang="ko-KR" dirty="0">
                <a:solidFill>
                  <a:srgbClr val="1ABCE2"/>
                </a:solidFill>
              </a:rPr>
              <a:t>02.</a:t>
            </a:r>
            <a:endParaRPr lang="en-US" altLang="ko-KR" dirty="0"/>
          </a:p>
          <a:p>
            <a:pPr lvl="0" algn="dist"/>
            <a:r>
              <a:rPr lang="en-US" altLang="ko-KR" dirty="0">
                <a:solidFill>
                  <a:srgbClr val="71FE50"/>
                </a:solidFill>
              </a:rPr>
              <a:t>03.</a:t>
            </a:r>
            <a:endParaRPr lang="en-US" altLang="ko-KR" dirty="0"/>
          </a:p>
          <a:p>
            <a:pPr lvl="0" algn="dist"/>
            <a:r>
              <a:rPr lang="en-US" altLang="ko-KR" dirty="0">
                <a:solidFill>
                  <a:schemeClr val="bg1"/>
                </a:solidFill>
              </a:rPr>
              <a:t>04.</a:t>
            </a:r>
          </a:p>
          <a:p>
            <a:pPr lvl="0" algn="dist"/>
            <a:r>
              <a:rPr lang="en-US" altLang="ko-KR" b="1" dirty="0">
                <a:solidFill>
                  <a:srgbClr val="DF2985"/>
                </a:solidFill>
              </a:rPr>
              <a:t>05.</a:t>
            </a:r>
          </a:p>
        </p:txBody>
      </p:sp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id="{07A10469-5987-4493-B11B-74E03526F168}"/>
              </a:ext>
            </a:extLst>
          </p:cNvPr>
          <p:cNvSpPr txBox="1">
            <a:spLocks/>
          </p:cNvSpPr>
          <p:nvPr/>
        </p:nvSpPr>
        <p:spPr>
          <a:xfrm>
            <a:off x="4234539" y="2430463"/>
            <a:ext cx="2065461" cy="3916362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300" baseline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3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3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3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3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altLang="ko-KR" b="1" dirty="0"/>
          </a:p>
          <a:p>
            <a:pPr algn="just"/>
            <a:r>
              <a:rPr lang="ko-KR" altLang="en-US" dirty="0">
                <a:solidFill>
                  <a:srgbClr val="FFFA8F"/>
                </a:solidFill>
              </a:rPr>
              <a:t>팀 구성</a:t>
            </a:r>
            <a:endParaRPr lang="en-US" altLang="ko-KR" dirty="0">
              <a:solidFill>
                <a:srgbClr val="FFFA8F"/>
              </a:solidFill>
            </a:endParaRPr>
          </a:p>
          <a:p>
            <a:pPr algn="just"/>
            <a:r>
              <a:rPr lang="ko-KR" altLang="en-US" dirty="0">
                <a:solidFill>
                  <a:srgbClr val="1ABCE2"/>
                </a:solidFill>
              </a:rPr>
              <a:t>안드로이드</a:t>
            </a:r>
            <a:endParaRPr lang="en-US" altLang="ko-KR" dirty="0"/>
          </a:p>
          <a:p>
            <a:pPr algn="just"/>
            <a:r>
              <a:rPr lang="ko-KR" altLang="en-US" dirty="0">
                <a:solidFill>
                  <a:srgbClr val="71FE50"/>
                </a:solidFill>
              </a:rPr>
              <a:t>디바이스 드라이버</a:t>
            </a:r>
            <a:endParaRPr lang="en-US" altLang="ko-KR" dirty="0"/>
          </a:p>
          <a:p>
            <a:pPr algn="just"/>
            <a:r>
              <a:rPr lang="ko-KR" altLang="en-US" b="1" dirty="0">
                <a:solidFill>
                  <a:schemeClr val="bg1"/>
                </a:solidFill>
              </a:rPr>
              <a:t>소켓 통신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just"/>
            <a:r>
              <a:rPr lang="ko-KR" altLang="en-US" b="1" dirty="0">
                <a:solidFill>
                  <a:srgbClr val="DF2985"/>
                </a:solidFill>
              </a:rPr>
              <a:t>스케줄</a:t>
            </a:r>
            <a:endParaRPr lang="en-US" altLang="ko-KR" b="1" dirty="0">
              <a:solidFill>
                <a:srgbClr val="DF29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052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latin typeface="Trebuchet MS" panose="020B0603020202020204" pitchFamily="34" charset="0"/>
              </a:rPr>
              <a:t>SCHEDULE</a:t>
            </a:r>
            <a:endParaRPr lang="ko-KR" altLang="en-US" dirty="0">
              <a:latin typeface="Trebuchet MS" panose="020B0603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B014914-08FD-4AA3-A484-B67DC3F48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99" y="1864872"/>
            <a:ext cx="1019175" cy="9715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819A3B6-3721-413A-832C-F113143C8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000" y="1864872"/>
            <a:ext cx="5409413" cy="449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636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72CEF9DB-E185-46DD-91D0-8C0200E70BD1}"/>
              </a:ext>
            </a:extLst>
          </p:cNvPr>
          <p:cNvSpPr txBox="1"/>
          <p:nvPr/>
        </p:nvSpPr>
        <p:spPr>
          <a:xfrm>
            <a:off x="0" y="36450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감사합니다</a:t>
            </a:r>
            <a:endParaRPr lang="en-US" altLang="ko-KR" sz="3200" b="1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7417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262950" y="1569720"/>
            <a:ext cx="8614350" cy="5082986"/>
          </a:xfrm>
        </p:spPr>
        <p:txBody>
          <a:bodyPr>
            <a:normAutofit/>
          </a:bodyPr>
          <a:lstStyle/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>
                <a:latin typeface="Trebuchet MS" panose="020B0603020202020204" pitchFamily="34" charset="0"/>
              </a:rPr>
              <a:t>팀 구성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ADDB96A-3CB9-477C-A962-8D9967724C27}"/>
              </a:ext>
            </a:extLst>
          </p:cNvPr>
          <p:cNvSpPr/>
          <p:nvPr/>
        </p:nvSpPr>
        <p:spPr>
          <a:xfrm>
            <a:off x="2700000" y="2177506"/>
            <a:ext cx="5112000" cy="849042"/>
          </a:xfrm>
          <a:prstGeom prst="rect">
            <a:avLst/>
          </a:pr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소켓 통신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B3FD83D-FE28-4D4E-B867-539D32793684}"/>
              </a:ext>
            </a:extLst>
          </p:cNvPr>
          <p:cNvSpPr/>
          <p:nvPr/>
        </p:nvSpPr>
        <p:spPr>
          <a:xfrm>
            <a:off x="1522394" y="2133000"/>
            <a:ext cx="1728000" cy="936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김경태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9BEEC8C-AC4B-43FD-B0B2-05B7A8B0C2AE}"/>
              </a:ext>
            </a:extLst>
          </p:cNvPr>
          <p:cNvSpPr/>
          <p:nvPr/>
        </p:nvSpPr>
        <p:spPr>
          <a:xfrm>
            <a:off x="2700000" y="3645000"/>
            <a:ext cx="5112000" cy="849042"/>
          </a:xfrm>
          <a:prstGeom prst="rect">
            <a:avLst/>
          </a:pr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안드로이드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84B536C-F1B0-4C86-9485-91482272563E}"/>
              </a:ext>
            </a:extLst>
          </p:cNvPr>
          <p:cNvSpPr/>
          <p:nvPr/>
        </p:nvSpPr>
        <p:spPr>
          <a:xfrm>
            <a:off x="1522394" y="3600494"/>
            <a:ext cx="1728000" cy="936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박동한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8B6733-D164-4FCC-84EF-9F1FF22BDA78}"/>
              </a:ext>
            </a:extLst>
          </p:cNvPr>
          <p:cNvSpPr/>
          <p:nvPr/>
        </p:nvSpPr>
        <p:spPr>
          <a:xfrm>
            <a:off x="2700000" y="5112494"/>
            <a:ext cx="5112000" cy="849042"/>
          </a:xfrm>
          <a:prstGeom prst="rect">
            <a:avLst/>
          </a:pr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디바이스 드라이버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2039A40-69E0-4400-8593-D48A0B320892}"/>
              </a:ext>
            </a:extLst>
          </p:cNvPr>
          <p:cNvSpPr/>
          <p:nvPr/>
        </p:nvSpPr>
        <p:spPr>
          <a:xfrm>
            <a:off x="1522394" y="5067988"/>
            <a:ext cx="1728000" cy="936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윤신영</a:t>
            </a:r>
          </a:p>
        </p:txBody>
      </p:sp>
    </p:spTree>
    <p:extLst>
      <p:ext uri="{BB962C8B-B14F-4D97-AF65-F5344CB8AC3E}">
        <p14:creationId xmlns:p14="http://schemas.microsoft.com/office/powerpoint/2010/main" val="3897202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262950" y="1569720"/>
            <a:ext cx="8614350" cy="5082986"/>
          </a:xfrm>
        </p:spPr>
        <p:txBody>
          <a:bodyPr>
            <a:normAutofit/>
          </a:bodyPr>
          <a:lstStyle/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latin typeface="Trebuchet MS" panose="020B0603020202020204" pitchFamily="34" charset="0"/>
              </a:rPr>
              <a:t>ANDROID</a:t>
            </a:r>
            <a:endParaRPr lang="ko-KR" altLang="en-US" dirty="0">
              <a:latin typeface="Trebuchet MS" panose="020B0603020202020204" pitchFamily="34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434BAE6-384B-4EDF-946A-2AD815ED1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" y="2177341"/>
            <a:ext cx="2370439" cy="2370439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1294572-59E9-44A3-87AF-99F107100BC8}"/>
              </a:ext>
            </a:extLst>
          </p:cNvPr>
          <p:cNvSpPr/>
          <p:nvPr/>
        </p:nvSpPr>
        <p:spPr>
          <a:xfrm>
            <a:off x="3606450" y="2853000"/>
            <a:ext cx="4622238" cy="1152000"/>
          </a:xfrm>
          <a:prstGeom prst="rect">
            <a:avLst/>
          </a:prstGeom>
          <a:solidFill>
            <a:schemeClr val="bg1"/>
          </a:solidFill>
          <a:ln w="38100">
            <a:solidFill>
              <a:srgbClr val="2525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  <a:latin typeface="Trebuchet MS" panose="020B0603020202020204" pitchFamily="34" charset="0"/>
                <a:ea typeface="Verdana" panose="020B0604030504040204" pitchFamily="34" charset="0"/>
                <a:cs typeface="함초롬돋움" panose="020B0604000101010101" pitchFamily="50" charset="-127"/>
              </a:rPr>
              <a:t>2D </a:t>
            </a:r>
            <a:r>
              <a:rPr lang="ko-KR" altLang="en-US" b="1" dirty="0">
                <a:solidFill>
                  <a:sysClr val="windowText" lastClr="000000"/>
                </a:solidFill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게임 개발에 유용한</a:t>
            </a:r>
            <a:endParaRPr lang="en-US" altLang="ko-KR" b="1" dirty="0">
              <a:solidFill>
                <a:sysClr val="windowText" lastClr="000000"/>
              </a:solidFill>
              <a:latin typeface="Trebuchet MS" panose="020B0603020202020204" pitchFamily="34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en-US" altLang="ko-KR" b="1" dirty="0">
                <a:solidFill>
                  <a:sysClr val="windowText" lastClr="000000"/>
                </a:solidFill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C++</a:t>
            </a:r>
            <a:r>
              <a:rPr lang="ko-KR" altLang="en-US" b="1" dirty="0">
                <a:solidFill>
                  <a:sysClr val="windowText" lastClr="000000"/>
                </a:solidFill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기반의 </a:t>
            </a:r>
            <a:r>
              <a:rPr lang="en-US" altLang="ko-KR" b="1" dirty="0">
                <a:solidFill>
                  <a:sysClr val="windowText" lastClr="000000"/>
                </a:solidFill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cocos2d </a:t>
            </a:r>
            <a:r>
              <a:rPr lang="ko-KR" altLang="en-US" b="1" dirty="0">
                <a:solidFill>
                  <a:sysClr val="windowText" lastClr="000000"/>
                </a:solidFill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엔진</a:t>
            </a:r>
            <a:endParaRPr lang="en-US" altLang="ko-KR" b="1" dirty="0">
              <a:solidFill>
                <a:sysClr val="windowText" lastClr="000000"/>
              </a:solidFill>
              <a:latin typeface="Trebuchet MS" panose="020B0603020202020204" pitchFamily="34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B2CCA465-88D3-4D00-919B-45C338E3B0E5}"/>
              </a:ext>
            </a:extLst>
          </p:cNvPr>
          <p:cNvSpPr/>
          <p:nvPr/>
        </p:nvSpPr>
        <p:spPr>
          <a:xfrm>
            <a:off x="1260000" y="5251665"/>
            <a:ext cx="576000" cy="504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9FFAC16-27B2-4572-87E8-8D4A3FDC3954}"/>
              </a:ext>
            </a:extLst>
          </p:cNvPr>
          <p:cNvSpPr/>
          <p:nvPr/>
        </p:nvSpPr>
        <p:spPr>
          <a:xfrm>
            <a:off x="2080539" y="5088167"/>
            <a:ext cx="6336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최신 안드로이드 개발 환경과의 </a:t>
            </a:r>
            <a:r>
              <a:rPr lang="ko-KR" altLang="en-US" sz="2400" b="1" dirty="0"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호환성</a:t>
            </a:r>
            <a:r>
              <a:rPr lang="en-US" altLang="ko-KR" sz="2400" b="1" dirty="0"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400" b="1" dirty="0"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문제</a:t>
            </a:r>
            <a:endParaRPr lang="en-US" altLang="ko-KR" sz="2400" b="1" dirty="0">
              <a:latin typeface="Trebuchet MS" panose="020B0603020202020204" pitchFamily="34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400" b="1" dirty="0"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최신 버전의 부재</a:t>
            </a:r>
            <a:endParaRPr lang="en-US" altLang="ko-KR" sz="2400" b="1" dirty="0">
              <a:latin typeface="Trebuchet MS" panose="020B0603020202020204" pitchFamily="34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2" name="제목 6">
            <a:extLst>
              <a:ext uri="{FF2B5EF4-FFF2-40B4-BE49-F238E27FC236}">
                <a16:creationId xmlns:a16="http://schemas.microsoft.com/office/drawing/2014/main" id="{C6B337A6-0164-4323-AA9C-2446326EB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550" y="981000"/>
            <a:ext cx="2955750" cy="403166"/>
          </a:xfrm>
        </p:spPr>
        <p:txBody>
          <a:bodyPr/>
          <a:lstStyle/>
          <a:p>
            <a:pPr algn="just"/>
            <a:r>
              <a:rPr lang="ko-KR" altLang="en-US" sz="2400" spc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 환경</a:t>
            </a:r>
          </a:p>
        </p:txBody>
      </p:sp>
    </p:spTree>
    <p:extLst>
      <p:ext uri="{BB962C8B-B14F-4D97-AF65-F5344CB8AC3E}">
        <p14:creationId xmlns:p14="http://schemas.microsoft.com/office/powerpoint/2010/main" val="1995229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262950" y="1569720"/>
            <a:ext cx="8614350" cy="5082986"/>
          </a:xfrm>
        </p:spPr>
        <p:txBody>
          <a:bodyPr>
            <a:normAutofit/>
          </a:bodyPr>
          <a:lstStyle/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latin typeface="Trebuchet MS" panose="020B0603020202020204" pitchFamily="34" charset="0"/>
              </a:rPr>
              <a:t>ANDROID</a:t>
            </a:r>
            <a:endParaRPr lang="ko-KR" altLang="en-US" dirty="0">
              <a:latin typeface="Trebuchet MS" panose="020B0603020202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BB6C7BC-5B33-4173-8A5F-A5CF420E4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962" y="2726050"/>
            <a:ext cx="2770326" cy="27703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A19FEA-FA25-4B78-832A-E722282EB826}"/>
              </a:ext>
            </a:extLst>
          </p:cNvPr>
          <p:cNvSpPr txBox="1"/>
          <p:nvPr/>
        </p:nvSpPr>
        <p:spPr>
          <a:xfrm>
            <a:off x="5364000" y="2421000"/>
            <a:ext cx="144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solidFill>
                  <a:srgbClr val="FF0000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</a:t>
            </a:r>
            <a:endParaRPr lang="ko-KR" altLang="en-US" sz="6600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제목 6">
            <a:extLst>
              <a:ext uri="{FF2B5EF4-FFF2-40B4-BE49-F238E27FC236}">
                <a16:creationId xmlns:a16="http://schemas.microsoft.com/office/drawing/2014/main" id="{1EF33F71-728E-4BC8-B583-8097CF500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550" y="981000"/>
            <a:ext cx="2955750" cy="403166"/>
          </a:xfrm>
        </p:spPr>
        <p:txBody>
          <a:bodyPr/>
          <a:lstStyle/>
          <a:p>
            <a:pPr algn="just"/>
            <a:r>
              <a:rPr lang="ko-KR" altLang="en-US" sz="2400" spc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 환경</a:t>
            </a:r>
          </a:p>
        </p:txBody>
      </p:sp>
    </p:spTree>
    <p:extLst>
      <p:ext uri="{BB962C8B-B14F-4D97-AF65-F5344CB8AC3E}">
        <p14:creationId xmlns:p14="http://schemas.microsoft.com/office/powerpoint/2010/main" val="294154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latin typeface="Trebuchet MS" panose="020B0603020202020204" pitchFamily="34" charset="0"/>
              </a:rPr>
              <a:t>ANDROID</a:t>
            </a:r>
            <a:endParaRPr lang="ko-KR" altLang="en-US" dirty="0">
              <a:latin typeface="Trebuchet MS" panose="020B0603020202020204" pitchFamily="34" charset="0"/>
            </a:endParaRPr>
          </a:p>
        </p:txBody>
      </p:sp>
      <p:sp>
        <p:nvSpPr>
          <p:cNvPr id="5" name="제목 6">
            <a:extLst>
              <a:ext uri="{FF2B5EF4-FFF2-40B4-BE49-F238E27FC236}">
                <a16:creationId xmlns:a16="http://schemas.microsoft.com/office/drawing/2014/main" id="{E9AD9459-C6AF-427C-8BAF-C12B1348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550" y="981000"/>
            <a:ext cx="2955750" cy="403166"/>
          </a:xfrm>
        </p:spPr>
        <p:txBody>
          <a:bodyPr/>
          <a:lstStyle/>
          <a:p>
            <a:pPr algn="just"/>
            <a:r>
              <a:rPr lang="ko-KR" altLang="en-US" sz="2400" spc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7226F4-A3DF-46DE-B360-DD1F042E8063}"/>
              </a:ext>
            </a:extLst>
          </p:cNvPr>
          <p:cNvSpPr/>
          <p:nvPr/>
        </p:nvSpPr>
        <p:spPr>
          <a:xfrm>
            <a:off x="756000" y="3789000"/>
            <a:ext cx="2350481" cy="76707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MainActivity</a:t>
            </a:r>
            <a:endParaRPr lang="ko-KR" altLang="en-US" dirty="0">
              <a:solidFill>
                <a:sysClr val="windowText" lastClr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4F3A5E4-6227-4C50-9910-7D6008E4526F}"/>
              </a:ext>
            </a:extLst>
          </p:cNvPr>
          <p:cNvSpPr/>
          <p:nvPr/>
        </p:nvSpPr>
        <p:spPr>
          <a:xfrm>
            <a:off x="5850849" y="2467431"/>
            <a:ext cx="1513375" cy="914400"/>
          </a:xfrm>
          <a:prstGeom prst="roundRect">
            <a:avLst/>
          </a:prstGeom>
          <a:solidFill>
            <a:srgbClr val="1AB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Trebuchet MS" panose="020B0603020202020204" pitchFamily="34" charset="0"/>
              </a:rPr>
              <a:t>Fragment1</a:t>
            </a:r>
            <a:endParaRPr lang="ko-KR" altLang="en-US" dirty="0">
              <a:latin typeface="Trebuchet MS" panose="020B0603020202020204" pitchFamily="34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B243F21-0C50-4B49-90AA-97AA2EBBEBCB}"/>
              </a:ext>
            </a:extLst>
          </p:cNvPr>
          <p:cNvSpPr/>
          <p:nvPr/>
        </p:nvSpPr>
        <p:spPr>
          <a:xfrm>
            <a:off x="5850849" y="3735437"/>
            <a:ext cx="1513375" cy="914400"/>
          </a:xfrm>
          <a:prstGeom prst="roundRect">
            <a:avLst/>
          </a:prstGeom>
          <a:solidFill>
            <a:srgbClr val="1AB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Trebuchet MS" panose="020B0603020202020204" pitchFamily="34" charset="0"/>
              </a:rPr>
              <a:t>Fragment2</a:t>
            </a:r>
            <a:endParaRPr lang="ko-KR" altLang="en-US" dirty="0">
              <a:latin typeface="Trebuchet MS" panose="020B0603020202020204" pitchFamily="34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F232FB5-DB14-4FCF-BFB7-537AC3DB5FE3}"/>
              </a:ext>
            </a:extLst>
          </p:cNvPr>
          <p:cNvSpPr/>
          <p:nvPr/>
        </p:nvSpPr>
        <p:spPr>
          <a:xfrm>
            <a:off x="5850848" y="5003443"/>
            <a:ext cx="1513375" cy="914400"/>
          </a:xfrm>
          <a:prstGeom prst="roundRect">
            <a:avLst/>
          </a:prstGeom>
          <a:solidFill>
            <a:srgbClr val="1AB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Trebuchet MS" panose="020B0603020202020204" pitchFamily="34" charset="0"/>
              </a:rPr>
              <a:t>Fragment3</a:t>
            </a:r>
            <a:endParaRPr lang="ko-KR" altLang="en-US" dirty="0">
              <a:latin typeface="Trebuchet MS" panose="020B0603020202020204" pitchFamily="34" charset="0"/>
            </a:endParaRP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59330FC2-5CEE-4B0A-9A3C-ED6F9FDB309C}"/>
              </a:ext>
            </a:extLst>
          </p:cNvPr>
          <p:cNvSpPr/>
          <p:nvPr/>
        </p:nvSpPr>
        <p:spPr>
          <a:xfrm rot="4030532">
            <a:off x="4342338" y="2214432"/>
            <a:ext cx="273028" cy="218270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rebuchet MS" panose="020B0603020202020204" pitchFamily="34" charset="0"/>
            </a:endParaRP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9A1BDC4C-3163-4E54-BFF8-787557AE145C}"/>
              </a:ext>
            </a:extLst>
          </p:cNvPr>
          <p:cNvSpPr/>
          <p:nvPr/>
        </p:nvSpPr>
        <p:spPr>
          <a:xfrm rot="5400000">
            <a:off x="4332205" y="3128302"/>
            <a:ext cx="293291" cy="2117699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rebuchet MS" panose="020B0603020202020204" pitchFamily="34" charset="0"/>
            </a:endParaRPr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D09E4D6A-78BB-40A7-89F3-5B440049F087}"/>
              </a:ext>
            </a:extLst>
          </p:cNvPr>
          <p:cNvSpPr/>
          <p:nvPr/>
        </p:nvSpPr>
        <p:spPr>
          <a:xfrm rot="6337708">
            <a:off x="4334285" y="3942763"/>
            <a:ext cx="328398" cy="2147908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rebuchet MS" panose="020B0603020202020204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E100275-F331-4ACB-8A8D-E1E23549C94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99"/>
          <a:stretch/>
        </p:blipFill>
        <p:spPr>
          <a:xfrm>
            <a:off x="7753926" y="2547187"/>
            <a:ext cx="637362" cy="5487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963AF7-5828-493F-A061-51B747C393B6}"/>
              </a:ext>
            </a:extLst>
          </p:cNvPr>
          <p:cNvSpPr txBox="1"/>
          <p:nvPr/>
        </p:nvSpPr>
        <p:spPr>
          <a:xfrm>
            <a:off x="7614754" y="3059668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player1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BAA534C-4EEB-4478-BEFF-FE85EE33B8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99"/>
          <a:stretch/>
        </p:blipFill>
        <p:spPr>
          <a:xfrm>
            <a:off x="7753926" y="3768024"/>
            <a:ext cx="637362" cy="54877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B4489FC-1ED1-4C38-93C7-0F7E2A9F99C8}"/>
              </a:ext>
            </a:extLst>
          </p:cNvPr>
          <p:cNvSpPr txBox="1"/>
          <p:nvPr/>
        </p:nvSpPr>
        <p:spPr>
          <a:xfrm>
            <a:off x="7614754" y="4280505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player2</a:t>
            </a:r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8322C55-5302-4A4B-A6A2-F3E4602122F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99"/>
          <a:stretch/>
        </p:blipFill>
        <p:spPr>
          <a:xfrm>
            <a:off x="7753926" y="5036030"/>
            <a:ext cx="637362" cy="54877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463DCEE-C9C1-4953-81D2-D227FD74D41F}"/>
              </a:ext>
            </a:extLst>
          </p:cNvPr>
          <p:cNvSpPr txBox="1"/>
          <p:nvPr/>
        </p:nvSpPr>
        <p:spPr>
          <a:xfrm>
            <a:off x="7614754" y="5548511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player3</a:t>
            </a:r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32256B3-F2EA-4379-A2FE-BBA347CA4A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99"/>
          <a:stretch/>
        </p:blipFill>
        <p:spPr>
          <a:xfrm>
            <a:off x="1361543" y="2747861"/>
            <a:ext cx="1139394" cy="98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746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latin typeface="Trebuchet MS" panose="020B0603020202020204" pitchFamily="34" charset="0"/>
              </a:rPr>
              <a:t>ANDROID</a:t>
            </a:r>
            <a:endParaRPr lang="ko-KR" altLang="en-US" dirty="0">
              <a:latin typeface="Trebuchet MS" panose="020B0603020202020204" pitchFamily="34" charset="0"/>
            </a:endParaRPr>
          </a:p>
        </p:txBody>
      </p:sp>
      <p:sp>
        <p:nvSpPr>
          <p:cNvPr id="5" name="제목 6">
            <a:extLst>
              <a:ext uri="{FF2B5EF4-FFF2-40B4-BE49-F238E27FC236}">
                <a16:creationId xmlns:a16="http://schemas.microsoft.com/office/drawing/2014/main" id="{E9AD9459-C6AF-427C-8BAF-C12B1348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550" y="981000"/>
            <a:ext cx="2955750" cy="403166"/>
          </a:xfrm>
        </p:spPr>
        <p:txBody>
          <a:bodyPr/>
          <a:lstStyle/>
          <a:p>
            <a:pPr algn="just"/>
            <a:r>
              <a:rPr lang="ko-KR" altLang="en-US" sz="2400" spc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7226F4-A3DF-46DE-B360-DD1F042E8063}"/>
              </a:ext>
            </a:extLst>
          </p:cNvPr>
          <p:cNvSpPr/>
          <p:nvPr/>
        </p:nvSpPr>
        <p:spPr>
          <a:xfrm>
            <a:off x="756000" y="3789000"/>
            <a:ext cx="2350481" cy="76707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MainActivity</a:t>
            </a:r>
            <a:endParaRPr lang="ko-KR" altLang="en-US" dirty="0">
              <a:solidFill>
                <a:sysClr val="windowText" lastClr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4F3A5E4-6227-4C50-9910-7D6008E4526F}"/>
              </a:ext>
            </a:extLst>
          </p:cNvPr>
          <p:cNvSpPr/>
          <p:nvPr/>
        </p:nvSpPr>
        <p:spPr>
          <a:xfrm>
            <a:off x="5850849" y="2467431"/>
            <a:ext cx="1513375" cy="914400"/>
          </a:xfrm>
          <a:prstGeom prst="roundRect">
            <a:avLst/>
          </a:prstGeom>
          <a:solidFill>
            <a:srgbClr val="1AB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Trebuchet MS" panose="020B0603020202020204" pitchFamily="34" charset="0"/>
              </a:rPr>
              <a:t>Fragment1</a:t>
            </a:r>
            <a:endParaRPr lang="ko-KR" altLang="en-US" dirty="0">
              <a:latin typeface="Trebuchet MS" panose="020B0603020202020204" pitchFamily="34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B243F21-0C50-4B49-90AA-97AA2EBBEBCB}"/>
              </a:ext>
            </a:extLst>
          </p:cNvPr>
          <p:cNvSpPr/>
          <p:nvPr/>
        </p:nvSpPr>
        <p:spPr>
          <a:xfrm>
            <a:off x="5850849" y="3735437"/>
            <a:ext cx="1513375" cy="914400"/>
          </a:xfrm>
          <a:prstGeom prst="roundRect">
            <a:avLst/>
          </a:prstGeom>
          <a:solidFill>
            <a:srgbClr val="1AB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Trebuchet MS" panose="020B0603020202020204" pitchFamily="34" charset="0"/>
              </a:rPr>
              <a:t>Fragment2</a:t>
            </a:r>
            <a:endParaRPr lang="ko-KR" altLang="en-US" dirty="0">
              <a:latin typeface="Trebuchet MS" panose="020B0603020202020204" pitchFamily="34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F232FB5-DB14-4FCF-BFB7-537AC3DB5FE3}"/>
              </a:ext>
            </a:extLst>
          </p:cNvPr>
          <p:cNvSpPr/>
          <p:nvPr/>
        </p:nvSpPr>
        <p:spPr>
          <a:xfrm>
            <a:off x="5850848" y="5003443"/>
            <a:ext cx="1513375" cy="914400"/>
          </a:xfrm>
          <a:prstGeom prst="roundRect">
            <a:avLst/>
          </a:prstGeom>
          <a:solidFill>
            <a:srgbClr val="1AB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Trebuchet MS" panose="020B0603020202020204" pitchFamily="34" charset="0"/>
              </a:rPr>
              <a:t>Fragment3</a:t>
            </a:r>
            <a:endParaRPr lang="ko-KR" altLang="en-US" dirty="0">
              <a:latin typeface="Trebuchet MS" panose="020B0603020202020204" pitchFamily="34" charset="0"/>
            </a:endParaRP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59330FC2-5CEE-4B0A-9A3C-ED6F9FDB309C}"/>
              </a:ext>
            </a:extLst>
          </p:cNvPr>
          <p:cNvSpPr/>
          <p:nvPr/>
        </p:nvSpPr>
        <p:spPr>
          <a:xfrm rot="4030532">
            <a:off x="4342338" y="2214432"/>
            <a:ext cx="273028" cy="218270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rebuchet MS" panose="020B0603020202020204" pitchFamily="34" charset="0"/>
            </a:endParaRP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9A1BDC4C-3163-4E54-BFF8-787557AE145C}"/>
              </a:ext>
            </a:extLst>
          </p:cNvPr>
          <p:cNvSpPr/>
          <p:nvPr/>
        </p:nvSpPr>
        <p:spPr>
          <a:xfrm rot="5400000">
            <a:off x="4332205" y="3128302"/>
            <a:ext cx="293291" cy="2117699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rebuchet MS" panose="020B0603020202020204" pitchFamily="34" charset="0"/>
            </a:endParaRPr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D09E4D6A-78BB-40A7-89F3-5B440049F087}"/>
              </a:ext>
            </a:extLst>
          </p:cNvPr>
          <p:cNvSpPr/>
          <p:nvPr/>
        </p:nvSpPr>
        <p:spPr>
          <a:xfrm rot="6337708">
            <a:off x="4334285" y="3942763"/>
            <a:ext cx="328398" cy="2147908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rebuchet MS" panose="020B0603020202020204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E100275-F331-4ACB-8A8D-E1E23549C94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99"/>
          <a:stretch/>
        </p:blipFill>
        <p:spPr>
          <a:xfrm>
            <a:off x="7753926" y="2547187"/>
            <a:ext cx="637362" cy="5487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963AF7-5828-493F-A061-51B747C393B6}"/>
              </a:ext>
            </a:extLst>
          </p:cNvPr>
          <p:cNvSpPr txBox="1"/>
          <p:nvPr/>
        </p:nvSpPr>
        <p:spPr>
          <a:xfrm>
            <a:off x="7614754" y="3059668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player1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BAA534C-4EEB-4478-BEFF-FE85EE33B8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99"/>
          <a:stretch/>
        </p:blipFill>
        <p:spPr>
          <a:xfrm>
            <a:off x="7753926" y="3768024"/>
            <a:ext cx="637362" cy="54877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B4489FC-1ED1-4C38-93C7-0F7E2A9F99C8}"/>
              </a:ext>
            </a:extLst>
          </p:cNvPr>
          <p:cNvSpPr txBox="1"/>
          <p:nvPr/>
        </p:nvSpPr>
        <p:spPr>
          <a:xfrm>
            <a:off x="7614754" y="4280505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player2</a:t>
            </a:r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8322C55-5302-4A4B-A6A2-F3E4602122F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99"/>
          <a:stretch/>
        </p:blipFill>
        <p:spPr>
          <a:xfrm>
            <a:off x="7753926" y="5036030"/>
            <a:ext cx="637362" cy="54877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463DCEE-C9C1-4953-81D2-D227FD74D41F}"/>
              </a:ext>
            </a:extLst>
          </p:cNvPr>
          <p:cNvSpPr txBox="1"/>
          <p:nvPr/>
        </p:nvSpPr>
        <p:spPr>
          <a:xfrm>
            <a:off x="7614754" y="5548511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player3</a:t>
            </a:r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32256B3-F2EA-4379-A2FE-BBA347CA4A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99"/>
          <a:stretch/>
        </p:blipFill>
        <p:spPr>
          <a:xfrm>
            <a:off x="1361543" y="2747861"/>
            <a:ext cx="1139394" cy="981035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F3DE2B2E-02B5-4B77-A4DE-C79739C9B85E}"/>
              </a:ext>
            </a:extLst>
          </p:cNvPr>
          <p:cNvSpPr/>
          <p:nvPr/>
        </p:nvSpPr>
        <p:spPr>
          <a:xfrm>
            <a:off x="1710216" y="4398001"/>
            <a:ext cx="1177531" cy="5036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Trebuchet MS" panose="020B0603020202020204" pitchFamily="34" charset="0"/>
              </a:rPr>
              <a:t>Thread1</a:t>
            </a:r>
            <a:endParaRPr lang="ko-KR" altLang="en-US" dirty="0">
              <a:latin typeface="Trebuchet MS" panose="020B0603020202020204" pitchFamily="34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CB85250-FEF1-4369-97EF-A948F77EE69E}"/>
              </a:ext>
            </a:extLst>
          </p:cNvPr>
          <p:cNvSpPr/>
          <p:nvPr/>
        </p:nvSpPr>
        <p:spPr>
          <a:xfrm>
            <a:off x="6381544" y="3122563"/>
            <a:ext cx="1177531" cy="5036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Trebuchet MS" panose="020B0603020202020204" pitchFamily="34" charset="0"/>
              </a:rPr>
              <a:t>Thread2</a:t>
            </a:r>
            <a:endParaRPr lang="ko-KR" altLang="en-US" dirty="0">
              <a:latin typeface="Trebuchet MS" panose="020B0603020202020204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812891F-DCA1-4540-8401-2BFABC61D374}"/>
              </a:ext>
            </a:extLst>
          </p:cNvPr>
          <p:cNvSpPr/>
          <p:nvPr/>
        </p:nvSpPr>
        <p:spPr>
          <a:xfrm>
            <a:off x="6381544" y="4375833"/>
            <a:ext cx="1177531" cy="5036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Trebuchet MS" panose="020B0603020202020204" pitchFamily="34" charset="0"/>
              </a:rPr>
              <a:t>Thread3</a:t>
            </a:r>
            <a:endParaRPr lang="ko-KR" altLang="en-US" dirty="0">
              <a:latin typeface="Trebuchet MS" panose="020B0603020202020204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A6EFE65-8F49-4825-9647-36D6610978A1}"/>
              </a:ext>
            </a:extLst>
          </p:cNvPr>
          <p:cNvSpPr/>
          <p:nvPr/>
        </p:nvSpPr>
        <p:spPr>
          <a:xfrm>
            <a:off x="6381544" y="5666007"/>
            <a:ext cx="1177531" cy="5036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Trebuchet MS" panose="020B0603020202020204" pitchFamily="34" charset="0"/>
              </a:rPr>
              <a:t>Thread4</a:t>
            </a:r>
            <a:endParaRPr lang="ko-KR" alt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994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latin typeface="Trebuchet MS" panose="020B0603020202020204" pitchFamily="34" charset="0"/>
              </a:rPr>
              <a:t>ANDROID</a:t>
            </a:r>
            <a:endParaRPr lang="ko-KR" altLang="en-US" dirty="0">
              <a:latin typeface="Trebuchet MS" panose="020B0603020202020204" pitchFamily="34" charset="0"/>
            </a:endParaRPr>
          </a:p>
        </p:txBody>
      </p:sp>
      <p:sp>
        <p:nvSpPr>
          <p:cNvPr id="5" name="제목 6">
            <a:extLst>
              <a:ext uri="{FF2B5EF4-FFF2-40B4-BE49-F238E27FC236}">
                <a16:creationId xmlns:a16="http://schemas.microsoft.com/office/drawing/2014/main" id="{E9AD9459-C6AF-427C-8BAF-C12B1348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550" y="981000"/>
            <a:ext cx="2955750" cy="403166"/>
          </a:xfrm>
        </p:spPr>
        <p:txBody>
          <a:bodyPr/>
          <a:lstStyle/>
          <a:p>
            <a:pPr algn="just"/>
            <a:r>
              <a:rPr lang="ko-KR" altLang="en-US" sz="2400" spc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설계</a:t>
            </a:r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62C0F1D5-879D-4105-A617-50100418C7F7}"/>
              </a:ext>
            </a:extLst>
          </p:cNvPr>
          <p:cNvSpPr/>
          <p:nvPr/>
        </p:nvSpPr>
        <p:spPr>
          <a:xfrm>
            <a:off x="715765" y="3403648"/>
            <a:ext cx="826447" cy="2427022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rebuchet MS" panose="020B0603020202020204" pitchFamily="34" charset="0"/>
            </a:endParaRPr>
          </a:p>
        </p:txBody>
      </p: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59B6E96D-B791-47FD-92F8-79615EA0EC47}"/>
              </a:ext>
            </a:extLst>
          </p:cNvPr>
          <p:cNvSpPr/>
          <p:nvPr/>
        </p:nvSpPr>
        <p:spPr>
          <a:xfrm>
            <a:off x="2485402" y="3505484"/>
            <a:ext cx="826447" cy="2328788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rebuchet MS" panose="020B0603020202020204" pitchFamily="34" charset="0"/>
            </a:endParaRPr>
          </a:p>
        </p:txBody>
      </p:sp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id="{23288ECA-40DC-42D0-8399-0F908273AD34}"/>
              </a:ext>
            </a:extLst>
          </p:cNvPr>
          <p:cNvSpPr/>
          <p:nvPr/>
        </p:nvSpPr>
        <p:spPr>
          <a:xfrm>
            <a:off x="4250325" y="3650446"/>
            <a:ext cx="826447" cy="218022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rebuchet MS" panose="020B0603020202020204" pitchFamily="34" charset="0"/>
            </a:endParaRPr>
          </a:p>
        </p:txBody>
      </p: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DF17031B-FD1E-440A-B019-22B89851A003}"/>
              </a:ext>
            </a:extLst>
          </p:cNvPr>
          <p:cNvSpPr/>
          <p:nvPr/>
        </p:nvSpPr>
        <p:spPr>
          <a:xfrm>
            <a:off x="5979405" y="3792068"/>
            <a:ext cx="826447" cy="2038602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rebuchet MS" panose="020B0603020202020204" pitchFamily="34" charset="0"/>
            </a:endParaRPr>
          </a:p>
        </p:txBody>
      </p:sp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id="{8D732052-D9E2-48EA-B472-EE131A9EBCED}"/>
              </a:ext>
            </a:extLst>
          </p:cNvPr>
          <p:cNvSpPr/>
          <p:nvPr/>
        </p:nvSpPr>
        <p:spPr>
          <a:xfrm>
            <a:off x="7703813" y="3884724"/>
            <a:ext cx="826447" cy="1933427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rebuchet MS" panose="020B0603020202020204" pitchFamily="34" charset="0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D61500F-8037-4015-A83C-C086175D37DD}"/>
              </a:ext>
            </a:extLst>
          </p:cNvPr>
          <p:cNvCxnSpPr>
            <a:cxnSpLocks/>
          </p:cNvCxnSpPr>
          <p:nvPr/>
        </p:nvCxnSpPr>
        <p:spPr>
          <a:xfrm flipH="1">
            <a:off x="1351949" y="3650447"/>
            <a:ext cx="132877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30061DC-3D22-4A1C-AFC7-DCC51FC05D1C}"/>
              </a:ext>
            </a:extLst>
          </p:cNvPr>
          <p:cNvCxnSpPr>
            <a:cxnSpLocks/>
          </p:cNvCxnSpPr>
          <p:nvPr/>
        </p:nvCxnSpPr>
        <p:spPr>
          <a:xfrm flipH="1">
            <a:off x="1347685" y="4161435"/>
            <a:ext cx="3096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A428821-5A21-420F-B407-3CDF87205B18}"/>
              </a:ext>
            </a:extLst>
          </p:cNvPr>
          <p:cNvCxnSpPr>
            <a:cxnSpLocks/>
          </p:cNvCxnSpPr>
          <p:nvPr/>
        </p:nvCxnSpPr>
        <p:spPr>
          <a:xfrm flipH="1">
            <a:off x="1320834" y="4617160"/>
            <a:ext cx="485085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91EF233-CF54-4BD9-A254-C89D1D4D0423}"/>
              </a:ext>
            </a:extLst>
          </p:cNvPr>
          <p:cNvCxnSpPr>
            <a:cxnSpLocks/>
          </p:cNvCxnSpPr>
          <p:nvPr/>
        </p:nvCxnSpPr>
        <p:spPr>
          <a:xfrm flipH="1">
            <a:off x="1347685" y="5103132"/>
            <a:ext cx="6552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06D6813-4B93-4569-9F48-86C3C8033391}"/>
              </a:ext>
            </a:extLst>
          </p:cNvPr>
          <p:cNvCxnSpPr>
            <a:cxnSpLocks/>
          </p:cNvCxnSpPr>
          <p:nvPr/>
        </p:nvCxnSpPr>
        <p:spPr>
          <a:xfrm flipH="1">
            <a:off x="6542582" y="2790414"/>
            <a:ext cx="38574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EFB09A1-49C5-4F99-B0DD-480EA03F2590}"/>
              </a:ext>
            </a:extLst>
          </p:cNvPr>
          <p:cNvSpPr txBox="1"/>
          <p:nvPr/>
        </p:nvSpPr>
        <p:spPr>
          <a:xfrm>
            <a:off x="6970581" y="2588397"/>
            <a:ext cx="2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View </a:t>
            </a:r>
            <a:r>
              <a:rPr lang="ko-KR" altLang="en-US" dirty="0"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갱신요청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65424D4-940D-41E4-AF37-393242B501D6}"/>
              </a:ext>
            </a:extLst>
          </p:cNvPr>
          <p:cNvSpPr/>
          <p:nvPr/>
        </p:nvSpPr>
        <p:spPr>
          <a:xfrm>
            <a:off x="2373858" y="3007405"/>
            <a:ext cx="1049533" cy="493595"/>
          </a:xfrm>
          <a:prstGeom prst="rect">
            <a:avLst/>
          </a:prstGeom>
          <a:solidFill>
            <a:srgbClr val="1ABCE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Trebuchet MS" panose="020B0603020202020204" pitchFamily="34" charset="0"/>
              </a:rPr>
              <a:t>Thread1</a:t>
            </a:r>
            <a:endParaRPr lang="ko-KR" altLang="en-US" sz="1600" dirty="0">
              <a:latin typeface="Trebuchet MS" panose="020B0603020202020204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D43A444-7A38-4D85-9ACC-8ACAB0F1B3BA}"/>
              </a:ext>
            </a:extLst>
          </p:cNvPr>
          <p:cNvSpPr/>
          <p:nvPr/>
        </p:nvSpPr>
        <p:spPr>
          <a:xfrm>
            <a:off x="4133043" y="3157315"/>
            <a:ext cx="1049533" cy="493595"/>
          </a:xfrm>
          <a:prstGeom prst="rect">
            <a:avLst/>
          </a:prstGeom>
          <a:solidFill>
            <a:srgbClr val="1ABCE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Trebuchet MS" panose="020B0603020202020204" pitchFamily="34" charset="0"/>
              </a:rPr>
              <a:t>Thread2</a:t>
            </a:r>
            <a:endParaRPr lang="ko-KR" altLang="en-US" sz="1600" dirty="0">
              <a:latin typeface="Trebuchet MS" panose="020B0603020202020204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756B9C4-97A7-4928-8B56-B99FC048344C}"/>
              </a:ext>
            </a:extLst>
          </p:cNvPr>
          <p:cNvSpPr/>
          <p:nvPr/>
        </p:nvSpPr>
        <p:spPr>
          <a:xfrm>
            <a:off x="5867861" y="3357000"/>
            <a:ext cx="1049533" cy="493595"/>
          </a:xfrm>
          <a:prstGeom prst="rect">
            <a:avLst/>
          </a:prstGeom>
          <a:solidFill>
            <a:srgbClr val="1ABCE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Trebuchet MS" panose="020B0603020202020204" pitchFamily="34" charset="0"/>
              </a:rPr>
              <a:t>Thread3</a:t>
            </a:r>
            <a:endParaRPr lang="ko-KR" altLang="en-US" sz="1600" dirty="0">
              <a:latin typeface="Trebuchet MS" panose="020B0603020202020204" pitchFamily="34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46EBE19-C8E1-4E2B-81F5-2F6ACEA4A30A}"/>
              </a:ext>
            </a:extLst>
          </p:cNvPr>
          <p:cNvSpPr/>
          <p:nvPr/>
        </p:nvSpPr>
        <p:spPr>
          <a:xfrm>
            <a:off x="7581489" y="3439405"/>
            <a:ext cx="1049533" cy="493595"/>
          </a:xfrm>
          <a:prstGeom prst="rect">
            <a:avLst/>
          </a:prstGeom>
          <a:solidFill>
            <a:srgbClr val="1ABCE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Trebuchet MS" panose="020B0603020202020204" pitchFamily="34" charset="0"/>
              </a:rPr>
              <a:t>Thread4</a:t>
            </a:r>
            <a:endParaRPr lang="ko-KR" altLang="en-US" sz="1600" dirty="0">
              <a:latin typeface="Trebuchet MS" panose="020B0603020202020204" pitchFamily="34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4C00472-C312-4668-AEC1-79DF000DAE44}"/>
              </a:ext>
            </a:extLst>
          </p:cNvPr>
          <p:cNvSpPr/>
          <p:nvPr/>
        </p:nvSpPr>
        <p:spPr>
          <a:xfrm>
            <a:off x="350916" y="2565000"/>
            <a:ext cx="1556144" cy="845567"/>
          </a:xfrm>
          <a:prstGeom prst="rect">
            <a:avLst/>
          </a:prstGeom>
          <a:solidFill>
            <a:srgbClr val="1ABCE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Trebuchet MS" panose="020B0603020202020204" pitchFamily="34" charset="0"/>
              </a:rPr>
              <a:t>Application Main Thread</a:t>
            </a:r>
            <a:endParaRPr lang="ko-KR" altLang="en-US" sz="16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731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latin typeface="Trebuchet MS" panose="020B0603020202020204" pitchFamily="34" charset="0"/>
              </a:rPr>
              <a:t>ANDROID</a:t>
            </a:r>
            <a:endParaRPr lang="ko-KR" altLang="en-US" dirty="0">
              <a:latin typeface="Trebuchet MS" panose="020B0603020202020204" pitchFamily="34" charset="0"/>
            </a:endParaRPr>
          </a:p>
        </p:txBody>
      </p:sp>
      <p:sp>
        <p:nvSpPr>
          <p:cNvPr id="5" name="제목 6">
            <a:extLst>
              <a:ext uri="{FF2B5EF4-FFF2-40B4-BE49-F238E27FC236}">
                <a16:creationId xmlns:a16="http://schemas.microsoft.com/office/drawing/2014/main" id="{E9AD9459-C6AF-427C-8BAF-C12B1348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550" y="981000"/>
            <a:ext cx="2955750" cy="403166"/>
          </a:xfrm>
        </p:spPr>
        <p:txBody>
          <a:bodyPr/>
          <a:lstStyle/>
          <a:p>
            <a:pPr algn="just"/>
            <a:r>
              <a:rPr lang="ko-KR" altLang="en-US" sz="2400" spc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설계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9887B47-681A-4819-9241-417ECD061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473" y="1754024"/>
            <a:ext cx="2371303" cy="471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717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6">
      <a:majorFont>
        <a:latin typeface="배달의민족 한나"/>
        <a:ea typeface="배달의민족 한나"/>
        <a:cs typeface=""/>
      </a:majorFont>
      <a:minorFont>
        <a:latin typeface="배달의민족 한나"/>
        <a:ea typeface="배달의민족 한나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741</TotalTime>
  <Words>322</Words>
  <Application>Microsoft Office PowerPoint</Application>
  <PresentationFormat>화면 슬라이드 쇼(4:3)</PresentationFormat>
  <Paragraphs>241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맑은 고딕</vt:lpstr>
      <vt:lpstr>배달의민족 한나</vt:lpstr>
      <vt:lpstr>함초롬돋움</vt:lpstr>
      <vt:lpstr>Arial</vt:lpstr>
      <vt:lpstr>Trebuchet MS</vt:lpstr>
      <vt:lpstr>Office 테마</vt:lpstr>
      <vt:lpstr>Design of Embedded System</vt:lpstr>
      <vt:lpstr>PowerPoint 프레젠테이션</vt:lpstr>
      <vt:lpstr>PowerPoint 프레젠테이션</vt:lpstr>
      <vt:lpstr>개발 환경</vt:lpstr>
      <vt:lpstr>개발 환경</vt:lpstr>
      <vt:lpstr>설계</vt:lpstr>
      <vt:lpstr>설계</vt:lpstr>
      <vt:lpstr>설계</vt:lpstr>
      <vt:lpstr>설계</vt:lpstr>
      <vt:lpstr>설계</vt:lpstr>
      <vt:lpstr>설계</vt:lpstr>
      <vt:lpstr>설계</vt:lpstr>
      <vt:lpstr>설계</vt:lpstr>
      <vt:lpstr>설계</vt:lpstr>
      <vt:lpstr>설계</vt:lpstr>
      <vt:lpstr>설계</vt:lpstr>
      <vt:lpstr>설계</vt:lpstr>
      <vt:lpstr>설계</vt:lpstr>
      <vt:lpstr>설계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Adstore.Tistory.com</dc:creator>
  <cp:lastModifiedBy>ShinYeong Yun</cp:lastModifiedBy>
  <cp:revision>76</cp:revision>
  <dcterms:created xsi:type="dcterms:W3CDTF">2015-06-25T00:21:41Z</dcterms:created>
  <dcterms:modified xsi:type="dcterms:W3CDTF">2019-11-19T04:38:47Z</dcterms:modified>
</cp:coreProperties>
</file>