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9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9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23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2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81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8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6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80A03-74A5-471A-A763-021ABCBD19C8}" type="datetimeFigureOut">
              <a:rPr lang="ko-KR" altLang="en-US" smtClean="0"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B073-6C52-4DE6-BEEF-13486B8A6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kakaka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70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kakaka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kakaka</dc:title>
  <dc:creator>신용민</dc:creator>
  <cp:lastModifiedBy>신용민</cp:lastModifiedBy>
  <cp:revision>1</cp:revision>
  <dcterms:created xsi:type="dcterms:W3CDTF">2018-03-29T08:59:33Z</dcterms:created>
  <dcterms:modified xsi:type="dcterms:W3CDTF">2018-03-29T08:59:44Z</dcterms:modified>
</cp:coreProperties>
</file>