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74" r:id="rId13"/>
    <p:sldId id="275" r:id="rId14"/>
    <p:sldId id="276" r:id="rId15"/>
    <p:sldId id="280" r:id="rId16"/>
    <p:sldId id="277" r:id="rId17"/>
    <p:sldId id="278" r:id="rId18"/>
    <p:sldId id="279" r:id="rId19"/>
    <p:sldId id="266" r:id="rId20"/>
    <p:sldId id="267" r:id="rId21"/>
    <p:sldId id="268" r:id="rId22"/>
    <p:sldId id="270" r:id="rId23"/>
    <p:sldId id="271" r:id="rId24"/>
    <p:sldId id="272" r:id="rId25"/>
    <p:sldId id="269" r:id="rId26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2" d="100"/>
          <a:sy n="42" d="100"/>
        </p:scale>
        <p:origin x="780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15485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15485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15485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7D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78750" y="4449762"/>
            <a:ext cx="6130498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15485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49578" y="3706609"/>
            <a:ext cx="11988843" cy="2304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92072" y="3669818"/>
            <a:ext cx="8703945" cy="1128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70" dirty="0">
                <a:solidFill>
                  <a:srgbClr val="FFB866"/>
                </a:solidFill>
                <a:latin typeface="Cambria"/>
                <a:cs typeface="Cambria"/>
              </a:rPr>
              <a:t>DRY</a:t>
            </a:r>
            <a:r>
              <a:rPr spc="295" dirty="0">
                <a:solidFill>
                  <a:srgbClr val="FFB866"/>
                </a:solidFill>
                <a:latin typeface="Cambria"/>
                <a:cs typeface="Cambria"/>
              </a:rPr>
              <a:t> </a:t>
            </a:r>
            <a:r>
              <a:rPr spc="605" dirty="0">
                <a:solidFill>
                  <a:srgbClr val="FFB866"/>
                </a:solidFill>
                <a:latin typeface="Cambria"/>
                <a:cs typeface="Cambria"/>
              </a:rPr>
              <a:t>FRUIT</a:t>
            </a:r>
            <a:r>
              <a:rPr spc="295" dirty="0">
                <a:solidFill>
                  <a:srgbClr val="FFB866"/>
                </a:solidFill>
                <a:latin typeface="Cambria"/>
                <a:cs typeface="Cambria"/>
              </a:rPr>
              <a:t> </a:t>
            </a:r>
            <a:r>
              <a:rPr spc="509" dirty="0">
                <a:solidFill>
                  <a:srgbClr val="FFB866"/>
                </a:solidFill>
                <a:latin typeface="Cambria"/>
                <a:cs typeface="Cambria"/>
              </a:rPr>
              <a:t>STORE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06922" y="2440890"/>
            <a:ext cx="3676649" cy="9715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20919" y="4574693"/>
            <a:ext cx="11446510" cy="31311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7200" b="1" spc="785" dirty="0">
                <a:solidFill>
                  <a:srgbClr val="FFB866"/>
                </a:solidFill>
                <a:latin typeface="Cambria"/>
                <a:cs typeface="Cambria"/>
              </a:rPr>
              <a:t>MANAGEMENT</a:t>
            </a:r>
            <a:r>
              <a:rPr sz="7200" b="1" spc="250" dirty="0">
                <a:solidFill>
                  <a:srgbClr val="FFB866"/>
                </a:solidFill>
                <a:latin typeface="Cambria"/>
                <a:cs typeface="Cambria"/>
              </a:rPr>
              <a:t> </a:t>
            </a:r>
            <a:r>
              <a:rPr sz="7200" b="1" spc="760" dirty="0">
                <a:solidFill>
                  <a:srgbClr val="FFB866"/>
                </a:solidFill>
                <a:latin typeface="Cambria"/>
                <a:cs typeface="Cambria"/>
              </a:rPr>
              <a:t>SYSTEM</a:t>
            </a:r>
            <a:endParaRPr sz="7200" dirty="0">
              <a:latin typeface="Cambria"/>
              <a:cs typeface="Cambria"/>
            </a:endParaRPr>
          </a:p>
          <a:p>
            <a:pPr marR="88900" algn="ctr">
              <a:lnSpc>
                <a:spcPct val="100000"/>
              </a:lnSpc>
              <a:spcBef>
                <a:spcPts val="2880"/>
              </a:spcBef>
            </a:pPr>
            <a:r>
              <a:rPr sz="3000" b="1" spc="75" dirty="0">
                <a:solidFill>
                  <a:srgbClr val="E7D9D3"/>
                </a:solidFill>
                <a:latin typeface="Cambria"/>
                <a:cs typeface="Cambria"/>
              </a:rPr>
              <a:t>Created</a:t>
            </a:r>
            <a:r>
              <a:rPr sz="3000" b="1" spc="114" dirty="0">
                <a:solidFill>
                  <a:srgbClr val="E7D9D3"/>
                </a:solidFill>
                <a:latin typeface="Cambria"/>
                <a:cs typeface="Cambria"/>
              </a:rPr>
              <a:t> </a:t>
            </a:r>
            <a:r>
              <a:rPr sz="3000" b="1" spc="75" dirty="0">
                <a:solidFill>
                  <a:srgbClr val="E7D9D3"/>
                </a:solidFill>
                <a:latin typeface="Cambria"/>
                <a:cs typeface="Cambria"/>
              </a:rPr>
              <a:t>by</a:t>
            </a:r>
            <a:r>
              <a:rPr sz="3000" b="1" spc="114" dirty="0">
                <a:solidFill>
                  <a:srgbClr val="E7D9D3"/>
                </a:solidFill>
                <a:latin typeface="Cambria"/>
                <a:cs typeface="Cambria"/>
              </a:rPr>
              <a:t> </a:t>
            </a:r>
            <a:r>
              <a:rPr sz="3000" b="1" spc="280" dirty="0">
                <a:solidFill>
                  <a:srgbClr val="E7D9D3"/>
                </a:solidFill>
                <a:latin typeface="Cambria"/>
                <a:cs typeface="Cambria"/>
              </a:rPr>
              <a:t>:</a:t>
            </a:r>
            <a:r>
              <a:rPr sz="3000" b="1" spc="120" dirty="0">
                <a:solidFill>
                  <a:srgbClr val="E7D9D3"/>
                </a:solidFill>
                <a:latin typeface="Cambria"/>
                <a:cs typeface="Cambria"/>
              </a:rPr>
              <a:t> </a:t>
            </a:r>
            <a:r>
              <a:rPr sz="3000" b="1" spc="175" dirty="0">
                <a:solidFill>
                  <a:srgbClr val="E7D9D3"/>
                </a:solidFill>
                <a:latin typeface="Cambria"/>
                <a:cs typeface="Cambria"/>
              </a:rPr>
              <a:t>Pratham</a:t>
            </a:r>
            <a:r>
              <a:rPr sz="3000" b="1" spc="114" dirty="0">
                <a:solidFill>
                  <a:srgbClr val="E7D9D3"/>
                </a:solidFill>
                <a:latin typeface="Cambria"/>
                <a:cs typeface="Cambria"/>
              </a:rPr>
              <a:t> </a:t>
            </a:r>
            <a:r>
              <a:rPr sz="3000" b="1" spc="155" dirty="0">
                <a:solidFill>
                  <a:srgbClr val="E7D9D3"/>
                </a:solidFill>
                <a:latin typeface="Cambria"/>
                <a:cs typeface="Cambria"/>
              </a:rPr>
              <a:t>Patel,</a:t>
            </a:r>
            <a:endParaRPr sz="3000" dirty="0">
              <a:latin typeface="Cambria"/>
              <a:cs typeface="Cambria"/>
            </a:endParaRPr>
          </a:p>
          <a:p>
            <a:pPr marL="2628900" algn="ctr">
              <a:lnSpc>
                <a:spcPct val="100000"/>
              </a:lnSpc>
              <a:spcBef>
                <a:spcPts val="600"/>
              </a:spcBef>
            </a:pPr>
            <a:r>
              <a:rPr sz="3000" b="1" spc="130" dirty="0">
                <a:solidFill>
                  <a:srgbClr val="E7D9D3"/>
                </a:solidFill>
                <a:latin typeface="Cambria"/>
                <a:cs typeface="Cambria"/>
              </a:rPr>
              <a:t>Rohan</a:t>
            </a:r>
            <a:r>
              <a:rPr sz="3000" b="1" spc="110" dirty="0">
                <a:solidFill>
                  <a:srgbClr val="E7D9D3"/>
                </a:solidFill>
                <a:latin typeface="Cambria"/>
                <a:cs typeface="Cambria"/>
              </a:rPr>
              <a:t> </a:t>
            </a:r>
            <a:r>
              <a:rPr sz="3000" b="1" spc="160" dirty="0">
                <a:solidFill>
                  <a:srgbClr val="E7D9D3"/>
                </a:solidFill>
                <a:latin typeface="Cambria"/>
                <a:cs typeface="Cambria"/>
              </a:rPr>
              <a:t>Vaghasiya</a:t>
            </a:r>
            <a:endParaRPr sz="3000" dirty="0">
              <a:latin typeface="Cambria"/>
              <a:cs typeface="Cambria"/>
            </a:endParaRPr>
          </a:p>
          <a:p>
            <a:pPr marL="3810" algn="ctr">
              <a:lnSpc>
                <a:spcPct val="100000"/>
              </a:lnSpc>
              <a:spcBef>
                <a:spcPts val="1495"/>
              </a:spcBef>
            </a:pPr>
            <a:r>
              <a:rPr sz="3000" b="1" spc="95" dirty="0">
                <a:solidFill>
                  <a:srgbClr val="E7D9D3"/>
                </a:solidFill>
                <a:latin typeface="Cambria"/>
                <a:cs typeface="Cambria"/>
              </a:rPr>
              <a:t>Guided</a:t>
            </a:r>
            <a:r>
              <a:rPr sz="3000" b="1" spc="120" dirty="0">
                <a:solidFill>
                  <a:srgbClr val="E7D9D3"/>
                </a:solidFill>
                <a:latin typeface="Cambria"/>
                <a:cs typeface="Cambria"/>
              </a:rPr>
              <a:t> </a:t>
            </a:r>
            <a:r>
              <a:rPr sz="3000" b="1" spc="75" dirty="0">
                <a:solidFill>
                  <a:srgbClr val="E7D9D3"/>
                </a:solidFill>
                <a:latin typeface="Cambria"/>
                <a:cs typeface="Cambria"/>
              </a:rPr>
              <a:t>by</a:t>
            </a:r>
            <a:r>
              <a:rPr sz="3000" b="1" spc="125" dirty="0">
                <a:solidFill>
                  <a:srgbClr val="E7D9D3"/>
                </a:solidFill>
                <a:latin typeface="Cambria"/>
                <a:cs typeface="Cambria"/>
              </a:rPr>
              <a:t> </a:t>
            </a:r>
            <a:r>
              <a:rPr sz="3000" b="1" spc="280" dirty="0">
                <a:solidFill>
                  <a:srgbClr val="E7D9D3"/>
                </a:solidFill>
                <a:latin typeface="Cambria"/>
                <a:cs typeface="Cambria"/>
              </a:rPr>
              <a:t>:</a:t>
            </a:r>
            <a:r>
              <a:rPr sz="3000" b="1" spc="125" dirty="0">
                <a:solidFill>
                  <a:srgbClr val="E7D9D3"/>
                </a:solidFill>
                <a:latin typeface="Cambria"/>
                <a:cs typeface="Cambria"/>
              </a:rPr>
              <a:t> </a:t>
            </a:r>
            <a:r>
              <a:rPr lang="en-US" sz="3000" b="1" spc="300" dirty="0" smtClean="0">
                <a:solidFill>
                  <a:srgbClr val="E7D9D3"/>
                </a:solidFill>
                <a:latin typeface="Cambria"/>
                <a:cs typeface="Cambria"/>
              </a:rPr>
              <a:t>Dr. Sapan Naik</a:t>
            </a:r>
            <a:endParaRPr sz="3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808" y="3048000"/>
            <a:ext cx="3467100" cy="876300"/>
          </a:xfrm>
          <a:prstGeom prst="rect">
            <a:avLst/>
          </a:prstGeom>
          <a:solidFill>
            <a:srgbClr val="FFB866"/>
          </a:solidFill>
        </p:spPr>
        <p:txBody>
          <a:bodyPr vert="horz" wrap="square" lIns="0" tIns="127000" rIns="0" bIns="0" rtlCol="0">
            <a:spAutoFit/>
          </a:bodyPr>
          <a:lstStyle/>
          <a:p>
            <a:pPr marL="467359">
              <a:lnSpc>
                <a:spcPct val="100000"/>
              </a:lnSpc>
              <a:spcBef>
                <a:spcPts val="1000"/>
              </a:spcBef>
            </a:pPr>
            <a:r>
              <a:rPr sz="3200" spc="-100" dirty="0">
                <a:solidFill>
                  <a:srgbClr val="21384A"/>
                </a:solidFill>
                <a:latin typeface="Georgia"/>
                <a:cs typeface="Georgia"/>
              </a:rPr>
              <a:t>TblFeedback</a:t>
            </a:r>
            <a:endParaRPr sz="32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8808" y="4229100"/>
            <a:ext cx="3467100" cy="876300"/>
          </a:xfrm>
          <a:prstGeom prst="rect">
            <a:avLst/>
          </a:prstGeom>
          <a:solidFill>
            <a:srgbClr val="6AA6C3"/>
          </a:solidFill>
        </p:spPr>
        <p:txBody>
          <a:bodyPr vert="horz" wrap="square" lIns="0" tIns="127000" rIns="0" bIns="0" rtlCol="0">
            <a:spAutoFit/>
          </a:bodyPr>
          <a:lstStyle/>
          <a:p>
            <a:pPr marL="512445">
              <a:lnSpc>
                <a:spcPct val="100000"/>
              </a:lnSpc>
              <a:spcBef>
                <a:spcPts val="1000"/>
              </a:spcBef>
            </a:pPr>
            <a:r>
              <a:rPr sz="3200" b="1" spc="-75" dirty="0">
                <a:solidFill>
                  <a:srgbClr val="21384A"/>
                </a:solidFill>
                <a:latin typeface="Georgia"/>
                <a:cs typeface="Georgia"/>
              </a:rPr>
              <a:t>TblCategory</a:t>
            </a:r>
            <a:endParaRPr sz="3200">
              <a:latin typeface="Georgia"/>
              <a:cs typeface="Georg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42993" y="3365236"/>
            <a:ext cx="829310" cy="191135"/>
            <a:chOff x="5042993" y="3299930"/>
            <a:chExt cx="829310" cy="191135"/>
          </a:xfrm>
        </p:grpSpPr>
        <p:sp>
          <p:nvSpPr>
            <p:cNvPr id="6" name="object 6"/>
            <p:cNvSpPr/>
            <p:nvPr/>
          </p:nvSpPr>
          <p:spPr>
            <a:xfrm>
              <a:off x="5042993" y="3395212"/>
              <a:ext cx="805180" cy="0"/>
            </a:xfrm>
            <a:custGeom>
              <a:avLst/>
              <a:gdLst/>
              <a:ahLst/>
              <a:cxnLst/>
              <a:rect l="l" t="t" r="r" b="b"/>
              <a:pathLst>
                <a:path w="805179">
                  <a:moveTo>
                    <a:pt x="0" y="0"/>
                  </a:moveTo>
                  <a:lnTo>
                    <a:pt x="804919" y="0"/>
                  </a:lnTo>
                </a:path>
              </a:pathLst>
            </a:custGeom>
            <a:ln w="47624">
              <a:solidFill>
                <a:srgbClr val="F5B8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52474" y="3323775"/>
              <a:ext cx="95885" cy="142875"/>
            </a:xfrm>
            <a:custGeom>
              <a:avLst/>
              <a:gdLst/>
              <a:ahLst/>
              <a:cxnLst/>
              <a:rect l="l" t="t" r="r" b="b"/>
              <a:pathLst>
                <a:path w="95885" h="142875">
                  <a:moveTo>
                    <a:pt x="0" y="0"/>
                  </a:moveTo>
                  <a:lnTo>
                    <a:pt x="95438" y="71437"/>
                  </a:lnTo>
                  <a:lnTo>
                    <a:pt x="0" y="142874"/>
                  </a:lnTo>
                </a:path>
              </a:pathLst>
            </a:custGeom>
            <a:ln w="47690">
              <a:solidFill>
                <a:srgbClr val="F5B8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042993" y="4516865"/>
            <a:ext cx="829310" cy="191135"/>
            <a:chOff x="5042993" y="5570514"/>
            <a:chExt cx="829310" cy="191135"/>
          </a:xfrm>
        </p:grpSpPr>
        <p:sp>
          <p:nvSpPr>
            <p:cNvPr id="9" name="object 9"/>
            <p:cNvSpPr/>
            <p:nvPr/>
          </p:nvSpPr>
          <p:spPr>
            <a:xfrm>
              <a:off x="5042993" y="5665797"/>
              <a:ext cx="805180" cy="0"/>
            </a:xfrm>
            <a:custGeom>
              <a:avLst/>
              <a:gdLst/>
              <a:ahLst/>
              <a:cxnLst/>
              <a:rect l="l" t="t" r="r" b="b"/>
              <a:pathLst>
                <a:path w="805179">
                  <a:moveTo>
                    <a:pt x="0" y="0"/>
                  </a:moveTo>
                  <a:lnTo>
                    <a:pt x="804919" y="0"/>
                  </a:lnTo>
                </a:path>
              </a:pathLst>
            </a:custGeom>
            <a:ln w="47624">
              <a:solidFill>
                <a:srgbClr val="6AA6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52474" y="5594359"/>
              <a:ext cx="95885" cy="142875"/>
            </a:xfrm>
            <a:custGeom>
              <a:avLst/>
              <a:gdLst/>
              <a:ahLst/>
              <a:cxnLst/>
              <a:rect l="l" t="t" r="r" b="b"/>
              <a:pathLst>
                <a:path w="95885" h="142875">
                  <a:moveTo>
                    <a:pt x="0" y="0"/>
                  </a:moveTo>
                  <a:lnTo>
                    <a:pt x="95438" y="71437"/>
                  </a:lnTo>
                  <a:lnTo>
                    <a:pt x="0" y="142874"/>
                  </a:lnTo>
                </a:path>
              </a:pathLst>
            </a:custGeom>
            <a:ln w="47690">
              <a:solidFill>
                <a:srgbClr val="6AA6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7773676" y="3048000"/>
            <a:ext cx="514350" cy="876300"/>
          </a:xfrm>
          <a:custGeom>
            <a:avLst/>
            <a:gdLst/>
            <a:ahLst/>
            <a:cxnLst/>
            <a:rect l="l" t="t" r="r" b="b"/>
            <a:pathLst>
              <a:path w="514350" h="876300">
                <a:moveTo>
                  <a:pt x="514297" y="876299"/>
                </a:moveTo>
                <a:lnTo>
                  <a:pt x="0" y="876299"/>
                </a:lnTo>
                <a:lnTo>
                  <a:pt x="0" y="0"/>
                </a:lnTo>
                <a:lnTo>
                  <a:pt x="514297" y="0"/>
                </a:lnTo>
                <a:lnTo>
                  <a:pt x="514297" y="876299"/>
                </a:lnTo>
                <a:close/>
              </a:path>
            </a:pathLst>
          </a:custGeom>
          <a:solidFill>
            <a:srgbClr val="F5B6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773676" y="4229100"/>
            <a:ext cx="514350" cy="876300"/>
          </a:xfrm>
          <a:custGeom>
            <a:avLst/>
            <a:gdLst/>
            <a:ahLst/>
            <a:cxnLst/>
            <a:rect l="l" t="t" r="r" b="b"/>
            <a:pathLst>
              <a:path w="514350" h="876300">
                <a:moveTo>
                  <a:pt x="514297" y="876299"/>
                </a:moveTo>
                <a:lnTo>
                  <a:pt x="0" y="876299"/>
                </a:lnTo>
                <a:lnTo>
                  <a:pt x="0" y="0"/>
                </a:lnTo>
                <a:lnTo>
                  <a:pt x="514297" y="0"/>
                </a:lnTo>
                <a:lnTo>
                  <a:pt x="514297" y="876299"/>
                </a:lnTo>
                <a:close/>
              </a:path>
            </a:pathLst>
          </a:custGeom>
          <a:solidFill>
            <a:srgbClr val="6AA5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550625" y="3274844"/>
            <a:ext cx="507682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0" dirty="0">
                <a:latin typeface="Trebuchet MS"/>
                <a:cs typeface="Trebuchet MS"/>
              </a:rPr>
              <a:t>Fid[pk],uname[fk],title,message,date.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50625" y="4378849"/>
            <a:ext cx="362267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latin typeface="Trebuchet MS"/>
                <a:cs typeface="Trebuchet MS"/>
              </a:rPr>
              <a:t>Ctid[pk],name,status,date.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28808" y="5377993"/>
            <a:ext cx="3467100" cy="876300"/>
          </a:xfrm>
          <a:prstGeom prst="rect">
            <a:avLst/>
          </a:prstGeom>
          <a:solidFill>
            <a:srgbClr val="FF9756"/>
          </a:solidFill>
        </p:spPr>
        <p:txBody>
          <a:bodyPr vert="horz" wrap="square" lIns="0" tIns="127000" rIns="0" bIns="0" rtlCol="0">
            <a:spAutoFit/>
          </a:bodyPr>
          <a:lstStyle/>
          <a:p>
            <a:pPr marL="848360">
              <a:lnSpc>
                <a:spcPct val="100000"/>
              </a:lnSpc>
              <a:spcBef>
                <a:spcPts val="1000"/>
              </a:spcBef>
            </a:pPr>
            <a:r>
              <a:rPr sz="3200" b="1" spc="-70" dirty="0">
                <a:solidFill>
                  <a:srgbClr val="21384A"/>
                </a:solidFill>
                <a:latin typeface="Georgia"/>
                <a:cs typeface="Georgia"/>
              </a:rPr>
              <a:t>TblStock</a:t>
            </a:r>
            <a:endParaRPr sz="3200" dirty="0">
              <a:latin typeface="Georgia"/>
              <a:cs typeface="Georg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042993" y="5695235"/>
            <a:ext cx="829310" cy="191135"/>
            <a:chOff x="5042993" y="6748884"/>
            <a:chExt cx="829310" cy="191135"/>
          </a:xfrm>
        </p:grpSpPr>
        <p:sp>
          <p:nvSpPr>
            <p:cNvPr id="22" name="object 22"/>
            <p:cNvSpPr/>
            <p:nvPr/>
          </p:nvSpPr>
          <p:spPr>
            <a:xfrm>
              <a:off x="5042993" y="6844167"/>
              <a:ext cx="805180" cy="0"/>
            </a:xfrm>
            <a:custGeom>
              <a:avLst/>
              <a:gdLst/>
              <a:ahLst/>
              <a:cxnLst/>
              <a:rect l="l" t="t" r="r" b="b"/>
              <a:pathLst>
                <a:path w="805179">
                  <a:moveTo>
                    <a:pt x="0" y="0"/>
                  </a:moveTo>
                  <a:lnTo>
                    <a:pt x="804919" y="0"/>
                  </a:lnTo>
                </a:path>
              </a:pathLst>
            </a:custGeom>
            <a:ln w="47624">
              <a:solidFill>
                <a:srgbClr val="FF97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52474" y="6772730"/>
              <a:ext cx="95885" cy="142875"/>
            </a:xfrm>
            <a:custGeom>
              <a:avLst/>
              <a:gdLst/>
              <a:ahLst/>
              <a:cxnLst/>
              <a:rect l="l" t="t" r="r" b="b"/>
              <a:pathLst>
                <a:path w="95885" h="142875">
                  <a:moveTo>
                    <a:pt x="0" y="0"/>
                  </a:moveTo>
                  <a:lnTo>
                    <a:pt x="95438" y="71437"/>
                  </a:lnTo>
                  <a:lnTo>
                    <a:pt x="0" y="142874"/>
                  </a:lnTo>
                </a:path>
              </a:pathLst>
            </a:custGeom>
            <a:ln w="47690">
              <a:solidFill>
                <a:srgbClr val="FF97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17773676" y="5377993"/>
            <a:ext cx="514350" cy="876300"/>
          </a:xfrm>
          <a:custGeom>
            <a:avLst/>
            <a:gdLst/>
            <a:ahLst/>
            <a:cxnLst/>
            <a:rect l="l" t="t" r="r" b="b"/>
            <a:pathLst>
              <a:path w="514350" h="876300">
                <a:moveTo>
                  <a:pt x="514297" y="876299"/>
                </a:moveTo>
                <a:lnTo>
                  <a:pt x="0" y="876299"/>
                </a:lnTo>
                <a:lnTo>
                  <a:pt x="0" y="0"/>
                </a:lnTo>
                <a:lnTo>
                  <a:pt x="514297" y="0"/>
                </a:lnTo>
                <a:lnTo>
                  <a:pt x="514297" y="876299"/>
                </a:lnTo>
                <a:close/>
              </a:path>
            </a:pathLst>
          </a:custGeom>
          <a:solidFill>
            <a:srgbClr val="FF97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550625" y="5581032"/>
            <a:ext cx="536003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0" dirty="0">
                <a:latin typeface="Trebuchet MS"/>
                <a:cs typeface="Trebuchet MS"/>
              </a:rPr>
              <a:t>Stid[pk],pid[fk],quantity,date_updated.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26" name="object 20"/>
          <p:cNvSpPr txBox="1"/>
          <p:nvPr/>
        </p:nvSpPr>
        <p:spPr>
          <a:xfrm>
            <a:off x="1028782" y="6553200"/>
            <a:ext cx="3467100" cy="6206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0" tIns="127000" rIns="0" bIns="0" rtlCol="0">
            <a:spAutoFit/>
          </a:bodyPr>
          <a:lstStyle/>
          <a:p>
            <a:pPr marL="848360">
              <a:lnSpc>
                <a:spcPct val="100000"/>
              </a:lnSpc>
              <a:spcBef>
                <a:spcPts val="1000"/>
              </a:spcBef>
            </a:pPr>
            <a:r>
              <a:rPr sz="3200" b="1" spc="-70" dirty="0" smtClean="0">
                <a:solidFill>
                  <a:srgbClr val="21384A"/>
                </a:solidFill>
                <a:latin typeface="Georgia"/>
                <a:cs typeface="Georgia"/>
              </a:rPr>
              <a:t>Tbl</a:t>
            </a:r>
            <a:r>
              <a:rPr lang="en-US" sz="3200" b="1" spc="-70" dirty="0" smtClean="0">
                <a:solidFill>
                  <a:srgbClr val="21384A"/>
                </a:solidFill>
                <a:latin typeface="Georgia"/>
                <a:cs typeface="Georgia"/>
              </a:rPr>
              <a:t>Image</a:t>
            </a:r>
            <a:endParaRPr sz="3200" dirty="0">
              <a:latin typeface="Georgia"/>
              <a:cs typeface="Georgia"/>
            </a:endParaRPr>
          </a:p>
        </p:txBody>
      </p:sp>
      <p:sp>
        <p:nvSpPr>
          <p:cNvPr id="30" name="object 24"/>
          <p:cNvSpPr/>
          <p:nvPr/>
        </p:nvSpPr>
        <p:spPr>
          <a:xfrm>
            <a:off x="17773650" y="6553200"/>
            <a:ext cx="514350" cy="876300"/>
          </a:xfrm>
          <a:custGeom>
            <a:avLst/>
            <a:gdLst/>
            <a:ahLst/>
            <a:cxnLst/>
            <a:rect l="l" t="t" r="r" b="b"/>
            <a:pathLst>
              <a:path w="514350" h="876300">
                <a:moveTo>
                  <a:pt x="514297" y="876299"/>
                </a:moveTo>
                <a:lnTo>
                  <a:pt x="0" y="876299"/>
                </a:lnTo>
                <a:lnTo>
                  <a:pt x="0" y="0"/>
                </a:lnTo>
                <a:lnTo>
                  <a:pt x="514297" y="0"/>
                </a:lnTo>
                <a:lnTo>
                  <a:pt x="514297" y="876299"/>
                </a:lnTo>
                <a:close/>
              </a:path>
            </a:pathLst>
          </a:custGeom>
          <a:solidFill>
            <a:srgbClr val="FF97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5"/>
          <p:cNvSpPr txBox="1"/>
          <p:nvPr/>
        </p:nvSpPr>
        <p:spPr>
          <a:xfrm>
            <a:off x="6550599" y="6756239"/>
            <a:ext cx="536003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300" spc="10" dirty="0" smtClean="0">
                <a:latin typeface="Trebuchet MS"/>
                <a:cs typeface="Trebuchet MS"/>
              </a:rPr>
              <a:t>Id[pk],imagepath,date</a:t>
            </a:r>
            <a:endParaRPr sz="2300" dirty="0">
              <a:latin typeface="Trebuchet MS"/>
              <a:cs typeface="Trebuchet MS"/>
            </a:endParaRPr>
          </a:p>
        </p:txBody>
      </p:sp>
      <p:grpSp>
        <p:nvGrpSpPr>
          <p:cNvPr id="32" name="object 21"/>
          <p:cNvGrpSpPr/>
          <p:nvPr/>
        </p:nvGrpSpPr>
        <p:grpSpPr>
          <a:xfrm>
            <a:off x="5108585" y="6910804"/>
            <a:ext cx="829310" cy="191135"/>
            <a:chOff x="5042993" y="6748884"/>
            <a:chExt cx="829310" cy="191135"/>
          </a:xfrm>
        </p:grpSpPr>
        <p:sp>
          <p:nvSpPr>
            <p:cNvPr id="33" name="object 22"/>
            <p:cNvSpPr/>
            <p:nvPr/>
          </p:nvSpPr>
          <p:spPr>
            <a:xfrm>
              <a:off x="5042993" y="6844167"/>
              <a:ext cx="805180" cy="0"/>
            </a:xfrm>
            <a:custGeom>
              <a:avLst/>
              <a:gdLst/>
              <a:ahLst/>
              <a:cxnLst/>
              <a:rect l="l" t="t" r="r" b="b"/>
              <a:pathLst>
                <a:path w="805179">
                  <a:moveTo>
                    <a:pt x="0" y="0"/>
                  </a:moveTo>
                  <a:lnTo>
                    <a:pt x="804919" y="0"/>
                  </a:lnTo>
                </a:path>
              </a:pathLst>
            </a:custGeom>
            <a:ln w="47624"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23"/>
            <p:cNvSpPr/>
            <p:nvPr/>
          </p:nvSpPr>
          <p:spPr>
            <a:xfrm>
              <a:off x="5752474" y="6772730"/>
              <a:ext cx="95885" cy="142875"/>
            </a:xfrm>
            <a:custGeom>
              <a:avLst/>
              <a:gdLst/>
              <a:ahLst/>
              <a:cxnLst/>
              <a:rect l="l" t="t" r="r" b="b"/>
              <a:pathLst>
                <a:path w="95885" h="142875">
                  <a:moveTo>
                    <a:pt x="0" y="0"/>
                  </a:moveTo>
                  <a:lnTo>
                    <a:pt x="95438" y="71437"/>
                  </a:lnTo>
                  <a:lnTo>
                    <a:pt x="0" y="142874"/>
                  </a:lnTo>
                </a:path>
              </a:pathLst>
            </a:custGeom>
            <a:ln w="47690"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7600" y="571500"/>
            <a:ext cx="3467100" cy="620683"/>
          </a:xfrm>
          <a:prstGeom prst="rect">
            <a:avLst/>
          </a:prstGeom>
          <a:solidFill>
            <a:srgbClr val="9BBB59"/>
          </a:solidFill>
        </p:spPr>
        <p:txBody>
          <a:bodyPr vert="horz" wrap="square" lIns="0" tIns="127000" rIns="0" bIns="0" rtlCol="0">
            <a:spAutoFit/>
          </a:bodyPr>
          <a:lstStyle/>
          <a:p>
            <a:pPr marL="467359">
              <a:lnSpc>
                <a:spcPct val="100000"/>
              </a:lnSpc>
              <a:spcBef>
                <a:spcPts val="1000"/>
              </a:spcBef>
            </a:pPr>
            <a:r>
              <a:rPr lang="en-US" sz="3200" spc="-100" dirty="0" smtClean="0">
                <a:solidFill>
                  <a:srgbClr val="21384A"/>
                </a:solidFill>
                <a:latin typeface="Georgia"/>
                <a:cs typeface="Georgia"/>
              </a:rPr>
              <a:t>    </a:t>
            </a:r>
            <a:r>
              <a:rPr sz="3200" spc="-100" dirty="0" smtClean="0">
                <a:solidFill>
                  <a:srgbClr val="21384A"/>
                </a:solidFill>
                <a:latin typeface="Georgia"/>
                <a:cs typeface="Georgia"/>
              </a:rPr>
              <a:t>Tbl</a:t>
            </a:r>
            <a:r>
              <a:rPr lang="en-US" sz="3200" spc="-100" dirty="0" smtClean="0">
                <a:solidFill>
                  <a:srgbClr val="21384A"/>
                </a:solidFill>
                <a:latin typeface="Georgia"/>
                <a:cs typeface="Georgia"/>
              </a:rPr>
              <a:t>User</a:t>
            </a:r>
            <a:endParaRPr sz="3200" dirty="0">
              <a:latin typeface="Georgia"/>
              <a:cs typeface="Georgia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17535"/>
              </p:ext>
            </p:extLst>
          </p:nvPr>
        </p:nvGraphicFramePr>
        <p:xfrm>
          <a:off x="685800" y="2019300"/>
          <a:ext cx="15849601" cy="65531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{1FECB4D8-DB02-4DC6-A0A2-4F2EBAE1DC90}</a:tableStyleId>
              </a:tblPr>
              <a:tblGrid>
                <a:gridCol w="2533265">
                  <a:extLst>
                    <a:ext uri="{9D8B030D-6E8A-4147-A177-3AD203B41FA5}">
                      <a16:colId xmlns:a16="http://schemas.microsoft.com/office/drawing/2014/main" val="3923106135"/>
                    </a:ext>
                  </a:extLst>
                </a:gridCol>
                <a:gridCol w="3044488">
                  <a:extLst>
                    <a:ext uri="{9D8B030D-6E8A-4147-A177-3AD203B41FA5}">
                      <a16:colId xmlns:a16="http://schemas.microsoft.com/office/drawing/2014/main" val="3345959156"/>
                    </a:ext>
                  </a:extLst>
                </a:gridCol>
                <a:gridCol w="2403266">
                  <a:extLst>
                    <a:ext uri="{9D8B030D-6E8A-4147-A177-3AD203B41FA5}">
                      <a16:colId xmlns:a16="http://schemas.microsoft.com/office/drawing/2014/main" val="4270443789"/>
                    </a:ext>
                  </a:extLst>
                </a:gridCol>
                <a:gridCol w="2262720">
                  <a:extLst>
                    <a:ext uri="{9D8B030D-6E8A-4147-A177-3AD203B41FA5}">
                      <a16:colId xmlns:a16="http://schemas.microsoft.com/office/drawing/2014/main" val="4232883878"/>
                    </a:ext>
                  </a:extLst>
                </a:gridCol>
                <a:gridCol w="2491103">
                  <a:extLst>
                    <a:ext uri="{9D8B030D-6E8A-4147-A177-3AD203B41FA5}">
                      <a16:colId xmlns:a16="http://schemas.microsoft.com/office/drawing/2014/main" val="133109816"/>
                    </a:ext>
                  </a:extLst>
                </a:gridCol>
                <a:gridCol w="3114759">
                  <a:extLst>
                    <a:ext uri="{9D8B030D-6E8A-4147-A177-3AD203B41FA5}">
                      <a16:colId xmlns:a16="http://schemas.microsoft.com/office/drawing/2014/main" val="2656080370"/>
                    </a:ext>
                  </a:extLst>
                </a:gridCol>
              </a:tblGrid>
              <a:tr h="647391">
                <a:tc>
                  <a:txBody>
                    <a:bodyPr/>
                    <a:lstStyle/>
                    <a:p>
                      <a:pPr marL="69850" marR="0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Sr.No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Attribute_name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Data</a:t>
                      </a:r>
                      <a:r>
                        <a:rPr lang="en-US" sz="2400" spc="-10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Type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 marR="0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Size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0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Constraint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 marR="0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Description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69238166"/>
                  </a:ext>
                </a:extLst>
              </a:tr>
              <a:tr h="878243"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uid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Primary</a:t>
                      </a:r>
                      <a:r>
                        <a:rPr lang="en-US" sz="2400" spc="-10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key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 marR="553720">
                        <a:lnSpc>
                          <a:spcPct val="125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spc="-5">
                          <a:effectLst/>
                        </a:rPr>
                        <a:t>It stores</a:t>
                      </a:r>
                      <a:r>
                        <a:rPr lang="en-US" sz="2400" spc="-28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user</a:t>
                      </a:r>
                      <a:r>
                        <a:rPr lang="en-US" sz="2400" spc="-10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id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33736463"/>
                  </a:ext>
                </a:extLst>
              </a:tr>
              <a:tr h="883261"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Username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Varchar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255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Not</a:t>
                      </a:r>
                      <a:r>
                        <a:rPr lang="en-US" sz="2400" spc="-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Null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 marR="207645">
                        <a:lnSpc>
                          <a:spcPct val="115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It</a:t>
                      </a:r>
                      <a:r>
                        <a:rPr lang="en-US" sz="2400" spc="-4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Stores</a:t>
                      </a:r>
                      <a:r>
                        <a:rPr lang="en-US" sz="2400" spc="-40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User</a:t>
                      </a:r>
                      <a:r>
                        <a:rPr lang="en-US" sz="2400" spc="-28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name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39268818"/>
                  </a:ext>
                </a:extLst>
              </a:tr>
              <a:tr h="879247"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Email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Varchar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255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Not</a:t>
                      </a:r>
                      <a:r>
                        <a:rPr lang="en-US" sz="2400" spc="-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Null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 marR="553720">
                        <a:lnSpc>
                          <a:spcPct val="125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spc="-5">
                          <a:effectLst/>
                        </a:rPr>
                        <a:t>It stores</a:t>
                      </a:r>
                      <a:r>
                        <a:rPr lang="en-US" sz="2400" spc="-28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Email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96630009"/>
                  </a:ext>
                </a:extLst>
              </a:tr>
              <a:tr h="955528"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Password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Varchar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255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Not</a:t>
                      </a:r>
                      <a:r>
                        <a:rPr lang="en-US" sz="2400" spc="-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Null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 marR="464185">
                        <a:lnSpc>
                          <a:spcPct val="126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It stores</a:t>
                      </a:r>
                      <a:r>
                        <a:rPr lang="en-US" sz="2400" spc="5">
                          <a:effectLst/>
                        </a:rPr>
                        <a:t> </a:t>
                      </a:r>
                      <a:r>
                        <a:rPr lang="en-US" sz="2400" spc="-5">
                          <a:effectLst/>
                        </a:rPr>
                        <a:t>password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97419462"/>
                  </a:ext>
                </a:extLst>
              </a:tr>
              <a:tr h="955528"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Role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Varchar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Not</a:t>
                      </a:r>
                      <a:r>
                        <a:rPr lang="en-US" sz="2400" spc="-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Null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 marR="52705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It stores</a:t>
                      </a:r>
                      <a:r>
                        <a:rPr lang="en-US" sz="2400" spc="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designation of</a:t>
                      </a:r>
                      <a:r>
                        <a:rPr lang="en-US" sz="2400" spc="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admin/customer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02617715"/>
                  </a:ext>
                </a:extLst>
              </a:tr>
              <a:tr h="1354001">
                <a:tc>
                  <a:txBody>
                    <a:bodyPr/>
                    <a:lstStyle/>
                    <a:p>
                      <a:pPr marL="73025" marR="0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Date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 marR="0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Varchar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 marR="0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255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0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Not</a:t>
                      </a:r>
                      <a:r>
                        <a:rPr lang="en-US" sz="2400" spc="-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Null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 marR="382270">
                        <a:lnSpc>
                          <a:spcPct val="12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It stores</a:t>
                      </a:r>
                      <a:r>
                        <a:rPr lang="en-US" sz="2400" spc="5" dirty="0">
                          <a:effectLst/>
                        </a:rPr>
                        <a:t> </a:t>
                      </a:r>
                      <a:r>
                        <a:rPr lang="en-US" sz="2400" spc="-5" dirty="0">
                          <a:effectLst/>
                        </a:rPr>
                        <a:t>Date </a:t>
                      </a:r>
                      <a:r>
                        <a:rPr lang="en-US" sz="2400" dirty="0">
                          <a:effectLst/>
                        </a:rPr>
                        <a:t>when</a:t>
                      </a:r>
                      <a:r>
                        <a:rPr lang="en-US" sz="2400" spc="-285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account</a:t>
                      </a:r>
                      <a:r>
                        <a:rPr lang="en-US" sz="2400" spc="-10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is</a:t>
                      </a:r>
                      <a:endParaRPr lang="en-US" sz="2000" dirty="0">
                        <a:effectLst/>
                      </a:endParaRPr>
                    </a:p>
                    <a:p>
                      <a:pPr marL="71755" marR="0">
                        <a:lnSpc>
                          <a:spcPts val="13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created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0621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841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7600" y="571500"/>
            <a:ext cx="3467100" cy="620683"/>
          </a:xfrm>
          <a:prstGeom prst="rect">
            <a:avLst/>
          </a:prstGeom>
          <a:solidFill>
            <a:srgbClr val="9BBB59"/>
          </a:solidFill>
        </p:spPr>
        <p:txBody>
          <a:bodyPr vert="horz" wrap="square" lIns="0" tIns="127000" rIns="0" bIns="0" rtlCol="0">
            <a:spAutoFit/>
          </a:bodyPr>
          <a:lstStyle/>
          <a:p>
            <a:pPr marL="467359">
              <a:lnSpc>
                <a:spcPct val="100000"/>
              </a:lnSpc>
              <a:spcBef>
                <a:spcPts val="1000"/>
              </a:spcBef>
            </a:pPr>
            <a:r>
              <a:rPr lang="en-US" sz="3200" spc="-100" dirty="0" smtClean="0">
                <a:solidFill>
                  <a:srgbClr val="21384A"/>
                </a:solidFill>
                <a:latin typeface="Georgia"/>
                <a:cs typeface="Georgia"/>
              </a:rPr>
              <a:t>    </a:t>
            </a:r>
            <a:r>
              <a:rPr sz="3200" spc="-100" dirty="0" smtClean="0">
                <a:solidFill>
                  <a:srgbClr val="21384A"/>
                </a:solidFill>
                <a:latin typeface="Georgia"/>
                <a:cs typeface="Georgia"/>
              </a:rPr>
              <a:t>Tbl</a:t>
            </a:r>
            <a:r>
              <a:rPr lang="en-US" sz="3200" spc="-100" dirty="0" smtClean="0">
                <a:solidFill>
                  <a:srgbClr val="21384A"/>
                </a:solidFill>
                <a:latin typeface="Georgia"/>
                <a:cs typeface="Georgia"/>
              </a:rPr>
              <a:t>Cart</a:t>
            </a:r>
            <a:endParaRPr sz="3200" dirty="0">
              <a:latin typeface="Georgia"/>
              <a:cs typeface="Georgia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693264"/>
              </p:ext>
            </p:extLst>
          </p:nvPr>
        </p:nvGraphicFramePr>
        <p:xfrm>
          <a:off x="1143000" y="1866900"/>
          <a:ext cx="16002000" cy="7467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{1FECB4D8-DB02-4DC6-A0A2-4F2EBAE1DC90}</a:tableStyleId>
              </a:tblPr>
              <a:tblGrid>
                <a:gridCol w="2580012">
                  <a:extLst>
                    <a:ext uri="{9D8B030D-6E8A-4147-A177-3AD203B41FA5}">
                      <a16:colId xmlns:a16="http://schemas.microsoft.com/office/drawing/2014/main" val="1697182322"/>
                    </a:ext>
                  </a:extLst>
                </a:gridCol>
                <a:gridCol w="3016409">
                  <a:extLst>
                    <a:ext uri="{9D8B030D-6E8A-4147-A177-3AD203B41FA5}">
                      <a16:colId xmlns:a16="http://schemas.microsoft.com/office/drawing/2014/main" val="458531199"/>
                    </a:ext>
                  </a:extLst>
                </a:gridCol>
                <a:gridCol w="2600960">
                  <a:extLst>
                    <a:ext uri="{9D8B030D-6E8A-4147-A177-3AD203B41FA5}">
                      <a16:colId xmlns:a16="http://schemas.microsoft.com/office/drawing/2014/main" val="2472455115"/>
                    </a:ext>
                  </a:extLst>
                </a:gridCol>
                <a:gridCol w="2583504">
                  <a:extLst>
                    <a:ext uri="{9D8B030D-6E8A-4147-A177-3AD203B41FA5}">
                      <a16:colId xmlns:a16="http://schemas.microsoft.com/office/drawing/2014/main" val="2002470468"/>
                    </a:ext>
                  </a:extLst>
                </a:gridCol>
                <a:gridCol w="2606195">
                  <a:extLst>
                    <a:ext uri="{9D8B030D-6E8A-4147-A177-3AD203B41FA5}">
                      <a16:colId xmlns:a16="http://schemas.microsoft.com/office/drawing/2014/main" val="2262398740"/>
                    </a:ext>
                  </a:extLst>
                </a:gridCol>
                <a:gridCol w="2614920">
                  <a:extLst>
                    <a:ext uri="{9D8B030D-6E8A-4147-A177-3AD203B41FA5}">
                      <a16:colId xmlns:a16="http://schemas.microsoft.com/office/drawing/2014/main" val="1378837034"/>
                    </a:ext>
                  </a:extLst>
                </a:gridCol>
              </a:tblGrid>
              <a:tr h="546880"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Sr.No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Attribute_name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Data</a:t>
                      </a:r>
                      <a:r>
                        <a:rPr lang="en-US" sz="2400" spc="-10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Type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Size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Constraint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Description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8076547"/>
                  </a:ext>
                </a:extLst>
              </a:tr>
              <a:tr h="848241">
                <a:tc>
                  <a:txBody>
                    <a:bodyPr/>
                    <a:lstStyle/>
                    <a:p>
                      <a:pPr marL="69850" marR="0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Cid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 marR="0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 marR="0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Primary</a:t>
                      </a:r>
                      <a:r>
                        <a:rPr lang="en-US" sz="2400" spc="-10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Key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120650">
                        <a:lnSpc>
                          <a:spcPct val="115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It</a:t>
                      </a:r>
                      <a:r>
                        <a:rPr lang="en-US" sz="2400" spc="-50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stores</a:t>
                      </a:r>
                      <a:r>
                        <a:rPr lang="en-US" sz="2400" spc="-3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cart</a:t>
                      </a:r>
                      <a:r>
                        <a:rPr lang="en-US" sz="2400" spc="-28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id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4601462"/>
                  </a:ext>
                </a:extLst>
              </a:tr>
              <a:tr h="847278"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Uid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Not</a:t>
                      </a:r>
                      <a:r>
                        <a:rPr lang="en-US" sz="2400" spc="-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null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95250">
                        <a:lnSpc>
                          <a:spcPct val="115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It</a:t>
                      </a:r>
                      <a:r>
                        <a:rPr lang="en-US" sz="2400" spc="-4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stores</a:t>
                      </a:r>
                      <a:r>
                        <a:rPr lang="en-US" sz="2400" spc="-40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user</a:t>
                      </a:r>
                      <a:r>
                        <a:rPr lang="en-US" sz="2400" spc="-28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id.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06175304"/>
                  </a:ext>
                </a:extLst>
              </a:tr>
              <a:tr h="842464"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Pid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Not</a:t>
                      </a:r>
                      <a:r>
                        <a:rPr lang="en-US" sz="2400" spc="-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Null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212090">
                        <a:lnSpc>
                          <a:spcPct val="115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It stores</a:t>
                      </a:r>
                      <a:r>
                        <a:rPr lang="en-US" sz="2400" spc="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product</a:t>
                      </a:r>
                      <a:r>
                        <a:rPr lang="en-US" sz="2400" spc="-70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id.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92976120"/>
                  </a:ext>
                </a:extLst>
              </a:tr>
              <a:tr h="965705"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Pname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Varchar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255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Not</a:t>
                      </a:r>
                      <a:r>
                        <a:rPr lang="en-US" sz="2400" spc="-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Null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It</a:t>
                      </a:r>
                      <a:r>
                        <a:rPr lang="en-US" sz="2400" spc="-1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stores</a:t>
                      </a:r>
                    </a:p>
                    <a:p>
                      <a:pPr marL="68580" marR="401955">
                        <a:lnSpc>
                          <a:spcPts val="155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2400" spc="-5">
                          <a:effectLst/>
                        </a:rPr>
                        <a:t>product</a:t>
                      </a:r>
                      <a:r>
                        <a:rPr lang="en-US" sz="2400" spc="-28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name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91756853"/>
                  </a:ext>
                </a:extLst>
              </a:tr>
              <a:tr h="1138048"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Price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float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10,2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Not</a:t>
                      </a:r>
                      <a:r>
                        <a:rPr lang="en-US" sz="2400" spc="-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Null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It</a:t>
                      </a:r>
                      <a:r>
                        <a:rPr lang="en-US" sz="2400" spc="-30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stores</a:t>
                      </a:r>
                    </a:p>
                    <a:p>
                      <a:pPr marL="68580" marR="394335">
                        <a:spcBef>
                          <a:spcPts val="3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Price</a:t>
                      </a:r>
                      <a:r>
                        <a:rPr lang="en-US" sz="2400" spc="-7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of</a:t>
                      </a:r>
                      <a:r>
                        <a:rPr lang="en-US" sz="2400" spc="-28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product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23949476"/>
                  </a:ext>
                </a:extLst>
              </a:tr>
              <a:tr h="1138048"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Quantity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Not</a:t>
                      </a:r>
                      <a:r>
                        <a:rPr lang="en-US" sz="2400" spc="-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Null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198755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It stores</a:t>
                      </a:r>
                      <a:r>
                        <a:rPr lang="en-US" sz="2400" spc="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quantity of</a:t>
                      </a:r>
                      <a:r>
                        <a:rPr lang="en-US" sz="2400" spc="-290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product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29436810"/>
                  </a:ext>
                </a:extLst>
              </a:tr>
              <a:tr h="1140936"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Date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Datetime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255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Not</a:t>
                      </a:r>
                      <a:r>
                        <a:rPr lang="en-US" sz="2400" spc="-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Null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38227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>
                          <a:effectLst/>
                        </a:rPr>
                        <a:t>It stores</a:t>
                      </a:r>
                      <a:r>
                        <a:rPr lang="en-US" sz="2400" spc="-285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date.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43862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211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7600" y="571500"/>
            <a:ext cx="3467100" cy="620683"/>
          </a:xfrm>
          <a:prstGeom prst="rect">
            <a:avLst/>
          </a:prstGeom>
          <a:solidFill>
            <a:srgbClr val="9BBB59"/>
          </a:solidFill>
        </p:spPr>
        <p:txBody>
          <a:bodyPr vert="horz" wrap="square" lIns="0" tIns="127000" rIns="0" bIns="0" rtlCol="0">
            <a:spAutoFit/>
          </a:bodyPr>
          <a:lstStyle/>
          <a:p>
            <a:pPr marL="467359">
              <a:lnSpc>
                <a:spcPct val="100000"/>
              </a:lnSpc>
              <a:spcBef>
                <a:spcPts val="1000"/>
              </a:spcBef>
            </a:pPr>
            <a:r>
              <a:rPr lang="en-US" sz="3200" spc="-100" dirty="0" smtClean="0">
                <a:solidFill>
                  <a:srgbClr val="21384A"/>
                </a:solidFill>
                <a:latin typeface="Georgia"/>
                <a:cs typeface="Georgia"/>
              </a:rPr>
              <a:t>    </a:t>
            </a:r>
            <a:r>
              <a:rPr sz="3200" spc="-100" dirty="0" smtClean="0">
                <a:solidFill>
                  <a:srgbClr val="21384A"/>
                </a:solidFill>
                <a:latin typeface="Georgia"/>
                <a:cs typeface="Georgia"/>
              </a:rPr>
              <a:t>Tbl</a:t>
            </a:r>
            <a:r>
              <a:rPr lang="en-US" sz="3200" spc="-100" dirty="0" smtClean="0">
                <a:solidFill>
                  <a:srgbClr val="21384A"/>
                </a:solidFill>
                <a:latin typeface="Georgia"/>
                <a:cs typeface="Georgia"/>
              </a:rPr>
              <a:t>Product</a:t>
            </a:r>
            <a:endParaRPr sz="3200" dirty="0">
              <a:latin typeface="Georgia"/>
              <a:cs typeface="Georgia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626015"/>
              </p:ext>
            </p:extLst>
          </p:nvPr>
        </p:nvGraphicFramePr>
        <p:xfrm>
          <a:off x="1143000" y="1866900"/>
          <a:ext cx="16002000" cy="640742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{1FECB4D8-DB02-4DC6-A0A2-4F2EBAE1DC90}</a:tableStyleId>
              </a:tblPr>
              <a:tblGrid>
                <a:gridCol w="2580012">
                  <a:extLst>
                    <a:ext uri="{9D8B030D-6E8A-4147-A177-3AD203B41FA5}">
                      <a16:colId xmlns:a16="http://schemas.microsoft.com/office/drawing/2014/main" val="1697182322"/>
                    </a:ext>
                  </a:extLst>
                </a:gridCol>
                <a:gridCol w="3016409">
                  <a:extLst>
                    <a:ext uri="{9D8B030D-6E8A-4147-A177-3AD203B41FA5}">
                      <a16:colId xmlns:a16="http://schemas.microsoft.com/office/drawing/2014/main" val="458531199"/>
                    </a:ext>
                  </a:extLst>
                </a:gridCol>
                <a:gridCol w="2600960">
                  <a:extLst>
                    <a:ext uri="{9D8B030D-6E8A-4147-A177-3AD203B41FA5}">
                      <a16:colId xmlns:a16="http://schemas.microsoft.com/office/drawing/2014/main" val="2472455115"/>
                    </a:ext>
                  </a:extLst>
                </a:gridCol>
                <a:gridCol w="2583504">
                  <a:extLst>
                    <a:ext uri="{9D8B030D-6E8A-4147-A177-3AD203B41FA5}">
                      <a16:colId xmlns:a16="http://schemas.microsoft.com/office/drawing/2014/main" val="2002470468"/>
                    </a:ext>
                  </a:extLst>
                </a:gridCol>
                <a:gridCol w="2606195">
                  <a:extLst>
                    <a:ext uri="{9D8B030D-6E8A-4147-A177-3AD203B41FA5}">
                      <a16:colId xmlns:a16="http://schemas.microsoft.com/office/drawing/2014/main" val="2262398740"/>
                    </a:ext>
                  </a:extLst>
                </a:gridCol>
                <a:gridCol w="2614920">
                  <a:extLst>
                    <a:ext uri="{9D8B030D-6E8A-4147-A177-3AD203B41FA5}">
                      <a16:colId xmlns:a16="http://schemas.microsoft.com/office/drawing/2014/main" val="1378837034"/>
                    </a:ext>
                  </a:extLst>
                </a:gridCol>
              </a:tblGrid>
              <a:tr h="546880">
                <a:tc>
                  <a:txBody>
                    <a:bodyPr/>
                    <a:lstStyle/>
                    <a:p>
                      <a:pPr marL="26924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Sr.No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Attribute_name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en-US" sz="24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8076547"/>
                  </a:ext>
                </a:extLst>
              </a:tr>
              <a:tr h="848241">
                <a:tc>
                  <a:txBody>
                    <a:bodyPr/>
                    <a:lstStyle/>
                    <a:p>
                      <a:pPr marL="69850" marR="0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Pid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0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0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</a:t>
                      </a:r>
                      <a:r>
                        <a:rPr lang="en-US" sz="2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200025">
                        <a:lnSpc>
                          <a:spcPct val="12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 stores</a:t>
                      </a:r>
                      <a:r>
                        <a:rPr lang="en-US" sz="24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Product</a:t>
                      </a:r>
                      <a:r>
                        <a:rPr lang="en-US" sz="2400" spc="-6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4601462"/>
                  </a:ext>
                </a:extLst>
              </a:tr>
              <a:tr h="847278"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Pname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en-US" sz="24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en-US" sz="2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store</a:t>
                      </a:r>
                    </a:p>
                    <a:p>
                      <a:pPr marL="71120" marR="267970">
                        <a:spcBef>
                          <a:spcPts val="3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Customer</a:t>
                      </a:r>
                      <a:r>
                        <a:rPr lang="en-US" sz="2400" spc="-28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06175304"/>
                  </a:ext>
                </a:extLst>
              </a:tr>
              <a:tr h="842464"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en-US" sz="24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269875">
                        <a:lnSpc>
                          <a:spcPct val="115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 stores</a:t>
                      </a:r>
                      <a:r>
                        <a:rPr lang="en-US" sz="24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Category.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92976120"/>
                  </a:ext>
                </a:extLst>
              </a:tr>
              <a:tr h="965705"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ImagePath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en-US" sz="24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84455">
                        <a:lnSpc>
                          <a:spcPct val="115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en-US" sz="2400" spc="-4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stores</a:t>
                      </a:r>
                      <a:r>
                        <a:rPr lang="en-US" sz="2400" spc="-4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path</a:t>
                      </a:r>
                      <a:r>
                        <a:rPr lang="en-US" sz="2400" spc="-28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US" sz="24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image.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91756853"/>
                  </a:ext>
                </a:extLst>
              </a:tr>
              <a:tr h="1138048"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Price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10,2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en-US" sz="24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368935" algn="just">
                        <a:lnSpc>
                          <a:spcPct val="115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 stores</a:t>
                      </a:r>
                      <a:r>
                        <a:rPr lang="en-US" sz="2400" spc="-28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price of</a:t>
                      </a:r>
                      <a:r>
                        <a:rPr lang="en-US" sz="2400" spc="-28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product.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23949476"/>
                  </a:ext>
                </a:extLst>
              </a:tr>
              <a:tr h="1138048"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Datetime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en-US" sz="24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375920">
                        <a:lnSpc>
                          <a:spcPct val="115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stores</a:t>
                      </a:r>
                      <a:r>
                        <a:rPr lang="en-US" sz="2400" spc="-29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29436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897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7600" y="571500"/>
            <a:ext cx="3467100" cy="620683"/>
          </a:xfrm>
          <a:prstGeom prst="rect">
            <a:avLst/>
          </a:prstGeom>
          <a:solidFill>
            <a:srgbClr val="9BBB59"/>
          </a:solidFill>
        </p:spPr>
        <p:txBody>
          <a:bodyPr vert="horz" wrap="square" lIns="0" tIns="127000" rIns="0" bIns="0" rtlCol="0">
            <a:spAutoFit/>
          </a:bodyPr>
          <a:lstStyle/>
          <a:p>
            <a:pPr marL="467359">
              <a:lnSpc>
                <a:spcPct val="100000"/>
              </a:lnSpc>
              <a:spcBef>
                <a:spcPts val="1000"/>
              </a:spcBef>
            </a:pPr>
            <a:r>
              <a:rPr lang="en-US" sz="3200" spc="-100" dirty="0" smtClean="0">
                <a:solidFill>
                  <a:srgbClr val="21384A"/>
                </a:solidFill>
                <a:latin typeface="Georgia"/>
                <a:cs typeface="Georgia"/>
              </a:rPr>
              <a:t>    </a:t>
            </a:r>
            <a:r>
              <a:rPr sz="3200" spc="-100" dirty="0" smtClean="0">
                <a:solidFill>
                  <a:srgbClr val="21384A"/>
                </a:solidFill>
                <a:latin typeface="Georgia"/>
                <a:cs typeface="Georgia"/>
              </a:rPr>
              <a:t>Tbl</a:t>
            </a:r>
            <a:r>
              <a:rPr lang="en-US" sz="3200" spc="-100" dirty="0" smtClean="0">
                <a:solidFill>
                  <a:srgbClr val="21384A"/>
                </a:solidFill>
                <a:latin typeface="Georgia"/>
                <a:cs typeface="Georgia"/>
              </a:rPr>
              <a:t>Order</a:t>
            </a:r>
            <a:endParaRPr sz="3200" dirty="0">
              <a:latin typeface="Georgia"/>
              <a:cs typeface="Georgia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552013"/>
              </p:ext>
            </p:extLst>
          </p:nvPr>
        </p:nvGraphicFramePr>
        <p:xfrm>
          <a:off x="1143000" y="1866900"/>
          <a:ext cx="16002000" cy="632666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{1FECB4D8-DB02-4DC6-A0A2-4F2EBAE1DC90}</a:tableStyleId>
              </a:tblPr>
              <a:tblGrid>
                <a:gridCol w="2580012">
                  <a:extLst>
                    <a:ext uri="{9D8B030D-6E8A-4147-A177-3AD203B41FA5}">
                      <a16:colId xmlns:a16="http://schemas.microsoft.com/office/drawing/2014/main" val="1697182322"/>
                    </a:ext>
                  </a:extLst>
                </a:gridCol>
                <a:gridCol w="3016409">
                  <a:extLst>
                    <a:ext uri="{9D8B030D-6E8A-4147-A177-3AD203B41FA5}">
                      <a16:colId xmlns:a16="http://schemas.microsoft.com/office/drawing/2014/main" val="458531199"/>
                    </a:ext>
                  </a:extLst>
                </a:gridCol>
                <a:gridCol w="2600960">
                  <a:extLst>
                    <a:ext uri="{9D8B030D-6E8A-4147-A177-3AD203B41FA5}">
                      <a16:colId xmlns:a16="http://schemas.microsoft.com/office/drawing/2014/main" val="2472455115"/>
                    </a:ext>
                  </a:extLst>
                </a:gridCol>
                <a:gridCol w="2583504">
                  <a:extLst>
                    <a:ext uri="{9D8B030D-6E8A-4147-A177-3AD203B41FA5}">
                      <a16:colId xmlns:a16="http://schemas.microsoft.com/office/drawing/2014/main" val="2002470468"/>
                    </a:ext>
                  </a:extLst>
                </a:gridCol>
                <a:gridCol w="2606195">
                  <a:extLst>
                    <a:ext uri="{9D8B030D-6E8A-4147-A177-3AD203B41FA5}">
                      <a16:colId xmlns:a16="http://schemas.microsoft.com/office/drawing/2014/main" val="2262398740"/>
                    </a:ext>
                  </a:extLst>
                </a:gridCol>
                <a:gridCol w="2614920">
                  <a:extLst>
                    <a:ext uri="{9D8B030D-6E8A-4147-A177-3AD203B41FA5}">
                      <a16:colId xmlns:a16="http://schemas.microsoft.com/office/drawing/2014/main" val="1378837034"/>
                    </a:ext>
                  </a:extLst>
                </a:gridCol>
              </a:tblGrid>
              <a:tr h="546880"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Sr.No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Attribute_name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en-US" sz="2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8076547"/>
                  </a:ext>
                </a:extLst>
              </a:tr>
              <a:tr h="848241"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Oid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</a:t>
                      </a:r>
                      <a:r>
                        <a:rPr lang="en-US" sz="2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 marR="389255">
                        <a:lnSpc>
                          <a:spcPct val="115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stores</a:t>
                      </a:r>
                      <a:r>
                        <a:rPr lang="en-US" sz="2400" spc="-29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order</a:t>
                      </a:r>
                      <a:r>
                        <a:rPr lang="en-US" sz="2400" spc="-1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4601462"/>
                  </a:ext>
                </a:extLst>
              </a:tr>
              <a:tr h="847278"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Uid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en-US" sz="24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 marR="90170">
                        <a:lnSpc>
                          <a:spcPct val="115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en-US" sz="2400" spc="-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stores</a:t>
                      </a:r>
                      <a:r>
                        <a:rPr lang="en-US" sz="2400" spc="-4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user id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06175304"/>
                  </a:ext>
                </a:extLst>
              </a:tr>
              <a:tr h="842464"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Pid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 marR="356870" algn="just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 stores product id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92976120"/>
                  </a:ext>
                </a:extLst>
              </a:tr>
              <a:tr h="965705"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en-US" sz="24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 marR="356870" algn="just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 stores</a:t>
                      </a:r>
                      <a:r>
                        <a:rPr lang="en-US" sz="24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 of</a:t>
                      </a:r>
                      <a:r>
                        <a:rPr lang="en-US" sz="2400" spc="-29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91756853"/>
                  </a:ext>
                </a:extLst>
              </a:tr>
              <a:tr h="1138048"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Long int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en-US" sz="24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 marR="389255">
                        <a:lnSpc>
                          <a:spcPct val="127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stores</a:t>
                      </a:r>
                      <a:r>
                        <a:rPr lang="en-US" sz="2400" spc="-29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23949476"/>
                  </a:ext>
                </a:extLst>
              </a:tr>
              <a:tr h="1138048"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en-US" sz="24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 marR="389255">
                        <a:lnSpc>
                          <a:spcPct val="115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stores</a:t>
                      </a:r>
                      <a:r>
                        <a:rPr lang="en-US" sz="2400" spc="-29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29436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464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7600" y="571500"/>
            <a:ext cx="3467100" cy="620683"/>
          </a:xfrm>
          <a:prstGeom prst="rect">
            <a:avLst/>
          </a:prstGeom>
          <a:solidFill>
            <a:srgbClr val="9BBB59"/>
          </a:solidFill>
        </p:spPr>
        <p:txBody>
          <a:bodyPr vert="horz" wrap="square" lIns="0" tIns="127000" rIns="0" bIns="0" rtlCol="0">
            <a:spAutoFit/>
          </a:bodyPr>
          <a:lstStyle/>
          <a:p>
            <a:pPr marL="467359">
              <a:lnSpc>
                <a:spcPct val="100000"/>
              </a:lnSpc>
              <a:spcBef>
                <a:spcPts val="1000"/>
              </a:spcBef>
            </a:pPr>
            <a:r>
              <a:rPr lang="en-US" sz="3200" spc="-100" dirty="0" smtClean="0">
                <a:solidFill>
                  <a:srgbClr val="21384A"/>
                </a:solidFill>
                <a:latin typeface="Georgia"/>
                <a:cs typeface="Georgia"/>
              </a:rPr>
              <a:t> OrderDetail</a:t>
            </a:r>
            <a:endParaRPr sz="3200" dirty="0">
              <a:latin typeface="Georgia"/>
              <a:cs typeface="Georgia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206921"/>
              </p:ext>
            </p:extLst>
          </p:nvPr>
        </p:nvGraphicFramePr>
        <p:xfrm>
          <a:off x="1143000" y="1866900"/>
          <a:ext cx="16002000" cy="518861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{1FECB4D8-DB02-4DC6-A0A2-4F2EBAE1DC90}</a:tableStyleId>
              </a:tblPr>
              <a:tblGrid>
                <a:gridCol w="2580012">
                  <a:extLst>
                    <a:ext uri="{9D8B030D-6E8A-4147-A177-3AD203B41FA5}">
                      <a16:colId xmlns:a16="http://schemas.microsoft.com/office/drawing/2014/main" val="1697182322"/>
                    </a:ext>
                  </a:extLst>
                </a:gridCol>
                <a:gridCol w="3016409">
                  <a:extLst>
                    <a:ext uri="{9D8B030D-6E8A-4147-A177-3AD203B41FA5}">
                      <a16:colId xmlns:a16="http://schemas.microsoft.com/office/drawing/2014/main" val="458531199"/>
                    </a:ext>
                  </a:extLst>
                </a:gridCol>
                <a:gridCol w="2600960">
                  <a:extLst>
                    <a:ext uri="{9D8B030D-6E8A-4147-A177-3AD203B41FA5}">
                      <a16:colId xmlns:a16="http://schemas.microsoft.com/office/drawing/2014/main" val="2472455115"/>
                    </a:ext>
                  </a:extLst>
                </a:gridCol>
                <a:gridCol w="2583504">
                  <a:extLst>
                    <a:ext uri="{9D8B030D-6E8A-4147-A177-3AD203B41FA5}">
                      <a16:colId xmlns:a16="http://schemas.microsoft.com/office/drawing/2014/main" val="2002470468"/>
                    </a:ext>
                  </a:extLst>
                </a:gridCol>
                <a:gridCol w="2606195">
                  <a:extLst>
                    <a:ext uri="{9D8B030D-6E8A-4147-A177-3AD203B41FA5}">
                      <a16:colId xmlns:a16="http://schemas.microsoft.com/office/drawing/2014/main" val="2262398740"/>
                    </a:ext>
                  </a:extLst>
                </a:gridCol>
                <a:gridCol w="2614920">
                  <a:extLst>
                    <a:ext uri="{9D8B030D-6E8A-4147-A177-3AD203B41FA5}">
                      <a16:colId xmlns:a16="http://schemas.microsoft.com/office/drawing/2014/main" val="1378837034"/>
                    </a:ext>
                  </a:extLst>
                </a:gridCol>
              </a:tblGrid>
              <a:tr h="546880"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Sr.No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Attribute_name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en-US" sz="2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8076547"/>
                  </a:ext>
                </a:extLst>
              </a:tr>
              <a:tr h="848241"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0">
                        <a:spcBef>
                          <a:spcPts val="245"/>
                        </a:spcBef>
                        <a:spcAft>
                          <a:spcPts val="0"/>
                        </a:spcAft>
                        <a:tabLst>
                          <a:tab pos="578485" algn="ctr"/>
                        </a:tabLs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OdId	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</a:t>
                      </a:r>
                      <a:r>
                        <a:rPr lang="en-US" sz="2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en-US" sz="2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stores</a:t>
                      </a:r>
                      <a:r>
                        <a:rPr lang="en-US" sz="2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4601462"/>
                  </a:ext>
                </a:extLst>
              </a:tr>
              <a:tr h="847278"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Oid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en-US" sz="24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210820">
                        <a:lnSpc>
                          <a:spcPct val="115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 stores</a:t>
                      </a:r>
                      <a:r>
                        <a:rPr lang="en-US" sz="24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order id.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06175304"/>
                  </a:ext>
                </a:extLst>
              </a:tr>
              <a:tr h="842464"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Pid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210820">
                        <a:lnSpc>
                          <a:spcPct val="115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 stores product id.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92976120"/>
                  </a:ext>
                </a:extLst>
              </a:tr>
              <a:tr h="965705"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Quantity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20,2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210820">
                        <a:lnSpc>
                          <a:spcPct val="115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 stores quantity.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91756853"/>
                  </a:ext>
                </a:extLst>
              </a:tr>
              <a:tr h="1138048"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Grand Total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20,2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210820">
                        <a:lnSpc>
                          <a:spcPct val="115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 stores grand total.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23949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497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7600" y="1562100"/>
            <a:ext cx="3467100" cy="620683"/>
          </a:xfrm>
          <a:prstGeom prst="rect">
            <a:avLst/>
          </a:prstGeom>
          <a:solidFill>
            <a:srgbClr val="9BBB59"/>
          </a:solidFill>
        </p:spPr>
        <p:txBody>
          <a:bodyPr vert="horz" wrap="square" lIns="0" tIns="127000" rIns="0" bIns="0" rtlCol="0">
            <a:spAutoFit/>
          </a:bodyPr>
          <a:lstStyle/>
          <a:p>
            <a:pPr marL="467359">
              <a:lnSpc>
                <a:spcPct val="100000"/>
              </a:lnSpc>
              <a:spcBef>
                <a:spcPts val="1000"/>
              </a:spcBef>
            </a:pPr>
            <a:r>
              <a:rPr lang="en-US" sz="3200" spc="-100" dirty="0" smtClean="0">
                <a:solidFill>
                  <a:srgbClr val="21384A"/>
                </a:solidFill>
                <a:latin typeface="Georgia"/>
                <a:cs typeface="Georgia"/>
              </a:rPr>
              <a:t>    </a:t>
            </a:r>
            <a:r>
              <a:rPr sz="3200" spc="-100" dirty="0" smtClean="0">
                <a:solidFill>
                  <a:srgbClr val="21384A"/>
                </a:solidFill>
                <a:latin typeface="Georgia"/>
                <a:cs typeface="Georgia"/>
              </a:rPr>
              <a:t>Tbl</a:t>
            </a:r>
            <a:r>
              <a:rPr lang="en-US" sz="3200" spc="-100" dirty="0" smtClean="0">
                <a:solidFill>
                  <a:srgbClr val="21384A"/>
                </a:solidFill>
                <a:latin typeface="Georgia"/>
                <a:cs typeface="Georgia"/>
              </a:rPr>
              <a:t>Stock</a:t>
            </a:r>
            <a:endParaRPr sz="3200" dirty="0">
              <a:latin typeface="Georgia"/>
              <a:cs typeface="Georgia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282510"/>
              </p:ext>
            </p:extLst>
          </p:nvPr>
        </p:nvGraphicFramePr>
        <p:xfrm>
          <a:off x="1200150" y="2857500"/>
          <a:ext cx="16002000" cy="405056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{1FECB4D8-DB02-4DC6-A0A2-4F2EBAE1DC90}</a:tableStyleId>
              </a:tblPr>
              <a:tblGrid>
                <a:gridCol w="2580012">
                  <a:extLst>
                    <a:ext uri="{9D8B030D-6E8A-4147-A177-3AD203B41FA5}">
                      <a16:colId xmlns:a16="http://schemas.microsoft.com/office/drawing/2014/main" val="1697182322"/>
                    </a:ext>
                  </a:extLst>
                </a:gridCol>
                <a:gridCol w="3016409">
                  <a:extLst>
                    <a:ext uri="{9D8B030D-6E8A-4147-A177-3AD203B41FA5}">
                      <a16:colId xmlns:a16="http://schemas.microsoft.com/office/drawing/2014/main" val="458531199"/>
                    </a:ext>
                  </a:extLst>
                </a:gridCol>
                <a:gridCol w="2600960">
                  <a:extLst>
                    <a:ext uri="{9D8B030D-6E8A-4147-A177-3AD203B41FA5}">
                      <a16:colId xmlns:a16="http://schemas.microsoft.com/office/drawing/2014/main" val="2472455115"/>
                    </a:ext>
                  </a:extLst>
                </a:gridCol>
                <a:gridCol w="2583504">
                  <a:extLst>
                    <a:ext uri="{9D8B030D-6E8A-4147-A177-3AD203B41FA5}">
                      <a16:colId xmlns:a16="http://schemas.microsoft.com/office/drawing/2014/main" val="2002470468"/>
                    </a:ext>
                  </a:extLst>
                </a:gridCol>
                <a:gridCol w="2606195">
                  <a:extLst>
                    <a:ext uri="{9D8B030D-6E8A-4147-A177-3AD203B41FA5}">
                      <a16:colId xmlns:a16="http://schemas.microsoft.com/office/drawing/2014/main" val="2262398740"/>
                    </a:ext>
                  </a:extLst>
                </a:gridCol>
                <a:gridCol w="2614920">
                  <a:extLst>
                    <a:ext uri="{9D8B030D-6E8A-4147-A177-3AD203B41FA5}">
                      <a16:colId xmlns:a16="http://schemas.microsoft.com/office/drawing/2014/main" val="1378837034"/>
                    </a:ext>
                  </a:extLst>
                </a:gridCol>
              </a:tblGrid>
              <a:tr h="546880"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Sr.No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Attribute_name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en-US" sz="2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8076547"/>
                  </a:ext>
                </a:extLst>
              </a:tr>
              <a:tr h="848241"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StId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</a:t>
                      </a:r>
                      <a:r>
                        <a:rPr lang="en-US" sz="2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en-US" sz="2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stores</a:t>
                      </a:r>
                      <a:r>
                        <a:rPr lang="en-US" sz="2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4601462"/>
                  </a:ext>
                </a:extLst>
              </a:tr>
              <a:tr h="847278"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Pid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138430">
                        <a:lnSpc>
                          <a:spcPct val="115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  <a:r>
                        <a:rPr lang="en-US" sz="24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Foreign</a:t>
                      </a:r>
                      <a:r>
                        <a:rPr lang="en-US" sz="2400" spc="-7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222885">
                        <a:lnSpc>
                          <a:spcPct val="115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 stores</a:t>
                      </a:r>
                      <a:r>
                        <a:rPr lang="en-US" sz="24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product</a:t>
                      </a:r>
                      <a:r>
                        <a:rPr lang="en-US" sz="2400" spc="-7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06175304"/>
                  </a:ext>
                </a:extLst>
              </a:tr>
              <a:tr h="842464">
                <a:tc>
                  <a:txBody>
                    <a:bodyPr/>
                    <a:lstStyle/>
                    <a:p>
                      <a:pPr marL="69850" marR="0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0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Stock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0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en-US" sz="24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393065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 stores</a:t>
                      </a:r>
                      <a:r>
                        <a:rPr lang="en-US" sz="2400" spc="-28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stock.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92976120"/>
                  </a:ext>
                </a:extLst>
              </a:tr>
              <a:tr h="965705"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Datetime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en-US" sz="24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en-US" sz="24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stores</a:t>
                      </a:r>
                      <a:r>
                        <a:rPr lang="en-US" sz="24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91756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262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7600" y="952500"/>
            <a:ext cx="3467100" cy="620683"/>
          </a:xfrm>
          <a:prstGeom prst="rect">
            <a:avLst/>
          </a:prstGeom>
          <a:solidFill>
            <a:srgbClr val="9BBB59"/>
          </a:solidFill>
        </p:spPr>
        <p:txBody>
          <a:bodyPr vert="horz" wrap="square" lIns="0" tIns="127000" rIns="0" bIns="0" rtlCol="0">
            <a:spAutoFit/>
          </a:bodyPr>
          <a:lstStyle/>
          <a:p>
            <a:pPr marL="467359">
              <a:lnSpc>
                <a:spcPct val="100000"/>
              </a:lnSpc>
              <a:spcBef>
                <a:spcPts val="1000"/>
              </a:spcBef>
            </a:pPr>
            <a:r>
              <a:rPr sz="3200" spc="-100" dirty="0" smtClean="0">
                <a:solidFill>
                  <a:srgbClr val="21384A"/>
                </a:solidFill>
                <a:latin typeface="Georgia"/>
                <a:cs typeface="Georgia"/>
              </a:rPr>
              <a:t>Tbl</a:t>
            </a:r>
            <a:r>
              <a:rPr lang="en-US" sz="3200" spc="-100" dirty="0" smtClean="0">
                <a:solidFill>
                  <a:srgbClr val="21384A"/>
                </a:solidFill>
                <a:latin typeface="Georgia"/>
                <a:cs typeface="Georgia"/>
              </a:rPr>
              <a:t>Feedback</a:t>
            </a:r>
            <a:endParaRPr sz="3200" dirty="0">
              <a:latin typeface="Georgia"/>
              <a:cs typeface="Georgia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688497"/>
              </p:ext>
            </p:extLst>
          </p:nvPr>
        </p:nvGraphicFramePr>
        <p:xfrm>
          <a:off x="1200150" y="2019300"/>
          <a:ext cx="16002000" cy="632666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{1FECB4D8-DB02-4DC6-A0A2-4F2EBAE1DC90}</a:tableStyleId>
              </a:tblPr>
              <a:tblGrid>
                <a:gridCol w="2580012">
                  <a:extLst>
                    <a:ext uri="{9D8B030D-6E8A-4147-A177-3AD203B41FA5}">
                      <a16:colId xmlns:a16="http://schemas.microsoft.com/office/drawing/2014/main" val="1697182322"/>
                    </a:ext>
                  </a:extLst>
                </a:gridCol>
                <a:gridCol w="3016409">
                  <a:extLst>
                    <a:ext uri="{9D8B030D-6E8A-4147-A177-3AD203B41FA5}">
                      <a16:colId xmlns:a16="http://schemas.microsoft.com/office/drawing/2014/main" val="458531199"/>
                    </a:ext>
                  </a:extLst>
                </a:gridCol>
                <a:gridCol w="2600960">
                  <a:extLst>
                    <a:ext uri="{9D8B030D-6E8A-4147-A177-3AD203B41FA5}">
                      <a16:colId xmlns:a16="http://schemas.microsoft.com/office/drawing/2014/main" val="2472455115"/>
                    </a:ext>
                  </a:extLst>
                </a:gridCol>
                <a:gridCol w="2583504">
                  <a:extLst>
                    <a:ext uri="{9D8B030D-6E8A-4147-A177-3AD203B41FA5}">
                      <a16:colId xmlns:a16="http://schemas.microsoft.com/office/drawing/2014/main" val="2002470468"/>
                    </a:ext>
                  </a:extLst>
                </a:gridCol>
                <a:gridCol w="2606195">
                  <a:extLst>
                    <a:ext uri="{9D8B030D-6E8A-4147-A177-3AD203B41FA5}">
                      <a16:colId xmlns:a16="http://schemas.microsoft.com/office/drawing/2014/main" val="2262398740"/>
                    </a:ext>
                  </a:extLst>
                </a:gridCol>
                <a:gridCol w="2614920">
                  <a:extLst>
                    <a:ext uri="{9D8B030D-6E8A-4147-A177-3AD203B41FA5}">
                      <a16:colId xmlns:a16="http://schemas.microsoft.com/office/drawing/2014/main" val="1378837034"/>
                    </a:ext>
                  </a:extLst>
                </a:gridCol>
              </a:tblGrid>
              <a:tr h="546880"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Sr.No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Attribute_name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en-US" sz="2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8076547"/>
                  </a:ext>
                </a:extLst>
              </a:tr>
              <a:tr h="848241"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</a:t>
                      </a:r>
                      <a:r>
                        <a:rPr lang="en-US" sz="2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en-US" sz="2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stores</a:t>
                      </a:r>
                      <a:r>
                        <a:rPr lang="en-US" sz="2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4601462"/>
                  </a:ext>
                </a:extLst>
              </a:tr>
              <a:tr h="847278"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en-US" sz="24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393065">
                        <a:lnSpc>
                          <a:spcPct val="115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 stores</a:t>
                      </a:r>
                      <a:r>
                        <a:rPr lang="en-US" sz="2400" spc="-28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06175304"/>
                  </a:ext>
                </a:extLst>
              </a:tr>
              <a:tr h="842464"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Email_Id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en-US" sz="24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393065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 stores</a:t>
                      </a:r>
                      <a:r>
                        <a:rPr lang="en-US" sz="2400" spc="-28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92976120"/>
                  </a:ext>
                </a:extLst>
              </a:tr>
              <a:tr h="965705"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ContactNo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Long int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en-US" sz="24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401320" algn="just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 stores</a:t>
                      </a:r>
                      <a:r>
                        <a:rPr lang="en-US" sz="2400" spc="-28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Mobile</a:t>
                      </a:r>
                      <a:r>
                        <a:rPr lang="en-US" sz="24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91756853"/>
                  </a:ext>
                </a:extLst>
              </a:tr>
              <a:tr h="1138048"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Message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en-US" sz="24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357505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 stores</a:t>
                      </a:r>
                      <a:r>
                        <a:rPr lang="en-US" sz="2400" spc="-28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message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23949476"/>
                  </a:ext>
                </a:extLst>
              </a:tr>
              <a:tr h="1138048"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en-US" sz="24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en-US" sz="24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stores</a:t>
                      </a:r>
                      <a:r>
                        <a:rPr lang="en-US" sz="24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29436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575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7600" y="952500"/>
            <a:ext cx="3467100" cy="620683"/>
          </a:xfrm>
          <a:prstGeom prst="rect">
            <a:avLst/>
          </a:prstGeom>
          <a:solidFill>
            <a:srgbClr val="9BBB59"/>
          </a:solidFill>
        </p:spPr>
        <p:txBody>
          <a:bodyPr vert="horz" wrap="square" lIns="0" tIns="127000" rIns="0" bIns="0" rtlCol="0">
            <a:spAutoFit/>
          </a:bodyPr>
          <a:lstStyle/>
          <a:p>
            <a:pPr marL="467359">
              <a:lnSpc>
                <a:spcPct val="100000"/>
              </a:lnSpc>
              <a:spcBef>
                <a:spcPts val="1000"/>
              </a:spcBef>
            </a:pPr>
            <a:r>
              <a:rPr sz="3200" spc="-100" dirty="0" smtClean="0">
                <a:solidFill>
                  <a:srgbClr val="21384A"/>
                </a:solidFill>
                <a:latin typeface="Georgia"/>
                <a:cs typeface="Georgia"/>
              </a:rPr>
              <a:t>Tbl</a:t>
            </a:r>
            <a:r>
              <a:rPr lang="en-US" sz="3200" spc="-100" dirty="0" smtClean="0">
                <a:solidFill>
                  <a:srgbClr val="21384A"/>
                </a:solidFill>
                <a:latin typeface="Georgia"/>
                <a:cs typeface="Georgia"/>
              </a:rPr>
              <a:t>Category</a:t>
            </a:r>
            <a:endParaRPr sz="3200" dirty="0">
              <a:latin typeface="Georgia"/>
              <a:cs typeface="Georgia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758921"/>
              </p:ext>
            </p:extLst>
          </p:nvPr>
        </p:nvGraphicFramePr>
        <p:xfrm>
          <a:off x="1200150" y="2019300"/>
          <a:ext cx="16002000" cy="22423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{1FECB4D8-DB02-4DC6-A0A2-4F2EBAE1DC90}</a:tableStyleId>
              </a:tblPr>
              <a:tblGrid>
                <a:gridCol w="2580012">
                  <a:extLst>
                    <a:ext uri="{9D8B030D-6E8A-4147-A177-3AD203B41FA5}">
                      <a16:colId xmlns:a16="http://schemas.microsoft.com/office/drawing/2014/main" val="1697182322"/>
                    </a:ext>
                  </a:extLst>
                </a:gridCol>
                <a:gridCol w="3016409">
                  <a:extLst>
                    <a:ext uri="{9D8B030D-6E8A-4147-A177-3AD203B41FA5}">
                      <a16:colId xmlns:a16="http://schemas.microsoft.com/office/drawing/2014/main" val="458531199"/>
                    </a:ext>
                  </a:extLst>
                </a:gridCol>
                <a:gridCol w="2600960">
                  <a:extLst>
                    <a:ext uri="{9D8B030D-6E8A-4147-A177-3AD203B41FA5}">
                      <a16:colId xmlns:a16="http://schemas.microsoft.com/office/drawing/2014/main" val="2472455115"/>
                    </a:ext>
                  </a:extLst>
                </a:gridCol>
                <a:gridCol w="2583504">
                  <a:extLst>
                    <a:ext uri="{9D8B030D-6E8A-4147-A177-3AD203B41FA5}">
                      <a16:colId xmlns:a16="http://schemas.microsoft.com/office/drawing/2014/main" val="2002470468"/>
                    </a:ext>
                  </a:extLst>
                </a:gridCol>
                <a:gridCol w="2606195">
                  <a:extLst>
                    <a:ext uri="{9D8B030D-6E8A-4147-A177-3AD203B41FA5}">
                      <a16:colId xmlns:a16="http://schemas.microsoft.com/office/drawing/2014/main" val="2262398740"/>
                    </a:ext>
                  </a:extLst>
                </a:gridCol>
                <a:gridCol w="2614920">
                  <a:extLst>
                    <a:ext uri="{9D8B030D-6E8A-4147-A177-3AD203B41FA5}">
                      <a16:colId xmlns:a16="http://schemas.microsoft.com/office/drawing/2014/main" val="1378837034"/>
                    </a:ext>
                  </a:extLst>
                </a:gridCol>
              </a:tblGrid>
              <a:tr h="546880"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Sr.No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Attribute_name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en-US" sz="2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8076547"/>
                  </a:ext>
                </a:extLst>
              </a:tr>
              <a:tr h="848241"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Cid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</a:t>
                      </a:r>
                      <a:r>
                        <a:rPr lang="en-US" sz="2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en-US" sz="24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stores</a:t>
                      </a:r>
                      <a:r>
                        <a:rPr lang="en-US" sz="24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4601462"/>
                  </a:ext>
                </a:extLst>
              </a:tr>
              <a:tr h="847278"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en-US" sz="24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393065">
                        <a:lnSpc>
                          <a:spcPct val="115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 stores</a:t>
                      </a:r>
                      <a:r>
                        <a:rPr lang="en-US" sz="2400" spc="-28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06175304"/>
                  </a:ext>
                </a:extLst>
              </a:tr>
            </a:tbl>
          </a:graphicData>
        </a:graphic>
      </p:graphicFrame>
      <p:sp>
        <p:nvSpPr>
          <p:cNvPr id="5" name="object 2"/>
          <p:cNvSpPr txBox="1">
            <a:spLocks/>
          </p:cNvSpPr>
          <p:nvPr/>
        </p:nvSpPr>
        <p:spPr>
          <a:xfrm>
            <a:off x="7467600" y="4725134"/>
            <a:ext cx="3467100" cy="620683"/>
          </a:xfrm>
          <a:prstGeom prst="rect">
            <a:avLst/>
          </a:prstGeom>
          <a:solidFill>
            <a:srgbClr val="9BBB59"/>
          </a:solidFill>
        </p:spPr>
        <p:txBody>
          <a:bodyPr vert="horz" wrap="square" lIns="0" tIns="127000" rIns="0" bIns="0" rtlCol="0">
            <a:spAutoFit/>
          </a:bodyPr>
          <a:lstStyle>
            <a:lvl1pPr>
              <a:defRPr sz="7200" b="1" i="0">
                <a:solidFill>
                  <a:srgbClr val="154853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467359">
              <a:spcBef>
                <a:spcPts val="1000"/>
              </a:spcBef>
            </a:pPr>
            <a:r>
              <a:rPr lang="en-US" sz="3200" kern="0" spc="-100" dirty="0" smtClean="0">
                <a:solidFill>
                  <a:srgbClr val="21384A"/>
                </a:solidFill>
                <a:latin typeface="Georgia"/>
                <a:cs typeface="Georgia"/>
              </a:rPr>
              <a:t>   TblImage</a:t>
            </a:r>
            <a:endParaRPr lang="en-US" sz="3200" kern="0" dirty="0">
              <a:latin typeface="Georgia"/>
              <a:cs typeface="Georgia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173717"/>
              </p:ext>
            </p:extLst>
          </p:nvPr>
        </p:nvGraphicFramePr>
        <p:xfrm>
          <a:off x="1200150" y="5840425"/>
          <a:ext cx="16002000" cy="22423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{1FECB4D8-DB02-4DC6-A0A2-4F2EBAE1DC90}</a:tableStyleId>
              </a:tblPr>
              <a:tblGrid>
                <a:gridCol w="2580012">
                  <a:extLst>
                    <a:ext uri="{9D8B030D-6E8A-4147-A177-3AD203B41FA5}">
                      <a16:colId xmlns:a16="http://schemas.microsoft.com/office/drawing/2014/main" val="1697182322"/>
                    </a:ext>
                  </a:extLst>
                </a:gridCol>
                <a:gridCol w="3016409">
                  <a:extLst>
                    <a:ext uri="{9D8B030D-6E8A-4147-A177-3AD203B41FA5}">
                      <a16:colId xmlns:a16="http://schemas.microsoft.com/office/drawing/2014/main" val="458531199"/>
                    </a:ext>
                  </a:extLst>
                </a:gridCol>
                <a:gridCol w="2600960">
                  <a:extLst>
                    <a:ext uri="{9D8B030D-6E8A-4147-A177-3AD203B41FA5}">
                      <a16:colId xmlns:a16="http://schemas.microsoft.com/office/drawing/2014/main" val="2472455115"/>
                    </a:ext>
                  </a:extLst>
                </a:gridCol>
                <a:gridCol w="2583504">
                  <a:extLst>
                    <a:ext uri="{9D8B030D-6E8A-4147-A177-3AD203B41FA5}">
                      <a16:colId xmlns:a16="http://schemas.microsoft.com/office/drawing/2014/main" val="2002470468"/>
                    </a:ext>
                  </a:extLst>
                </a:gridCol>
                <a:gridCol w="2606195">
                  <a:extLst>
                    <a:ext uri="{9D8B030D-6E8A-4147-A177-3AD203B41FA5}">
                      <a16:colId xmlns:a16="http://schemas.microsoft.com/office/drawing/2014/main" val="2262398740"/>
                    </a:ext>
                  </a:extLst>
                </a:gridCol>
                <a:gridCol w="2614920">
                  <a:extLst>
                    <a:ext uri="{9D8B030D-6E8A-4147-A177-3AD203B41FA5}">
                      <a16:colId xmlns:a16="http://schemas.microsoft.com/office/drawing/2014/main" val="1378837034"/>
                    </a:ext>
                  </a:extLst>
                </a:gridCol>
              </a:tblGrid>
              <a:tr h="546880"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Sr.No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Attribute_name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en-US" sz="2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8076547"/>
                  </a:ext>
                </a:extLst>
              </a:tr>
              <a:tr h="848241"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</a:t>
                      </a:r>
                      <a:r>
                        <a:rPr lang="en-US" sz="2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en-US" sz="2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stores</a:t>
                      </a:r>
                      <a:r>
                        <a:rPr lang="en-US" sz="2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4601462"/>
                  </a:ext>
                </a:extLst>
              </a:tr>
              <a:tr h="847278">
                <a:tc>
                  <a:txBody>
                    <a:bodyPr/>
                    <a:lstStyle/>
                    <a:p>
                      <a:pPr marL="6985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Pimage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en-US" sz="24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210820">
                        <a:lnSpc>
                          <a:spcPct val="115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 stores</a:t>
                      </a:r>
                      <a:r>
                        <a:rPr lang="en-US" sz="2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image</a:t>
                      </a:r>
                      <a:r>
                        <a:rPr lang="en-US" sz="2400" spc="-7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path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06175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956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36433" y="190500"/>
            <a:ext cx="66154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195" dirty="0">
                <a:solidFill>
                  <a:srgbClr val="164853"/>
                </a:solidFill>
              </a:rPr>
              <a:t>USE</a:t>
            </a:r>
            <a:r>
              <a:rPr sz="5000" spc="30" dirty="0">
                <a:solidFill>
                  <a:srgbClr val="164853"/>
                </a:solidFill>
              </a:rPr>
              <a:t> </a:t>
            </a:r>
            <a:r>
              <a:rPr sz="5000" spc="-35" dirty="0">
                <a:solidFill>
                  <a:srgbClr val="164853"/>
                </a:solidFill>
              </a:rPr>
              <a:t>CASE</a:t>
            </a:r>
            <a:r>
              <a:rPr sz="5000" spc="30" dirty="0">
                <a:solidFill>
                  <a:srgbClr val="164853"/>
                </a:solidFill>
              </a:rPr>
              <a:t> </a:t>
            </a:r>
            <a:r>
              <a:rPr sz="5000" spc="95" dirty="0">
                <a:solidFill>
                  <a:srgbClr val="164853"/>
                </a:solidFill>
              </a:rPr>
              <a:t>DIAGRAM</a:t>
            </a:r>
            <a:endParaRPr sz="5000" dirty="0"/>
          </a:p>
        </p:txBody>
      </p:sp>
      <p:pic>
        <p:nvPicPr>
          <p:cNvPr id="4" name="image4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7538" y="1104900"/>
            <a:ext cx="9073220" cy="87805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312712"/>
            <a:ext cx="5442585" cy="4974590"/>
            <a:chOff x="0" y="5312712"/>
            <a:chExt cx="5442585" cy="4974590"/>
          </a:xfrm>
        </p:grpSpPr>
        <p:sp>
          <p:nvSpPr>
            <p:cNvPr id="3" name="object 3"/>
            <p:cNvSpPr/>
            <p:nvPr/>
          </p:nvSpPr>
          <p:spPr>
            <a:xfrm>
              <a:off x="745713" y="8154974"/>
              <a:ext cx="4696460" cy="2132330"/>
            </a:xfrm>
            <a:custGeom>
              <a:avLst/>
              <a:gdLst/>
              <a:ahLst/>
              <a:cxnLst/>
              <a:rect l="l" t="t" r="r" b="b"/>
              <a:pathLst>
                <a:path w="4696460" h="2132329">
                  <a:moveTo>
                    <a:pt x="4679794" y="2132024"/>
                  </a:moveTo>
                  <a:lnTo>
                    <a:pt x="13356" y="2132024"/>
                  </a:lnTo>
                  <a:lnTo>
                    <a:pt x="0" y="2087291"/>
                  </a:lnTo>
                  <a:lnTo>
                    <a:pt x="18981" y="2030592"/>
                  </a:lnTo>
                  <a:lnTo>
                    <a:pt x="37952" y="1974513"/>
                  </a:lnTo>
                  <a:lnTo>
                    <a:pt x="56931" y="1919062"/>
                  </a:lnTo>
                  <a:lnTo>
                    <a:pt x="75930" y="1864246"/>
                  </a:lnTo>
                  <a:lnTo>
                    <a:pt x="94968" y="1810072"/>
                  </a:lnTo>
                  <a:lnTo>
                    <a:pt x="114058" y="1756547"/>
                  </a:lnTo>
                  <a:lnTo>
                    <a:pt x="133217" y="1703678"/>
                  </a:lnTo>
                  <a:lnTo>
                    <a:pt x="152460" y="1651472"/>
                  </a:lnTo>
                  <a:lnTo>
                    <a:pt x="171802" y="1599936"/>
                  </a:lnTo>
                  <a:lnTo>
                    <a:pt x="191260" y="1549077"/>
                  </a:lnTo>
                  <a:lnTo>
                    <a:pt x="210849" y="1498903"/>
                  </a:lnTo>
                  <a:lnTo>
                    <a:pt x="230584" y="1449420"/>
                  </a:lnTo>
                  <a:lnTo>
                    <a:pt x="250480" y="1400636"/>
                  </a:lnTo>
                  <a:lnTo>
                    <a:pt x="270555" y="1352558"/>
                  </a:lnTo>
                  <a:lnTo>
                    <a:pt x="290822" y="1305192"/>
                  </a:lnTo>
                  <a:lnTo>
                    <a:pt x="311298" y="1258546"/>
                  </a:lnTo>
                  <a:lnTo>
                    <a:pt x="331998" y="1212627"/>
                  </a:lnTo>
                  <a:lnTo>
                    <a:pt x="352938" y="1167441"/>
                  </a:lnTo>
                  <a:lnTo>
                    <a:pt x="374133" y="1122997"/>
                  </a:lnTo>
                  <a:lnTo>
                    <a:pt x="395599" y="1079301"/>
                  </a:lnTo>
                  <a:lnTo>
                    <a:pt x="417351" y="1036360"/>
                  </a:lnTo>
                  <a:lnTo>
                    <a:pt x="439405" y="994182"/>
                  </a:lnTo>
                  <a:lnTo>
                    <a:pt x="461777" y="952773"/>
                  </a:lnTo>
                  <a:lnTo>
                    <a:pt x="484482" y="912140"/>
                  </a:lnTo>
                  <a:lnTo>
                    <a:pt x="507535" y="872291"/>
                  </a:lnTo>
                  <a:lnTo>
                    <a:pt x="530953" y="833233"/>
                  </a:lnTo>
                  <a:lnTo>
                    <a:pt x="554750" y="794972"/>
                  </a:lnTo>
                  <a:lnTo>
                    <a:pt x="578943" y="757516"/>
                  </a:lnTo>
                  <a:lnTo>
                    <a:pt x="603547" y="720872"/>
                  </a:lnTo>
                  <a:lnTo>
                    <a:pt x="628577" y="685047"/>
                  </a:lnTo>
                  <a:lnTo>
                    <a:pt x="654049" y="650048"/>
                  </a:lnTo>
                  <a:lnTo>
                    <a:pt x="679979" y="615882"/>
                  </a:lnTo>
                  <a:lnTo>
                    <a:pt x="706382" y="582556"/>
                  </a:lnTo>
                  <a:lnTo>
                    <a:pt x="733273" y="550078"/>
                  </a:lnTo>
                  <a:lnTo>
                    <a:pt x="760669" y="518454"/>
                  </a:lnTo>
                  <a:lnTo>
                    <a:pt x="788585" y="487692"/>
                  </a:lnTo>
                  <a:lnTo>
                    <a:pt x="817036" y="457798"/>
                  </a:lnTo>
                  <a:lnTo>
                    <a:pt x="846038" y="428779"/>
                  </a:lnTo>
                  <a:lnTo>
                    <a:pt x="875607" y="400644"/>
                  </a:lnTo>
                  <a:lnTo>
                    <a:pt x="905757" y="373398"/>
                  </a:lnTo>
                  <a:lnTo>
                    <a:pt x="936506" y="347049"/>
                  </a:lnTo>
                  <a:lnTo>
                    <a:pt x="967867" y="321605"/>
                  </a:lnTo>
                  <a:lnTo>
                    <a:pt x="999858" y="297071"/>
                  </a:lnTo>
                  <a:lnTo>
                    <a:pt x="1032492" y="273455"/>
                  </a:lnTo>
                  <a:lnTo>
                    <a:pt x="1065787" y="250765"/>
                  </a:lnTo>
                  <a:lnTo>
                    <a:pt x="1099757" y="229007"/>
                  </a:lnTo>
                  <a:lnTo>
                    <a:pt x="1134418" y="208188"/>
                  </a:lnTo>
                  <a:lnTo>
                    <a:pt x="1169785" y="188316"/>
                  </a:lnTo>
                  <a:lnTo>
                    <a:pt x="1205875" y="169397"/>
                  </a:lnTo>
                  <a:lnTo>
                    <a:pt x="1242703" y="151439"/>
                  </a:lnTo>
                  <a:lnTo>
                    <a:pt x="1280283" y="134449"/>
                  </a:lnTo>
                  <a:lnTo>
                    <a:pt x="1318633" y="118434"/>
                  </a:lnTo>
                  <a:lnTo>
                    <a:pt x="1357767" y="103400"/>
                  </a:lnTo>
                  <a:lnTo>
                    <a:pt x="1397701" y="89356"/>
                  </a:lnTo>
                  <a:lnTo>
                    <a:pt x="1438450" y="76308"/>
                  </a:lnTo>
                  <a:lnTo>
                    <a:pt x="1480031" y="64262"/>
                  </a:lnTo>
                  <a:lnTo>
                    <a:pt x="1522458" y="53227"/>
                  </a:lnTo>
                  <a:lnTo>
                    <a:pt x="1565747" y="43210"/>
                  </a:lnTo>
                  <a:lnTo>
                    <a:pt x="1609915" y="34216"/>
                  </a:lnTo>
                  <a:lnTo>
                    <a:pt x="1654975" y="26255"/>
                  </a:lnTo>
                  <a:lnTo>
                    <a:pt x="1700944" y="19332"/>
                  </a:lnTo>
                  <a:lnTo>
                    <a:pt x="1747838" y="13454"/>
                  </a:lnTo>
                  <a:lnTo>
                    <a:pt x="1795672" y="8629"/>
                  </a:lnTo>
                  <a:lnTo>
                    <a:pt x="1844462" y="4864"/>
                  </a:lnTo>
                  <a:lnTo>
                    <a:pt x="1894222" y="2166"/>
                  </a:lnTo>
                  <a:lnTo>
                    <a:pt x="1944969" y="542"/>
                  </a:lnTo>
                  <a:lnTo>
                    <a:pt x="1996719" y="0"/>
                  </a:lnTo>
                  <a:lnTo>
                    <a:pt x="2042695" y="493"/>
                  </a:lnTo>
                  <a:lnTo>
                    <a:pt x="2088540" y="1860"/>
                  </a:lnTo>
                  <a:lnTo>
                    <a:pt x="2134247" y="4096"/>
                  </a:lnTo>
                  <a:lnTo>
                    <a:pt x="2179810" y="7195"/>
                  </a:lnTo>
                  <a:lnTo>
                    <a:pt x="2225224" y="11150"/>
                  </a:lnTo>
                  <a:lnTo>
                    <a:pt x="2270482" y="15956"/>
                  </a:lnTo>
                  <a:lnTo>
                    <a:pt x="2315578" y="21607"/>
                  </a:lnTo>
                  <a:lnTo>
                    <a:pt x="2360506" y="28097"/>
                  </a:lnTo>
                  <a:lnTo>
                    <a:pt x="2405261" y="35421"/>
                  </a:lnTo>
                  <a:lnTo>
                    <a:pt x="2449837" y="43572"/>
                  </a:lnTo>
                  <a:lnTo>
                    <a:pt x="2494227" y="52545"/>
                  </a:lnTo>
                  <a:lnTo>
                    <a:pt x="2538426" y="62333"/>
                  </a:lnTo>
                  <a:lnTo>
                    <a:pt x="2582427" y="72932"/>
                  </a:lnTo>
                  <a:lnTo>
                    <a:pt x="2626225" y="84335"/>
                  </a:lnTo>
                  <a:lnTo>
                    <a:pt x="2669814" y="96536"/>
                  </a:lnTo>
                  <a:lnTo>
                    <a:pt x="2713187" y="109530"/>
                  </a:lnTo>
                  <a:lnTo>
                    <a:pt x="2756340" y="123311"/>
                  </a:lnTo>
                  <a:lnTo>
                    <a:pt x="2799265" y="137872"/>
                  </a:lnTo>
                  <a:lnTo>
                    <a:pt x="2841957" y="153209"/>
                  </a:lnTo>
                  <a:lnTo>
                    <a:pt x="2884410" y="169314"/>
                  </a:lnTo>
                  <a:lnTo>
                    <a:pt x="2926618" y="186183"/>
                  </a:lnTo>
                  <a:lnTo>
                    <a:pt x="2968575" y="203810"/>
                  </a:lnTo>
                  <a:lnTo>
                    <a:pt x="3010275" y="222188"/>
                  </a:lnTo>
                  <a:lnTo>
                    <a:pt x="3051712" y="241313"/>
                  </a:lnTo>
                  <a:lnTo>
                    <a:pt x="3092881" y="261177"/>
                  </a:lnTo>
                  <a:lnTo>
                    <a:pt x="3133774" y="281775"/>
                  </a:lnTo>
                  <a:lnTo>
                    <a:pt x="3174387" y="303102"/>
                  </a:lnTo>
                  <a:lnTo>
                    <a:pt x="3214713" y="325152"/>
                  </a:lnTo>
                  <a:lnTo>
                    <a:pt x="3254746" y="347918"/>
                  </a:lnTo>
                  <a:lnTo>
                    <a:pt x="3294481" y="371395"/>
                  </a:lnTo>
                  <a:lnTo>
                    <a:pt x="3333911" y="395577"/>
                  </a:lnTo>
                  <a:lnTo>
                    <a:pt x="3373031" y="420458"/>
                  </a:lnTo>
                  <a:lnTo>
                    <a:pt x="3411834" y="446033"/>
                  </a:lnTo>
                  <a:lnTo>
                    <a:pt x="3450314" y="472296"/>
                  </a:lnTo>
                  <a:lnTo>
                    <a:pt x="3488467" y="499240"/>
                  </a:lnTo>
                  <a:lnTo>
                    <a:pt x="3526285" y="526860"/>
                  </a:lnTo>
                  <a:lnTo>
                    <a:pt x="3563762" y="555150"/>
                  </a:lnTo>
                  <a:lnTo>
                    <a:pt x="3600893" y="584104"/>
                  </a:lnTo>
                  <a:lnTo>
                    <a:pt x="3637672" y="613717"/>
                  </a:lnTo>
                  <a:lnTo>
                    <a:pt x="3674093" y="643982"/>
                  </a:lnTo>
                  <a:lnTo>
                    <a:pt x="3710150" y="674894"/>
                  </a:lnTo>
                  <a:lnTo>
                    <a:pt x="3745836" y="706447"/>
                  </a:lnTo>
                  <a:lnTo>
                    <a:pt x="3781146" y="738635"/>
                  </a:lnTo>
                  <a:lnTo>
                    <a:pt x="3816075" y="771452"/>
                  </a:lnTo>
                  <a:lnTo>
                    <a:pt x="3850615" y="804893"/>
                  </a:lnTo>
                  <a:lnTo>
                    <a:pt x="3884762" y="838951"/>
                  </a:lnTo>
                  <a:lnTo>
                    <a:pt x="3918508" y="873621"/>
                  </a:lnTo>
                  <a:lnTo>
                    <a:pt x="3951849" y="908897"/>
                  </a:lnTo>
                  <a:lnTo>
                    <a:pt x="3984778" y="944773"/>
                  </a:lnTo>
                  <a:lnTo>
                    <a:pt x="4017289" y="981243"/>
                  </a:lnTo>
                  <a:lnTo>
                    <a:pt x="4049376" y="1018302"/>
                  </a:lnTo>
                  <a:lnTo>
                    <a:pt x="4081034" y="1055943"/>
                  </a:lnTo>
                  <a:lnTo>
                    <a:pt x="4112256" y="1094161"/>
                  </a:lnTo>
                  <a:lnTo>
                    <a:pt x="4143036" y="1132950"/>
                  </a:lnTo>
                  <a:lnTo>
                    <a:pt x="4173369" y="1172304"/>
                  </a:lnTo>
                  <a:lnTo>
                    <a:pt x="4203248" y="1212217"/>
                  </a:lnTo>
                  <a:lnTo>
                    <a:pt x="4232668" y="1252684"/>
                  </a:lnTo>
                  <a:lnTo>
                    <a:pt x="4261622" y="1293698"/>
                  </a:lnTo>
                  <a:lnTo>
                    <a:pt x="4290105" y="1335254"/>
                  </a:lnTo>
                  <a:lnTo>
                    <a:pt x="4318111" y="1377347"/>
                  </a:lnTo>
                  <a:lnTo>
                    <a:pt x="4345633" y="1419969"/>
                  </a:lnTo>
                  <a:lnTo>
                    <a:pt x="4372667" y="1463115"/>
                  </a:lnTo>
                  <a:lnTo>
                    <a:pt x="4399204" y="1506780"/>
                  </a:lnTo>
                  <a:lnTo>
                    <a:pt x="4425241" y="1550957"/>
                  </a:lnTo>
                  <a:lnTo>
                    <a:pt x="4450771" y="1595642"/>
                  </a:lnTo>
                  <a:lnTo>
                    <a:pt x="4475787" y="1640827"/>
                  </a:lnTo>
                  <a:lnTo>
                    <a:pt x="4500285" y="1686507"/>
                  </a:lnTo>
                  <a:lnTo>
                    <a:pt x="4524257" y="1732677"/>
                  </a:lnTo>
                  <a:lnTo>
                    <a:pt x="4547699" y="1779330"/>
                  </a:lnTo>
                  <a:lnTo>
                    <a:pt x="4570603" y="1826460"/>
                  </a:lnTo>
                  <a:lnTo>
                    <a:pt x="4592965" y="1874063"/>
                  </a:lnTo>
                  <a:lnTo>
                    <a:pt x="4614778" y="1922131"/>
                  </a:lnTo>
                  <a:lnTo>
                    <a:pt x="4636036" y="1970660"/>
                  </a:lnTo>
                  <a:lnTo>
                    <a:pt x="4656733" y="2019643"/>
                  </a:lnTo>
                  <a:lnTo>
                    <a:pt x="4676864" y="2069074"/>
                  </a:lnTo>
                  <a:lnTo>
                    <a:pt x="4696422" y="2118948"/>
                  </a:lnTo>
                  <a:lnTo>
                    <a:pt x="4679794" y="2132024"/>
                  </a:lnTo>
                  <a:close/>
                </a:path>
              </a:pathLst>
            </a:custGeom>
            <a:solidFill>
              <a:srgbClr val="EF67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312712"/>
              <a:ext cx="1757045" cy="4194175"/>
            </a:xfrm>
            <a:custGeom>
              <a:avLst/>
              <a:gdLst/>
              <a:ahLst/>
              <a:cxnLst/>
              <a:rect l="l" t="t" r="r" b="b"/>
              <a:pathLst>
                <a:path w="1757045" h="4194175">
                  <a:moveTo>
                    <a:pt x="0" y="4193973"/>
                  </a:moveTo>
                  <a:lnTo>
                    <a:pt x="0" y="0"/>
                  </a:lnTo>
                  <a:lnTo>
                    <a:pt x="56149" y="52263"/>
                  </a:lnTo>
                  <a:lnTo>
                    <a:pt x="201924" y="182325"/>
                  </a:lnTo>
                  <a:lnTo>
                    <a:pt x="851242" y="730743"/>
                  </a:lnTo>
                  <a:lnTo>
                    <a:pt x="1034661" y="894573"/>
                  </a:lnTo>
                  <a:lnTo>
                    <a:pt x="1173449" y="1027732"/>
                  </a:lnTo>
                  <a:lnTo>
                    <a:pt x="1271429" y="1129164"/>
                  </a:lnTo>
                  <a:lnTo>
                    <a:pt x="1363119" y="1232180"/>
                  </a:lnTo>
                  <a:lnTo>
                    <a:pt x="1420283" y="1301845"/>
                  </a:lnTo>
                  <a:lnTo>
                    <a:pt x="1473949" y="1372376"/>
                  </a:lnTo>
                  <a:lnTo>
                    <a:pt x="1523837" y="1443838"/>
                  </a:lnTo>
                  <a:lnTo>
                    <a:pt x="1569665" y="1516297"/>
                  </a:lnTo>
                  <a:lnTo>
                    <a:pt x="1611153" y="1589816"/>
                  </a:lnTo>
                  <a:lnTo>
                    <a:pt x="1648021" y="1664462"/>
                  </a:lnTo>
                  <a:lnTo>
                    <a:pt x="1679987" y="1740298"/>
                  </a:lnTo>
                  <a:lnTo>
                    <a:pt x="1706771" y="1817390"/>
                  </a:lnTo>
                  <a:lnTo>
                    <a:pt x="1718131" y="1856427"/>
                  </a:lnTo>
                  <a:lnTo>
                    <a:pt x="1728091" y="1895803"/>
                  </a:lnTo>
                  <a:lnTo>
                    <a:pt x="1736615" y="1935525"/>
                  </a:lnTo>
                  <a:lnTo>
                    <a:pt x="1743668" y="1975602"/>
                  </a:lnTo>
                  <a:lnTo>
                    <a:pt x="1749214" y="2016041"/>
                  </a:lnTo>
                  <a:lnTo>
                    <a:pt x="1753219" y="2056851"/>
                  </a:lnTo>
                  <a:lnTo>
                    <a:pt x="1755648" y="2098041"/>
                  </a:lnTo>
                  <a:lnTo>
                    <a:pt x="1756466" y="2139617"/>
                  </a:lnTo>
                  <a:lnTo>
                    <a:pt x="1755913" y="2199488"/>
                  </a:lnTo>
                  <a:lnTo>
                    <a:pt x="1751527" y="2315540"/>
                  </a:lnTo>
                  <a:lnTo>
                    <a:pt x="1742851" y="2426782"/>
                  </a:lnTo>
                  <a:lnTo>
                    <a:pt x="1729986" y="2533351"/>
                  </a:lnTo>
                  <a:lnTo>
                    <a:pt x="1713033" y="2635382"/>
                  </a:lnTo>
                  <a:lnTo>
                    <a:pt x="1692091" y="2733009"/>
                  </a:lnTo>
                  <a:lnTo>
                    <a:pt x="1667261" y="2826367"/>
                  </a:lnTo>
                  <a:lnTo>
                    <a:pt x="1638645" y="2915593"/>
                  </a:lnTo>
                  <a:lnTo>
                    <a:pt x="1606341" y="3000821"/>
                  </a:lnTo>
                  <a:lnTo>
                    <a:pt x="1570452" y="3082186"/>
                  </a:lnTo>
                  <a:lnTo>
                    <a:pt x="1531076" y="3159824"/>
                  </a:lnTo>
                  <a:lnTo>
                    <a:pt x="1488316" y="3233870"/>
                  </a:lnTo>
                  <a:lnTo>
                    <a:pt x="1442271" y="3304458"/>
                  </a:lnTo>
                  <a:lnTo>
                    <a:pt x="1393041" y="3371725"/>
                  </a:lnTo>
                  <a:lnTo>
                    <a:pt x="1340729" y="3435805"/>
                  </a:lnTo>
                  <a:lnTo>
                    <a:pt x="1285432" y="3496833"/>
                  </a:lnTo>
                  <a:lnTo>
                    <a:pt x="1227254" y="3554945"/>
                  </a:lnTo>
                  <a:lnTo>
                    <a:pt x="1166293" y="3610276"/>
                  </a:lnTo>
                  <a:lnTo>
                    <a:pt x="1102650" y="3662960"/>
                  </a:lnTo>
                  <a:lnTo>
                    <a:pt x="1036426" y="3713134"/>
                  </a:lnTo>
                  <a:lnTo>
                    <a:pt x="967722" y="3760933"/>
                  </a:lnTo>
                  <a:lnTo>
                    <a:pt x="896637" y="3806491"/>
                  </a:lnTo>
                  <a:lnTo>
                    <a:pt x="823273" y="3849943"/>
                  </a:lnTo>
                  <a:lnTo>
                    <a:pt x="747730" y="3891426"/>
                  </a:lnTo>
                  <a:lnTo>
                    <a:pt x="630548" y="3950252"/>
                  </a:lnTo>
                  <a:lnTo>
                    <a:pt x="509029" y="4005405"/>
                  </a:lnTo>
                  <a:lnTo>
                    <a:pt x="383512" y="4057343"/>
                  </a:lnTo>
                  <a:lnTo>
                    <a:pt x="210521" y="4122379"/>
                  </a:lnTo>
                  <a:lnTo>
                    <a:pt x="0" y="4193973"/>
                  </a:lnTo>
                  <a:close/>
                </a:path>
              </a:pathLst>
            </a:custGeom>
            <a:solidFill>
              <a:srgbClr val="F18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5568679" y="0"/>
            <a:ext cx="2719705" cy="2129155"/>
          </a:xfrm>
          <a:custGeom>
            <a:avLst/>
            <a:gdLst/>
            <a:ahLst/>
            <a:cxnLst/>
            <a:rect l="l" t="t" r="r" b="b"/>
            <a:pathLst>
              <a:path w="2719705" h="2129155">
                <a:moveTo>
                  <a:pt x="2701768" y="2128650"/>
                </a:moveTo>
                <a:lnTo>
                  <a:pt x="2655764" y="2128131"/>
                </a:lnTo>
                <a:lnTo>
                  <a:pt x="2609893" y="2126739"/>
                </a:lnTo>
                <a:lnTo>
                  <a:pt x="2564161" y="2124481"/>
                </a:lnTo>
                <a:lnTo>
                  <a:pt x="2518573" y="2121363"/>
                </a:lnTo>
                <a:lnTo>
                  <a:pt x="2473135" y="2117390"/>
                </a:lnTo>
                <a:lnTo>
                  <a:pt x="2427854" y="2112568"/>
                </a:lnTo>
                <a:lnTo>
                  <a:pt x="2382734" y="2106902"/>
                </a:lnTo>
                <a:lnTo>
                  <a:pt x="2337783" y="2100399"/>
                </a:lnTo>
                <a:lnTo>
                  <a:pt x="2293006" y="2093065"/>
                </a:lnTo>
                <a:lnTo>
                  <a:pt x="2248409" y="2084904"/>
                </a:lnTo>
                <a:lnTo>
                  <a:pt x="2203997" y="2075924"/>
                </a:lnTo>
                <a:lnTo>
                  <a:pt x="2159778" y="2066129"/>
                </a:lnTo>
                <a:lnTo>
                  <a:pt x="2115756" y="2055525"/>
                </a:lnTo>
                <a:lnTo>
                  <a:pt x="2071938" y="2044119"/>
                </a:lnTo>
                <a:lnTo>
                  <a:pt x="2028329" y="2031916"/>
                </a:lnTo>
                <a:lnTo>
                  <a:pt x="1984936" y="2018921"/>
                </a:lnTo>
                <a:lnTo>
                  <a:pt x="1941765" y="2005141"/>
                </a:lnTo>
                <a:lnTo>
                  <a:pt x="1898820" y="1990581"/>
                </a:lnTo>
                <a:lnTo>
                  <a:pt x="1856110" y="1975248"/>
                </a:lnTo>
                <a:lnTo>
                  <a:pt x="1813638" y="1959146"/>
                </a:lnTo>
                <a:lnTo>
                  <a:pt x="1771411" y="1942282"/>
                </a:lnTo>
                <a:lnTo>
                  <a:pt x="1729436" y="1924661"/>
                </a:lnTo>
                <a:lnTo>
                  <a:pt x="1687718" y="1906290"/>
                </a:lnTo>
                <a:lnTo>
                  <a:pt x="1646262" y="1887173"/>
                </a:lnTo>
                <a:lnTo>
                  <a:pt x="1605076" y="1867317"/>
                </a:lnTo>
                <a:lnTo>
                  <a:pt x="1564164" y="1846728"/>
                </a:lnTo>
                <a:lnTo>
                  <a:pt x="1523533" y="1825411"/>
                </a:lnTo>
                <a:lnTo>
                  <a:pt x="1483189" y="1803372"/>
                </a:lnTo>
                <a:lnTo>
                  <a:pt x="1443138" y="1780617"/>
                </a:lnTo>
                <a:lnTo>
                  <a:pt x="1403384" y="1757151"/>
                </a:lnTo>
                <a:lnTo>
                  <a:pt x="1363936" y="1732981"/>
                </a:lnTo>
                <a:lnTo>
                  <a:pt x="1324798" y="1708112"/>
                </a:lnTo>
                <a:lnTo>
                  <a:pt x="1285976" y="1682550"/>
                </a:lnTo>
                <a:lnTo>
                  <a:pt x="1247476" y="1656301"/>
                </a:lnTo>
                <a:lnTo>
                  <a:pt x="1209304" y="1629370"/>
                </a:lnTo>
                <a:lnTo>
                  <a:pt x="1171467" y="1601763"/>
                </a:lnTo>
                <a:lnTo>
                  <a:pt x="1133970" y="1573487"/>
                </a:lnTo>
                <a:lnTo>
                  <a:pt x="1096818" y="1544546"/>
                </a:lnTo>
                <a:lnTo>
                  <a:pt x="1060019" y="1514947"/>
                </a:lnTo>
                <a:lnTo>
                  <a:pt x="1023577" y="1484695"/>
                </a:lnTo>
                <a:lnTo>
                  <a:pt x="987499" y="1453797"/>
                </a:lnTo>
                <a:lnTo>
                  <a:pt x="951791" y="1422257"/>
                </a:lnTo>
                <a:lnTo>
                  <a:pt x="916458" y="1390082"/>
                </a:lnTo>
                <a:lnTo>
                  <a:pt x="881507" y="1357278"/>
                </a:lnTo>
                <a:lnTo>
                  <a:pt x="846943" y="1323849"/>
                </a:lnTo>
                <a:lnTo>
                  <a:pt x="812773" y="1289803"/>
                </a:lnTo>
                <a:lnTo>
                  <a:pt x="779002" y="1255145"/>
                </a:lnTo>
                <a:lnTo>
                  <a:pt x="745636" y="1219880"/>
                </a:lnTo>
                <a:lnTo>
                  <a:pt x="712682" y="1184014"/>
                </a:lnTo>
                <a:lnTo>
                  <a:pt x="680144" y="1147554"/>
                </a:lnTo>
                <a:lnTo>
                  <a:pt x="648030" y="1110504"/>
                </a:lnTo>
                <a:lnTo>
                  <a:pt x="616345" y="1072872"/>
                </a:lnTo>
                <a:lnTo>
                  <a:pt x="585094" y="1034661"/>
                </a:lnTo>
                <a:lnTo>
                  <a:pt x="554284" y="995879"/>
                </a:lnTo>
                <a:lnTo>
                  <a:pt x="523921" y="956531"/>
                </a:lnTo>
                <a:lnTo>
                  <a:pt x="494011" y="916622"/>
                </a:lnTo>
                <a:lnTo>
                  <a:pt x="464560" y="876160"/>
                </a:lnTo>
                <a:lnTo>
                  <a:pt x="435572" y="835148"/>
                </a:lnTo>
                <a:lnTo>
                  <a:pt x="407056" y="793594"/>
                </a:lnTo>
                <a:lnTo>
                  <a:pt x="379016" y="751502"/>
                </a:lnTo>
                <a:lnTo>
                  <a:pt x="351458" y="708879"/>
                </a:lnTo>
                <a:lnTo>
                  <a:pt x="324388" y="665731"/>
                </a:lnTo>
                <a:lnTo>
                  <a:pt x="297812" y="622063"/>
                </a:lnTo>
                <a:lnTo>
                  <a:pt x="271737" y="577881"/>
                </a:lnTo>
                <a:lnTo>
                  <a:pt x="246168" y="533190"/>
                </a:lnTo>
                <a:lnTo>
                  <a:pt x="221110" y="487997"/>
                </a:lnTo>
                <a:lnTo>
                  <a:pt x="196571" y="442307"/>
                </a:lnTo>
                <a:lnTo>
                  <a:pt x="172555" y="396127"/>
                </a:lnTo>
                <a:lnTo>
                  <a:pt x="149069" y="349461"/>
                </a:lnTo>
                <a:lnTo>
                  <a:pt x="126119" y="302316"/>
                </a:lnTo>
                <a:lnTo>
                  <a:pt x="103711" y="254697"/>
                </a:lnTo>
                <a:lnTo>
                  <a:pt x="81850" y="206611"/>
                </a:lnTo>
                <a:lnTo>
                  <a:pt x="60542" y="158062"/>
                </a:lnTo>
                <a:lnTo>
                  <a:pt x="39794" y="109058"/>
                </a:lnTo>
                <a:lnTo>
                  <a:pt x="19611" y="59602"/>
                </a:lnTo>
                <a:lnTo>
                  <a:pt x="0" y="9702"/>
                </a:lnTo>
                <a:lnTo>
                  <a:pt x="12347" y="0"/>
                </a:lnTo>
                <a:lnTo>
                  <a:pt x="2719320" y="0"/>
                </a:lnTo>
                <a:lnTo>
                  <a:pt x="2719320" y="2128466"/>
                </a:lnTo>
                <a:lnTo>
                  <a:pt x="2701768" y="2128650"/>
                </a:lnTo>
                <a:close/>
              </a:path>
            </a:pathLst>
          </a:custGeom>
          <a:solidFill>
            <a:srgbClr val="F5B8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52905" y="2237798"/>
            <a:ext cx="1035685" cy="4196080"/>
          </a:xfrm>
          <a:custGeom>
            <a:avLst/>
            <a:gdLst/>
            <a:ahLst/>
            <a:cxnLst/>
            <a:rect l="l" t="t" r="r" b="b"/>
            <a:pathLst>
              <a:path w="1035684" h="4196080">
                <a:moveTo>
                  <a:pt x="1035094" y="4195983"/>
                </a:moveTo>
                <a:lnTo>
                  <a:pt x="993443" y="4194128"/>
                </a:lnTo>
                <a:lnTo>
                  <a:pt x="982747" y="4151608"/>
                </a:lnTo>
                <a:lnTo>
                  <a:pt x="971171" y="4108901"/>
                </a:lnTo>
                <a:lnTo>
                  <a:pt x="958749" y="4066012"/>
                </a:lnTo>
                <a:lnTo>
                  <a:pt x="945517" y="4022948"/>
                </a:lnTo>
                <a:lnTo>
                  <a:pt x="931510" y="3979717"/>
                </a:lnTo>
                <a:lnTo>
                  <a:pt x="916763" y="3936326"/>
                </a:lnTo>
                <a:lnTo>
                  <a:pt x="901311" y="3892781"/>
                </a:lnTo>
                <a:lnTo>
                  <a:pt x="885191" y="3849090"/>
                </a:lnTo>
                <a:lnTo>
                  <a:pt x="868437" y="3805259"/>
                </a:lnTo>
                <a:lnTo>
                  <a:pt x="851084" y="3761296"/>
                </a:lnTo>
                <a:lnTo>
                  <a:pt x="833168" y="3717207"/>
                </a:lnTo>
                <a:lnTo>
                  <a:pt x="814725" y="3672999"/>
                </a:lnTo>
                <a:lnTo>
                  <a:pt x="795789" y="3628680"/>
                </a:lnTo>
                <a:lnTo>
                  <a:pt x="776396" y="3584256"/>
                </a:lnTo>
                <a:lnTo>
                  <a:pt x="756581" y="3539734"/>
                </a:lnTo>
                <a:lnTo>
                  <a:pt x="736379" y="3495121"/>
                </a:lnTo>
                <a:lnTo>
                  <a:pt x="715827" y="3450424"/>
                </a:lnTo>
                <a:lnTo>
                  <a:pt x="694958" y="3405651"/>
                </a:lnTo>
                <a:lnTo>
                  <a:pt x="673809" y="3360808"/>
                </a:lnTo>
                <a:lnTo>
                  <a:pt x="652415" y="3315901"/>
                </a:lnTo>
                <a:lnTo>
                  <a:pt x="630811" y="3270939"/>
                </a:lnTo>
                <a:lnTo>
                  <a:pt x="609032" y="3225928"/>
                </a:lnTo>
                <a:lnTo>
                  <a:pt x="587114" y="3180874"/>
                </a:lnTo>
                <a:lnTo>
                  <a:pt x="476671" y="2955219"/>
                </a:lnTo>
                <a:lnTo>
                  <a:pt x="432755" y="2864907"/>
                </a:lnTo>
                <a:lnTo>
                  <a:pt x="410995" y="2819767"/>
                </a:lnTo>
                <a:lnTo>
                  <a:pt x="389413" y="2774648"/>
                </a:lnTo>
                <a:lnTo>
                  <a:pt x="368045" y="2729557"/>
                </a:lnTo>
                <a:lnTo>
                  <a:pt x="346926" y="2684500"/>
                </a:lnTo>
                <a:lnTo>
                  <a:pt x="326092" y="2639485"/>
                </a:lnTo>
                <a:lnTo>
                  <a:pt x="305578" y="2594518"/>
                </a:lnTo>
                <a:lnTo>
                  <a:pt x="285418" y="2549607"/>
                </a:lnTo>
                <a:lnTo>
                  <a:pt x="265650" y="2504758"/>
                </a:lnTo>
                <a:lnTo>
                  <a:pt x="246307" y="2459978"/>
                </a:lnTo>
                <a:lnTo>
                  <a:pt x="227426" y="2415275"/>
                </a:lnTo>
                <a:lnTo>
                  <a:pt x="209041" y="2370655"/>
                </a:lnTo>
                <a:lnTo>
                  <a:pt x="191188" y="2326125"/>
                </a:lnTo>
                <a:lnTo>
                  <a:pt x="173902" y="2281692"/>
                </a:lnTo>
                <a:lnTo>
                  <a:pt x="157218" y="2237363"/>
                </a:lnTo>
                <a:lnTo>
                  <a:pt x="141172" y="2193146"/>
                </a:lnTo>
                <a:lnTo>
                  <a:pt x="125800" y="2149046"/>
                </a:lnTo>
                <a:lnTo>
                  <a:pt x="111135" y="2105072"/>
                </a:lnTo>
                <a:lnTo>
                  <a:pt x="97215" y="2061230"/>
                </a:lnTo>
                <a:lnTo>
                  <a:pt x="84073" y="2017526"/>
                </a:lnTo>
                <a:lnTo>
                  <a:pt x="71746" y="1973969"/>
                </a:lnTo>
                <a:lnTo>
                  <a:pt x="60269" y="1930564"/>
                </a:lnTo>
                <a:lnTo>
                  <a:pt x="49677" y="1887319"/>
                </a:lnTo>
                <a:lnTo>
                  <a:pt x="40005" y="1844241"/>
                </a:lnTo>
                <a:lnTo>
                  <a:pt x="31288" y="1801337"/>
                </a:lnTo>
                <a:lnTo>
                  <a:pt x="23563" y="1758614"/>
                </a:lnTo>
                <a:lnTo>
                  <a:pt x="16864" y="1716078"/>
                </a:lnTo>
                <a:lnTo>
                  <a:pt x="11226" y="1673737"/>
                </a:lnTo>
                <a:lnTo>
                  <a:pt x="6686" y="1631598"/>
                </a:lnTo>
                <a:lnTo>
                  <a:pt x="3278" y="1589667"/>
                </a:lnTo>
                <a:lnTo>
                  <a:pt x="1037" y="1547952"/>
                </a:lnTo>
                <a:lnTo>
                  <a:pt x="0" y="1506459"/>
                </a:lnTo>
                <a:lnTo>
                  <a:pt x="200" y="1465196"/>
                </a:lnTo>
                <a:lnTo>
                  <a:pt x="1674" y="1424169"/>
                </a:lnTo>
                <a:lnTo>
                  <a:pt x="4457" y="1383385"/>
                </a:lnTo>
                <a:lnTo>
                  <a:pt x="8584" y="1342852"/>
                </a:lnTo>
                <a:lnTo>
                  <a:pt x="14091" y="1302577"/>
                </a:lnTo>
                <a:lnTo>
                  <a:pt x="21012" y="1262565"/>
                </a:lnTo>
                <a:lnTo>
                  <a:pt x="29384" y="1222825"/>
                </a:lnTo>
                <a:lnTo>
                  <a:pt x="39241" y="1183363"/>
                </a:lnTo>
                <a:lnTo>
                  <a:pt x="50619" y="1144186"/>
                </a:lnTo>
                <a:lnTo>
                  <a:pt x="63553" y="1105302"/>
                </a:lnTo>
                <a:lnTo>
                  <a:pt x="78078" y="1066716"/>
                </a:lnTo>
                <a:lnTo>
                  <a:pt x="94230" y="1028437"/>
                </a:lnTo>
                <a:lnTo>
                  <a:pt x="119155" y="973997"/>
                </a:lnTo>
                <a:lnTo>
                  <a:pt x="144579" y="921134"/>
                </a:lnTo>
                <a:lnTo>
                  <a:pt x="170498" y="869827"/>
                </a:lnTo>
                <a:lnTo>
                  <a:pt x="196907" y="820055"/>
                </a:lnTo>
                <a:lnTo>
                  <a:pt x="223801" y="771798"/>
                </a:lnTo>
                <a:lnTo>
                  <a:pt x="251176" y="725035"/>
                </a:lnTo>
                <a:lnTo>
                  <a:pt x="279027" y="679746"/>
                </a:lnTo>
                <a:lnTo>
                  <a:pt x="307349" y="635910"/>
                </a:lnTo>
                <a:lnTo>
                  <a:pt x="336138" y="593507"/>
                </a:lnTo>
                <a:lnTo>
                  <a:pt x="365390" y="552516"/>
                </a:lnTo>
                <a:lnTo>
                  <a:pt x="395099" y="512916"/>
                </a:lnTo>
                <a:lnTo>
                  <a:pt x="425261" y="474688"/>
                </a:lnTo>
                <a:lnTo>
                  <a:pt x="455872" y="437810"/>
                </a:lnTo>
                <a:lnTo>
                  <a:pt x="486926" y="402261"/>
                </a:lnTo>
                <a:lnTo>
                  <a:pt x="518419" y="368023"/>
                </a:lnTo>
                <a:lnTo>
                  <a:pt x="550347" y="335073"/>
                </a:lnTo>
                <a:lnTo>
                  <a:pt x="582704" y="303391"/>
                </a:lnTo>
                <a:lnTo>
                  <a:pt x="615487" y="272958"/>
                </a:lnTo>
                <a:lnTo>
                  <a:pt x="648690" y="243751"/>
                </a:lnTo>
                <a:lnTo>
                  <a:pt x="682309" y="215752"/>
                </a:lnTo>
                <a:lnTo>
                  <a:pt x="716339" y="188938"/>
                </a:lnTo>
                <a:lnTo>
                  <a:pt x="750776" y="163290"/>
                </a:lnTo>
                <a:lnTo>
                  <a:pt x="785615" y="138788"/>
                </a:lnTo>
                <a:lnTo>
                  <a:pt x="820852" y="115410"/>
                </a:lnTo>
                <a:lnTo>
                  <a:pt x="856481" y="93135"/>
                </a:lnTo>
                <a:lnTo>
                  <a:pt x="892499" y="71945"/>
                </a:lnTo>
                <a:lnTo>
                  <a:pt x="928899" y="51817"/>
                </a:lnTo>
                <a:lnTo>
                  <a:pt x="965679" y="32732"/>
                </a:lnTo>
                <a:lnTo>
                  <a:pt x="1002833" y="14668"/>
                </a:lnTo>
                <a:lnTo>
                  <a:pt x="1035094" y="0"/>
                </a:lnTo>
                <a:lnTo>
                  <a:pt x="1035094" y="4195983"/>
                </a:lnTo>
                <a:close/>
              </a:path>
            </a:pathLst>
          </a:custGeom>
          <a:solidFill>
            <a:srgbClr val="537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6363" y="1028700"/>
            <a:ext cx="1771649" cy="17811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86734" y="3148962"/>
            <a:ext cx="1771649" cy="178117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037955" y="2582232"/>
            <a:ext cx="102120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30" dirty="0">
                <a:solidFill>
                  <a:srgbClr val="164853"/>
                </a:solidFill>
                <a:latin typeface="Cambria"/>
                <a:cs typeface="Cambria"/>
              </a:rPr>
              <a:t>PROJECT</a:t>
            </a:r>
            <a:r>
              <a:rPr spc="285" dirty="0">
                <a:solidFill>
                  <a:srgbClr val="164853"/>
                </a:solidFill>
                <a:latin typeface="Cambria"/>
                <a:cs typeface="Cambria"/>
              </a:rPr>
              <a:t> </a:t>
            </a:r>
            <a:r>
              <a:rPr spc="555" dirty="0">
                <a:solidFill>
                  <a:srgbClr val="164853"/>
                </a:solidFill>
                <a:latin typeface="Cambria"/>
                <a:cs typeface="Cambria"/>
              </a:rPr>
              <a:t>DEFINITION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102792" y="3943929"/>
            <a:ext cx="10078085" cy="396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78815" algn="just">
              <a:lnSpc>
                <a:spcPct val="114999"/>
              </a:lnSpc>
              <a:spcBef>
                <a:spcPts val="100"/>
              </a:spcBef>
            </a:pPr>
            <a:r>
              <a:rPr sz="2500" spc="100" dirty="0">
                <a:latin typeface="Trebuchet MS"/>
                <a:cs typeface="Trebuchet MS"/>
              </a:rPr>
              <a:t>Dry</a:t>
            </a:r>
            <a:r>
              <a:rPr sz="2500" spc="105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fruit</a:t>
            </a:r>
            <a:r>
              <a:rPr sz="2500" spc="5" dirty="0">
                <a:latin typeface="Trebuchet MS"/>
                <a:cs typeface="Trebuchet MS"/>
              </a:rPr>
              <a:t> </a:t>
            </a:r>
            <a:r>
              <a:rPr sz="2500" spc="65" dirty="0">
                <a:latin typeface="Trebuchet MS"/>
                <a:cs typeface="Trebuchet MS"/>
              </a:rPr>
              <a:t>store</a:t>
            </a:r>
            <a:r>
              <a:rPr sz="2500" spc="70" dirty="0">
                <a:latin typeface="Trebuchet MS"/>
                <a:cs typeface="Trebuchet MS"/>
              </a:rPr>
              <a:t> </a:t>
            </a:r>
            <a:r>
              <a:rPr sz="2500" spc="95" dirty="0">
                <a:latin typeface="Trebuchet MS"/>
                <a:cs typeface="Trebuchet MS"/>
              </a:rPr>
              <a:t>management</a:t>
            </a:r>
            <a:r>
              <a:rPr sz="2500" spc="100" dirty="0">
                <a:latin typeface="Trebuchet MS"/>
                <a:cs typeface="Trebuchet MS"/>
              </a:rPr>
              <a:t> </a:t>
            </a:r>
            <a:r>
              <a:rPr sz="2500" spc="135" dirty="0">
                <a:latin typeface="Trebuchet MS"/>
                <a:cs typeface="Trebuchet MS"/>
              </a:rPr>
              <a:t>system</a:t>
            </a:r>
            <a:r>
              <a:rPr sz="2500" spc="140" dirty="0">
                <a:latin typeface="Trebuchet MS"/>
                <a:cs typeface="Trebuchet MS"/>
              </a:rPr>
              <a:t> </a:t>
            </a:r>
            <a:r>
              <a:rPr sz="2500" spc="70" dirty="0">
                <a:latin typeface="Trebuchet MS"/>
                <a:cs typeface="Trebuchet MS"/>
              </a:rPr>
              <a:t>provides</a:t>
            </a:r>
            <a:r>
              <a:rPr sz="2500" spc="75" dirty="0">
                <a:latin typeface="Trebuchet MS"/>
                <a:cs typeface="Trebuchet MS"/>
              </a:rPr>
              <a:t> </a:t>
            </a:r>
            <a:r>
              <a:rPr sz="2500" spc="80" dirty="0">
                <a:latin typeface="Trebuchet MS"/>
                <a:cs typeface="Trebuchet MS"/>
              </a:rPr>
              <a:t>various </a:t>
            </a:r>
            <a:r>
              <a:rPr sz="2500" spc="85" dirty="0">
                <a:latin typeface="Trebuchet MS"/>
                <a:cs typeface="Trebuchet MS"/>
              </a:rPr>
              <a:t> </a:t>
            </a:r>
            <a:r>
              <a:rPr sz="2500" spc="35" dirty="0">
                <a:latin typeface="Trebuchet MS"/>
                <a:cs typeface="Trebuchet MS"/>
              </a:rPr>
              <a:t>functionalities </a:t>
            </a:r>
            <a:r>
              <a:rPr sz="2500" spc="95" dirty="0">
                <a:latin typeface="Trebuchet MS"/>
                <a:cs typeface="Trebuchet MS"/>
              </a:rPr>
              <a:t>which </a:t>
            </a:r>
            <a:r>
              <a:rPr sz="2500" spc="65" dirty="0">
                <a:latin typeface="Trebuchet MS"/>
                <a:cs typeface="Trebuchet MS"/>
              </a:rPr>
              <a:t>would </a:t>
            </a:r>
            <a:r>
              <a:rPr sz="2500" spc="35" dirty="0">
                <a:latin typeface="Trebuchet MS"/>
                <a:cs typeface="Trebuchet MS"/>
              </a:rPr>
              <a:t>help </a:t>
            </a:r>
            <a:r>
              <a:rPr sz="2500" spc="5" dirty="0">
                <a:latin typeface="Trebuchet MS"/>
                <a:cs typeface="Trebuchet MS"/>
              </a:rPr>
              <a:t>local </a:t>
            </a:r>
            <a:r>
              <a:rPr sz="2500" spc="70" dirty="0">
                <a:latin typeface="Trebuchet MS"/>
                <a:cs typeface="Trebuchet MS"/>
              </a:rPr>
              <a:t>dry </a:t>
            </a:r>
            <a:r>
              <a:rPr sz="2500" dirty="0">
                <a:latin typeface="Trebuchet MS"/>
                <a:cs typeface="Trebuchet MS"/>
              </a:rPr>
              <a:t>fruit </a:t>
            </a:r>
            <a:r>
              <a:rPr sz="2500" spc="5" dirty="0">
                <a:latin typeface="Trebuchet MS"/>
                <a:cs typeface="Trebuchet MS"/>
              </a:rPr>
              <a:t>seller </a:t>
            </a:r>
            <a:r>
              <a:rPr sz="2500" spc="35" dirty="0">
                <a:latin typeface="Trebuchet MS"/>
                <a:cs typeface="Trebuchet MS"/>
              </a:rPr>
              <a:t>to </a:t>
            </a:r>
            <a:r>
              <a:rPr sz="2500" spc="65" dirty="0">
                <a:latin typeface="Trebuchet MS"/>
                <a:cs typeface="Trebuchet MS"/>
              </a:rPr>
              <a:t>make </a:t>
            </a:r>
            <a:r>
              <a:rPr sz="2500" spc="5" dirty="0">
                <a:latin typeface="Trebuchet MS"/>
                <a:cs typeface="Trebuchet MS"/>
              </a:rPr>
              <a:t>their </a:t>
            </a:r>
            <a:r>
              <a:rPr sz="2500" spc="10" dirty="0">
                <a:latin typeface="Trebuchet MS"/>
                <a:cs typeface="Trebuchet MS"/>
              </a:rPr>
              <a:t> </a:t>
            </a:r>
            <a:r>
              <a:rPr sz="2500" spc="130" dirty="0">
                <a:latin typeface="Trebuchet MS"/>
                <a:cs typeface="Trebuchet MS"/>
              </a:rPr>
              <a:t>business </a:t>
            </a:r>
            <a:r>
              <a:rPr sz="2500" spc="10" dirty="0">
                <a:latin typeface="Trebuchet MS"/>
                <a:cs typeface="Trebuchet MS"/>
              </a:rPr>
              <a:t>available </a:t>
            </a:r>
            <a:r>
              <a:rPr sz="2500" spc="25" dirty="0">
                <a:latin typeface="Trebuchet MS"/>
                <a:cs typeface="Trebuchet MS"/>
              </a:rPr>
              <a:t>globally </a:t>
            </a:r>
            <a:r>
              <a:rPr sz="2500" spc="100" dirty="0">
                <a:latin typeface="Trebuchet MS"/>
                <a:cs typeface="Trebuchet MS"/>
              </a:rPr>
              <a:t>and </a:t>
            </a:r>
            <a:r>
              <a:rPr sz="2500" spc="35" dirty="0">
                <a:latin typeface="Trebuchet MS"/>
                <a:cs typeface="Trebuchet MS"/>
              </a:rPr>
              <a:t>share/sell </a:t>
            </a:r>
            <a:r>
              <a:rPr sz="2500" spc="5" dirty="0">
                <a:latin typeface="Trebuchet MS"/>
                <a:cs typeface="Trebuchet MS"/>
              </a:rPr>
              <a:t>their </a:t>
            </a:r>
            <a:r>
              <a:rPr sz="2500" spc="70" dirty="0">
                <a:latin typeface="Trebuchet MS"/>
                <a:cs typeface="Trebuchet MS"/>
              </a:rPr>
              <a:t>product </a:t>
            </a:r>
            <a:r>
              <a:rPr sz="2500" spc="-20" dirty="0">
                <a:latin typeface="Trebuchet MS"/>
                <a:cs typeface="Trebuchet MS"/>
              </a:rPr>
              <a:t>online. </a:t>
            </a:r>
            <a:r>
              <a:rPr sz="2500" spc="70" dirty="0">
                <a:latin typeface="Trebuchet MS"/>
                <a:cs typeface="Trebuchet MS"/>
              </a:rPr>
              <a:t>This </a:t>
            </a:r>
            <a:r>
              <a:rPr sz="2500" spc="-740" dirty="0">
                <a:latin typeface="Trebuchet MS"/>
                <a:cs typeface="Trebuchet MS"/>
              </a:rPr>
              <a:t> </a:t>
            </a:r>
            <a:r>
              <a:rPr sz="2500" spc="135" dirty="0">
                <a:latin typeface="Trebuchet MS"/>
                <a:cs typeface="Trebuchet MS"/>
              </a:rPr>
              <a:t>system </a:t>
            </a:r>
            <a:r>
              <a:rPr sz="2500" spc="-60" dirty="0">
                <a:latin typeface="Trebuchet MS"/>
                <a:cs typeface="Trebuchet MS"/>
              </a:rPr>
              <a:t>will </a:t>
            </a:r>
            <a:r>
              <a:rPr sz="2500" spc="45" dirty="0">
                <a:latin typeface="Trebuchet MS"/>
                <a:cs typeface="Trebuchet MS"/>
              </a:rPr>
              <a:t>provide </a:t>
            </a:r>
            <a:r>
              <a:rPr sz="2500" spc="5" dirty="0">
                <a:latin typeface="Trebuchet MS"/>
                <a:cs typeface="Trebuchet MS"/>
              </a:rPr>
              <a:t>facilities </a:t>
            </a:r>
            <a:r>
              <a:rPr sz="2500" spc="-45" dirty="0">
                <a:latin typeface="Trebuchet MS"/>
                <a:cs typeface="Trebuchet MS"/>
              </a:rPr>
              <a:t>like </a:t>
            </a:r>
            <a:r>
              <a:rPr sz="2500" spc="90" dirty="0">
                <a:latin typeface="Trebuchet MS"/>
                <a:cs typeface="Trebuchet MS"/>
              </a:rPr>
              <a:t>customer </a:t>
            </a:r>
            <a:r>
              <a:rPr sz="2500" spc="114" dirty="0">
                <a:latin typeface="Trebuchet MS"/>
                <a:cs typeface="Trebuchet MS"/>
              </a:rPr>
              <a:t>can </a:t>
            </a:r>
            <a:r>
              <a:rPr sz="2500" spc="120" dirty="0">
                <a:latin typeface="Trebuchet MS"/>
                <a:cs typeface="Trebuchet MS"/>
              </a:rPr>
              <a:t>buy </a:t>
            </a:r>
            <a:r>
              <a:rPr sz="2500" spc="70" dirty="0">
                <a:latin typeface="Trebuchet MS"/>
                <a:cs typeface="Trebuchet MS"/>
              </a:rPr>
              <a:t>product </a:t>
            </a:r>
            <a:r>
              <a:rPr sz="2500" spc="-20" dirty="0">
                <a:latin typeface="Trebuchet MS"/>
                <a:cs typeface="Trebuchet MS"/>
              </a:rPr>
              <a:t>online, </a:t>
            </a:r>
            <a:r>
              <a:rPr sz="2500" spc="-740" dirty="0">
                <a:latin typeface="Trebuchet MS"/>
                <a:cs typeface="Trebuchet MS"/>
              </a:rPr>
              <a:t> </a:t>
            </a:r>
            <a:r>
              <a:rPr sz="2500" spc="100" dirty="0">
                <a:latin typeface="Trebuchet MS"/>
                <a:cs typeface="Trebuchet MS"/>
              </a:rPr>
              <a:t>pay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25" dirty="0">
                <a:latin typeface="Trebuchet MS"/>
                <a:cs typeface="Trebuchet MS"/>
              </a:rPr>
              <a:t>online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100" dirty="0">
                <a:latin typeface="Trebuchet MS"/>
                <a:cs typeface="Trebuchet MS"/>
              </a:rPr>
              <a:t>and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80" dirty="0">
                <a:latin typeface="Trebuchet MS"/>
                <a:cs typeface="Trebuchet MS"/>
              </a:rPr>
              <a:t>get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25" dirty="0">
                <a:latin typeface="Trebuchet MS"/>
                <a:cs typeface="Trebuchet MS"/>
              </a:rPr>
              <a:t>details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70" dirty="0">
                <a:latin typeface="Trebuchet MS"/>
                <a:cs typeface="Trebuchet MS"/>
              </a:rPr>
              <a:t>about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75" dirty="0">
                <a:latin typeface="Trebuchet MS"/>
                <a:cs typeface="Trebuchet MS"/>
              </a:rPr>
              <a:t>physical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145" dirty="0">
                <a:latin typeface="Trebuchet MS"/>
                <a:cs typeface="Trebuchet MS"/>
              </a:rPr>
              <a:t>shop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-45" dirty="0">
                <a:latin typeface="Trebuchet MS"/>
                <a:cs typeface="Trebuchet MS"/>
              </a:rPr>
              <a:t>like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75" dirty="0">
                <a:latin typeface="Trebuchet MS"/>
                <a:cs typeface="Trebuchet MS"/>
              </a:rPr>
              <a:t>contact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30" dirty="0">
                <a:latin typeface="Trebuchet MS"/>
                <a:cs typeface="Trebuchet MS"/>
              </a:rPr>
              <a:t>number, </a:t>
            </a:r>
            <a:r>
              <a:rPr sz="2500" spc="-740" dirty="0">
                <a:latin typeface="Trebuchet MS"/>
                <a:cs typeface="Trebuchet MS"/>
              </a:rPr>
              <a:t> </a:t>
            </a:r>
            <a:r>
              <a:rPr sz="2500" spc="30" dirty="0">
                <a:latin typeface="Trebuchet MS"/>
                <a:cs typeface="Trebuchet MS"/>
              </a:rPr>
              <a:t>location </a:t>
            </a:r>
            <a:r>
              <a:rPr sz="2500" spc="-120" dirty="0">
                <a:latin typeface="Trebuchet MS"/>
                <a:cs typeface="Trebuchet MS"/>
              </a:rPr>
              <a:t>etc...</a:t>
            </a:r>
            <a:r>
              <a:rPr sz="2500" spc="-114" dirty="0">
                <a:latin typeface="Trebuchet MS"/>
                <a:cs typeface="Trebuchet MS"/>
              </a:rPr>
              <a:t> </a:t>
            </a:r>
            <a:r>
              <a:rPr sz="2500" spc="160" dirty="0">
                <a:latin typeface="Trebuchet MS"/>
                <a:cs typeface="Trebuchet MS"/>
              </a:rPr>
              <a:t>Any </a:t>
            </a:r>
            <a:r>
              <a:rPr sz="2500" spc="95" dirty="0">
                <a:latin typeface="Trebuchet MS"/>
                <a:cs typeface="Trebuchet MS"/>
              </a:rPr>
              <a:t>person </a:t>
            </a:r>
            <a:r>
              <a:rPr sz="2500" spc="114" dirty="0">
                <a:latin typeface="Trebuchet MS"/>
                <a:cs typeface="Trebuchet MS"/>
              </a:rPr>
              <a:t>can </a:t>
            </a:r>
            <a:r>
              <a:rPr sz="2500" spc="35" dirty="0">
                <a:latin typeface="Trebuchet MS"/>
                <a:cs typeface="Trebuchet MS"/>
              </a:rPr>
              <a:t>visit </a:t>
            </a:r>
            <a:r>
              <a:rPr sz="2500" spc="55" dirty="0">
                <a:latin typeface="Trebuchet MS"/>
                <a:cs typeface="Trebuchet MS"/>
              </a:rPr>
              <a:t>the </a:t>
            </a:r>
            <a:r>
              <a:rPr sz="2500" spc="60" dirty="0">
                <a:latin typeface="Trebuchet MS"/>
                <a:cs typeface="Trebuchet MS"/>
              </a:rPr>
              <a:t>website </a:t>
            </a:r>
            <a:r>
              <a:rPr sz="2500" spc="35" dirty="0">
                <a:latin typeface="Trebuchet MS"/>
                <a:cs typeface="Trebuchet MS"/>
              </a:rPr>
              <a:t>to </a:t>
            </a:r>
            <a:r>
              <a:rPr sz="2500" spc="95" dirty="0">
                <a:latin typeface="Trebuchet MS"/>
                <a:cs typeface="Trebuchet MS"/>
              </a:rPr>
              <a:t>browse </a:t>
            </a:r>
            <a:r>
              <a:rPr sz="2500" spc="100" dirty="0">
                <a:latin typeface="Trebuchet MS"/>
                <a:cs typeface="Trebuchet MS"/>
              </a:rPr>
              <a:t>and </a:t>
            </a:r>
            <a:r>
              <a:rPr sz="2500" spc="105" dirty="0">
                <a:latin typeface="Trebuchet MS"/>
                <a:cs typeface="Trebuchet MS"/>
              </a:rPr>
              <a:t> </a:t>
            </a:r>
            <a:r>
              <a:rPr sz="2500" spc="100" dirty="0">
                <a:latin typeface="Trebuchet MS"/>
                <a:cs typeface="Trebuchet MS"/>
              </a:rPr>
              <a:t>search</a:t>
            </a:r>
            <a:r>
              <a:rPr sz="2500" spc="105" dirty="0">
                <a:latin typeface="Trebuchet MS"/>
                <a:cs typeface="Trebuchet MS"/>
              </a:rPr>
              <a:t> </a:t>
            </a:r>
            <a:r>
              <a:rPr sz="2500" spc="10" dirty="0">
                <a:latin typeface="Trebuchet MS"/>
                <a:cs typeface="Trebuchet MS"/>
              </a:rPr>
              <a:t>available</a:t>
            </a:r>
            <a:r>
              <a:rPr sz="2500" spc="15" dirty="0">
                <a:latin typeface="Trebuchet MS"/>
                <a:cs typeface="Trebuchet MS"/>
              </a:rPr>
              <a:t> </a:t>
            </a:r>
            <a:r>
              <a:rPr sz="2500" spc="70" dirty="0">
                <a:latin typeface="Trebuchet MS"/>
                <a:cs typeface="Trebuchet MS"/>
              </a:rPr>
              <a:t>product</a:t>
            </a:r>
            <a:r>
              <a:rPr sz="2500" spc="75" dirty="0">
                <a:latin typeface="Trebuchet MS"/>
                <a:cs typeface="Trebuchet MS"/>
              </a:rPr>
              <a:t> </a:t>
            </a:r>
            <a:r>
              <a:rPr sz="2500" spc="100" dirty="0">
                <a:latin typeface="Trebuchet MS"/>
                <a:cs typeface="Trebuchet MS"/>
              </a:rPr>
              <a:t>and</a:t>
            </a:r>
            <a:r>
              <a:rPr sz="2500" spc="105" dirty="0">
                <a:latin typeface="Trebuchet MS"/>
                <a:cs typeface="Trebuchet MS"/>
              </a:rPr>
              <a:t> </a:t>
            </a:r>
            <a:r>
              <a:rPr sz="2500" spc="5" dirty="0">
                <a:latin typeface="Trebuchet MS"/>
                <a:cs typeface="Trebuchet MS"/>
              </a:rPr>
              <a:t>their</a:t>
            </a:r>
            <a:r>
              <a:rPr sz="2500" spc="10" dirty="0">
                <a:latin typeface="Trebuchet MS"/>
                <a:cs typeface="Trebuchet MS"/>
              </a:rPr>
              <a:t> </a:t>
            </a:r>
            <a:r>
              <a:rPr sz="2500" spc="25" dirty="0">
                <a:latin typeface="Trebuchet MS"/>
                <a:cs typeface="Trebuchet MS"/>
              </a:rPr>
              <a:t>details</a:t>
            </a:r>
            <a:r>
              <a:rPr sz="2500" spc="30" dirty="0">
                <a:latin typeface="Trebuchet MS"/>
                <a:cs typeface="Trebuchet MS"/>
              </a:rPr>
              <a:t> </a:t>
            </a:r>
            <a:r>
              <a:rPr sz="2500" spc="40" dirty="0">
                <a:latin typeface="Trebuchet MS"/>
                <a:cs typeface="Trebuchet MS"/>
              </a:rPr>
              <a:t>shall</a:t>
            </a:r>
            <a:r>
              <a:rPr sz="2500" spc="45" dirty="0">
                <a:latin typeface="Trebuchet MS"/>
                <a:cs typeface="Trebuchet MS"/>
              </a:rPr>
              <a:t> </a:t>
            </a:r>
            <a:r>
              <a:rPr sz="2500" spc="60" dirty="0">
                <a:latin typeface="Trebuchet MS"/>
                <a:cs typeface="Trebuchet MS"/>
              </a:rPr>
              <a:t>be</a:t>
            </a:r>
            <a:r>
              <a:rPr sz="2500" spc="65" dirty="0">
                <a:latin typeface="Trebuchet MS"/>
                <a:cs typeface="Trebuchet MS"/>
              </a:rPr>
              <a:t> </a:t>
            </a:r>
            <a:r>
              <a:rPr sz="2500" spc="55" dirty="0">
                <a:latin typeface="Trebuchet MS"/>
                <a:cs typeface="Trebuchet MS"/>
              </a:rPr>
              <a:t>viewed </a:t>
            </a:r>
            <a:r>
              <a:rPr sz="2500" spc="60" dirty="0">
                <a:latin typeface="Trebuchet MS"/>
                <a:cs typeface="Trebuchet MS"/>
              </a:rPr>
              <a:t> </a:t>
            </a:r>
            <a:r>
              <a:rPr sz="2500" spc="40" dirty="0">
                <a:latin typeface="Trebuchet MS"/>
                <a:cs typeface="Trebuchet MS"/>
              </a:rPr>
              <a:t>accordingly.</a:t>
            </a:r>
            <a:r>
              <a:rPr sz="2500" spc="-25" dirty="0">
                <a:latin typeface="Trebuchet MS"/>
                <a:cs typeface="Trebuchet MS"/>
              </a:rPr>
              <a:t> </a:t>
            </a:r>
            <a:r>
              <a:rPr sz="2500" spc="75" dirty="0">
                <a:latin typeface="Trebuchet MS"/>
                <a:cs typeface="Trebuchet MS"/>
              </a:rPr>
              <a:t>Its</a:t>
            </a:r>
            <a:r>
              <a:rPr sz="2500" spc="-25" dirty="0">
                <a:latin typeface="Trebuchet MS"/>
                <a:cs typeface="Trebuchet MS"/>
              </a:rPr>
              <a:t> </a:t>
            </a:r>
            <a:r>
              <a:rPr sz="2500" spc="40" dirty="0">
                <a:latin typeface="Trebuchet MS"/>
                <a:cs typeface="Trebuchet MS"/>
              </a:rPr>
              <a:t>easier</a:t>
            </a:r>
            <a:r>
              <a:rPr sz="2500" spc="-25" dirty="0">
                <a:latin typeface="Trebuchet MS"/>
                <a:cs typeface="Trebuchet MS"/>
              </a:rPr>
              <a:t> </a:t>
            </a:r>
            <a:r>
              <a:rPr sz="2500" spc="35" dirty="0">
                <a:latin typeface="Trebuchet MS"/>
                <a:cs typeface="Trebuchet MS"/>
              </a:rPr>
              <a:t>to</a:t>
            </a:r>
            <a:r>
              <a:rPr sz="2500" spc="-25" dirty="0">
                <a:latin typeface="Trebuchet MS"/>
                <a:cs typeface="Trebuchet MS"/>
              </a:rPr>
              <a:t> </a:t>
            </a:r>
            <a:r>
              <a:rPr sz="2500" spc="55" dirty="0">
                <a:latin typeface="Trebuchet MS"/>
                <a:cs typeface="Trebuchet MS"/>
              </a:rPr>
              <a:t>handle</a:t>
            </a:r>
            <a:r>
              <a:rPr sz="2500" spc="-25" dirty="0">
                <a:latin typeface="Trebuchet MS"/>
                <a:cs typeface="Trebuchet MS"/>
              </a:rPr>
              <a:t> </a:t>
            </a:r>
            <a:r>
              <a:rPr sz="2500" spc="55" dirty="0">
                <a:latin typeface="Trebuchet MS"/>
                <a:cs typeface="Trebuchet MS"/>
              </a:rPr>
              <a:t>the</a:t>
            </a:r>
            <a:r>
              <a:rPr sz="2500" spc="-25" dirty="0">
                <a:latin typeface="Trebuchet MS"/>
                <a:cs typeface="Trebuchet MS"/>
              </a:rPr>
              <a:t> </a:t>
            </a:r>
            <a:r>
              <a:rPr sz="2500" spc="5" dirty="0">
                <a:latin typeface="Trebuchet MS"/>
                <a:cs typeface="Trebuchet MS"/>
              </a:rPr>
              <a:t>local</a:t>
            </a:r>
            <a:r>
              <a:rPr sz="2500" spc="-25" dirty="0">
                <a:latin typeface="Trebuchet MS"/>
                <a:cs typeface="Trebuchet MS"/>
              </a:rPr>
              <a:t> </a:t>
            </a:r>
            <a:r>
              <a:rPr sz="2500" spc="130" dirty="0">
                <a:latin typeface="Trebuchet MS"/>
                <a:cs typeface="Trebuchet MS"/>
              </a:rPr>
              <a:t>business</a:t>
            </a:r>
            <a:r>
              <a:rPr sz="2500" spc="-20" dirty="0">
                <a:latin typeface="Trebuchet MS"/>
                <a:cs typeface="Trebuchet MS"/>
              </a:rPr>
              <a:t> </a:t>
            </a:r>
            <a:r>
              <a:rPr sz="2500" spc="60" dirty="0">
                <a:latin typeface="Trebuchet MS"/>
                <a:cs typeface="Trebuchet MS"/>
              </a:rPr>
              <a:t>more</a:t>
            </a:r>
            <a:r>
              <a:rPr sz="2500" spc="-25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efficiently. </a:t>
            </a:r>
            <a:r>
              <a:rPr sz="2500" spc="-740" dirty="0">
                <a:latin typeface="Trebuchet MS"/>
                <a:cs typeface="Trebuchet MS"/>
              </a:rPr>
              <a:t> </a:t>
            </a:r>
            <a:r>
              <a:rPr sz="2500" spc="160" dirty="0">
                <a:latin typeface="Trebuchet MS"/>
                <a:cs typeface="Trebuchet MS"/>
              </a:rPr>
              <a:t>C</a:t>
            </a:r>
            <a:r>
              <a:rPr sz="2500" spc="130" dirty="0">
                <a:latin typeface="Trebuchet MS"/>
                <a:cs typeface="Trebuchet MS"/>
              </a:rPr>
              <a:t>u</a:t>
            </a:r>
            <a:r>
              <a:rPr sz="2500" spc="254" dirty="0">
                <a:latin typeface="Trebuchet MS"/>
                <a:cs typeface="Trebuchet MS"/>
              </a:rPr>
              <a:t>s</a:t>
            </a:r>
            <a:r>
              <a:rPr sz="2500" spc="-20" dirty="0">
                <a:latin typeface="Trebuchet MS"/>
                <a:cs typeface="Trebuchet MS"/>
              </a:rPr>
              <a:t>t</a:t>
            </a:r>
            <a:r>
              <a:rPr sz="2500" spc="85" dirty="0">
                <a:latin typeface="Trebuchet MS"/>
                <a:cs typeface="Trebuchet MS"/>
              </a:rPr>
              <a:t>o</a:t>
            </a:r>
            <a:r>
              <a:rPr sz="2500" spc="140" dirty="0">
                <a:latin typeface="Trebuchet MS"/>
                <a:cs typeface="Trebuchet MS"/>
              </a:rPr>
              <a:t>m</a:t>
            </a:r>
            <a:r>
              <a:rPr sz="2500" spc="30" dirty="0">
                <a:latin typeface="Trebuchet MS"/>
                <a:cs typeface="Trebuchet MS"/>
              </a:rPr>
              <a:t>e</a:t>
            </a:r>
            <a:r>
              <a:rPr sz="2500" spc="-25" dirty="0">
                <a:latin typeface="Trebuchet MS"/>
                <a:cs typeface="Trebuchet MS"/>
              </a:rPr>
              <a:t>r</a:t>
            </a:r>
            <a:r>
              <a:rPr sz="2500" spc="-145" dirty="0">
                <a:latin typeface="Trebuchet MS"/>
                <a:cs typeface="Trebuchet MS"/>
              </a:rPr>
              <a:t> </a:t>
            </a:r>
            <a:r>
              <a:rPr sz="2500" spc="135" dirty="0">
                <a:latin typeface="Trebuchet MS"/>
                <a:cs typeface="Trebuchet MS"/>
              </a:rPr>
              <a:t>w</a:t>
            </a:r>
            <a:r>
              <a:rPr sz="2500" spc="-110" dirty="0">
                <a:latin typeface="Trebuchet MS"/>
                <a:cs typeface="Trebuchet MS"/>
              </a:rPr>
              <a:t>i</a:t>
            </a:r>
            <a:r>
              <a:rPr sz="2500" spc="-130" dirty="0">
                <a:latin typeface="Trebuchet MS"/>
                <a:cs typeface="Trebuchet MS"/>
              </a:rPr>
              <a:t>ll</a:t>
            </a:r>
            <a:r>
              <a:rPr sz="2500" spc="-145" dirty="0">
                <a:latin typeface="Trebuchet MS"/>
                <a:cs typeface="Trebuchet MS"/>
              </a:rPr>
              <a:t> </a:t>
            </a:r>
            <a:r>
              <a:rPr sz="2500" spc="229" dirty="0">
                <a:latin typeface="Trebuchet MS"/>
                <a:cs typeface="Trebuchet MS"/>
              </a:rPr>
              <a:t>g</a:t>
            </a:r>
            <a:r>
              <a:rPr sz="2500" spc="30" dirty="0">
                <a:latin typeface="Trebuchet MS"/>
                <a:cs typeface="Trebuchet MS"/>
              </a:rPr>
              <a:t>e</a:t>
            </a:r>
            <a:r>
              <a:rPr sz="2500" spc="-15" dirty="0">
                <a:latin typeface="Trebuchet MS"/>
                <a:cs typeface="Trebuchet MS"/>
              </a:rPr>
              <a:t>t</a:t>
            </a:r>
            <a:r>
              <a:rPr sz="2500" spc="-145" dirty="0">
                <a:latin typeface="Trebuchet MS"/>
                <a:cs typeface="Trebuchet MS"/>
              </a:rPr>
              <a:t> </a:t>
            </a:r>
            <a:r>
              <a:rPr sz="2500" spc="-30" dirty="0">
                <a:latin typeface="Trebuchet MS"/>
                <a:cs typeface="Trebuchet MS"/>
              </a:rPr>
              <a:t>r</a:t>
            </a:r>
            <a:r>
              <a:rPr sz="2500" spc="30" dirty="0">
                <a:latin typeface="Trebuchet MS"/>
                <a:cs typeface="Trebuchet MS"/>
              </a:rPr>
              <a:t>e</a:t>
            </a:r>
            <a:r>
              <a:rPr sz="2500" spc="229" dirty="0">
                <a:latin typeface="Trebuchet MS"/>
                <a:cs typeface="Trebuchet MS"/>
              </a:rPr>
              <a:t>g</a:t>
            </a:r>
            <a:r>
              <a:rPr sz="2500" spc="130" dirty="0">
                <a:latin typeface="Trebuchet MS"/>
                <a:cs typeface="Trebuchet MS"/>
              </a:rPr>
              <a:t>u</a:t>
            </a:r>
            <a:r>
              <a:rPr sz="2500" spc="-130" dirty="0">
                <a:latin typeface="Trebuchet MS"/>
                <a:cs typeface="Trebuchet MS"/>
              </a:rPr>
              <a:t>l</a:t>
            </a:r>
            <a:r>
              <a:rPr sz="2500" spc="60" dirty="0">
                <a:latin typeface="Trebuchet MS"/>
                <a:cs typeface="Trebuchet MS"/>
              </a:rPr>
              <a:t>a</a:t>
            </a:r>
            <a:r>
              <a:rPr sz="2500" spc="-25" dirty="0">
                <a:latin typeface="Trebuchet MS"/>
                <a:cs typeface="Trebuchet MS"/>
              </a:rPr>
              <a:t>r</a:t>
            </a:r>
            <a:r>
              <a:rPr sz="2500" spc="-145" dirty="0">
                <a:latin typeface="Trebuchet MS"/>
                <a:cs typeface="Trebuchet MS"/>
              </a:rPr>
              <a:t> </a:t>
            </a:r>
            <a:r>
              <a:rPr sz="2500" spc="130" dirty="0">
                <a:latin typeface="Trebuchet MS"/>
                <a:cs typeface="Trebuchet MS"/>
              </a:rPr>
              <a:t>u</a:t>
            </a:r>
            <a:r>
              <a:rPr sz="2500" spc="90" dirty="0">
                <a:latin typeface="Trebuchet MS"/>
                <a:cs typeface="Trebuchet MS"/>
              </a:rPr>
              <a:t>p</a:t>
            </a:r>
            <a:r>
              <a:rPr sz="2500" spc="85" dirty="0">
                <a:latin typeface="Trebuchet MS"/>
                <a:cs typeface="Trebuchet MS"/>
              </a:rPr>
              <a:t>d</a:t>
            </a:r>
            <a:r>
              <a:rPr sz="2500" spc="60" dirty="0">
                <a:latin typeface="Trebuchet MS"/>
                <a:cs typeface="Trebuchet MS"/>
              </a:rPr>
              <a:t>a</a:t>
            </a:r>
            <a:r>
              <a:rPr sz="2500" spc="-20" dirty="0">
                <a:latin typeface="Trebuchet MS"/>
                <a:cs typeface="Trebuchet MS"/>
              </a:rPr>
              <a:t>t</a:t>
            </a:r>
            <a:r>
              <a:rPr sz="2500" spc="30" dirty="0">
                <a:latin typeface="Trebuchet MS"/>
                <a:cs typeface="Trebuchet MS"/>
              </a:rPr>
              <a:t>e</a:t>
            </a:r>
            <a:r>
              <a:rPr sz="2500" spc="260" dirty="0">
                <a:latin typeface="Trebuchet MS"/>
                <a:cs typeface="Trebuchet MS"/>
              </a:rPr>
              <a:t>s</a:t>
            </a:r>
            <a:r>
              <a:rPr sz="2500" spc="-145" dirty="0">
                <a:latin typeface="Trebuchet MS"/>
                <a:cs typeface="Trebuchet MS"/>
              </a:rPr>
              <a:t> </a:t>
            </a:r>
            <a:r>
              <a:rPr sz="2500" spc="60" dirty="0">
                <a:latin typeface="Trebuchet MS"/>
                <a:cs typeface="Trebuchet MS"/>
              </a:rPr>
              <a:t>a</a:t>
            </a:r>
            <a:r>
              <a:rPr sz="2500" spc="85" dirty="0">
                <a:latin typeface="Trebuchet MS"/>
                <a:cs typeface="Trebuchet MS"/>
              </a:rPr>
              <a:t>bo</a:t>
            </a:r>
            <a:r>
              <a:rPr sz="2500" spc="130" dirty="0">
                <a:latin typeface="Trebuchet MS"/>
                <a:cs typeface="Trebuchet MS"/>
              </a:rPr>
              <a:t>u</a:t>
            </a:r>
            <a:r>
              <a:rPr sz="2500" spc="-15" dirty="0">
                <a:latin typeface="Trebuchet MS"/>
                <a:cs typeface="Trebuchet MS"/>
              </a:rPr>
              <a:t>t</a:t>
            </a:r>
            <a:r>
              <a:rPr sz="2500" spc="-145" dirty="0">
                <a:latin typeface="Trebuchet MS"/>
                <a:cs typeface="Trebuchet MS"/>
              </a:rPr>
              <a:t> </a:t>
            </a:r>
            <a:r>
              <a:rPr sz="2500" spc="85" dirty="0">
                <a:latin typeface="Trebuchet MS"/>
                <a:cs typeface="Trebuchet MS"/>
              </a:rPr>
              <a:t>o</a:t>
            </a:r>
            <a:r>
              <a:rPr sz="2500" spc="30" dirty="0">
                <a:latin typeface="Trebuchet MS"/>
                <a:cs typeface="Trebuchet MS"/>
              </a:rPr>
              <a:t>ffe</a:t>
            </a:r>
            <a:r>
              <a:rPr sz="2500" spc="-30" dirty="0">
                <a:latin typeface="Trebuchet MS"/>
                <a:cs typeface="Trebuchet MS"/>
              </a:rPr>
              <a:t>r</a:t>
            </a:r>
            <a:r>
              <a:rPr sz="2500" spc="260" dirty="0">
                <a:latin typeface="Trebuchet MS"/>
                <a:cs typeface="Trebuchet MS"/>
              </a:rPr>
              <a:t>s</a:t>
            </a:r>
            <a:r>
              <a:rPr sz="2500" spc="-145" dirty="0">
                <a:latin typeface="Trebuchet MS"/>
                <a:cs typeface="Trebuchet MS"/>
              </a:rPr>
              <a:t> </a:t>
            </a:r>
            <a:r>
              <a:rPr sz="2500" spc="85" dirty="0">
                <a:latin typeface="Trebuchet MS"/>
                <a:cs typeface="Trebuchet MS"/>
              </a:rPr>
              <a:t>o</a:t>
            </a:r>
            <a:r>
              <a:rPr sz="2500" spc="145" dirty="0">
                <a:latin typeface="Trebuchet MS"/>
                <a:cs typeface="Trebuchet MS"/>
              </a:rPr>
              <a:t>n</a:t>
            </a:r>
            <a:r>
              <a:rPr sz="2500" spc="-145" dirty="0">
                <a:latin typeface="Trebuchet MS"/>
                <a:cs typeface="Trebuchet MS"/>
              </a:rPr>
              <a:t> </a:t>
            </a:r>
            <a:r>
              <a:rPr sz="2500" spc="-20" dirty="0">
                <a:latin typeface="Trebuchet MS"/>
                <a:cs typeface="Trebuchet MS"/>
              </a:rPr>
              <a:t>t</a:t>
            </a:r>
            <a:r>
              <a:rPr sz="2500" spc="150" dirty="0">
                <a:latin typeface="Trebuchet MS"/>
                <a:cs typeface="Trebuchet MS"/>
              </a:rPr>
              <a:t>h</a:t>
            </a:r>
            <a:r>
              <a:rPr sz="2500" spc="35" dirty="0">
                <a:latin typeface="Trebuchet MS"/>
                <a:cs typeface="Trebuchet MS"/>
              </a:rPr>
              <a:t>e</a:t>
            </a:r>
            <a:r>
              <a:rPr sz="2500" spc="-145" dirty="0">
                <a:latin typeface="Trebuchet MS"/>
                <a:cs typeface="Trebuchet MS"/>
              </a:rPr>
              <a:t> </a:t>
            </a:r>
            <a:r>
              <a:rPr sz="2500" spc="254" dirty="0">
                <a:latin typeface="Trebuchet MS"/>
                <a:cs typeface="Trebuchet MS"/>
              </a:rPr>
              <a:t>s</a:t>
            </a:r>
            <a:r>
              <a:rPr sz="2500" spc="140" dirty="0">
                <a:latin typeface="Trebuchet MS"/>
                <a:cs typeface="Trebuchet MS"/>
              </a:rPr>
              <a:t>y</a:t>
            </a:r>
            <a:r>
              <a:rPr sz="2500" spc="254" dirty="0">
                <a:latin typeface="Trebuchet MS"/>
                <a:cs typeface="Trebuchet MS"/>
              </a:rPr>
              <a:t>s</a:t>
            </a:r>
            <a:r>
              <a:rPr sz="2500" spc="-20" dirty="0">
                <a:latin typeface="Trebuchet MS"/>
                <a:cs typeface="Trebuchet MS"/>
              </a:rPr>
              <a:t>t</a:t>
            </a:r>
            <a:r>
              <a:rPr sz="2500" spc="30" dirty="0">
                <a:latin typeface="Trebuchet MS"/>
                <a:cs typeface="Trebuchet MS"/>
              </a:rPr>
              <a:t>e</a:t>
            </a:r>
            <a:r>
              <a:rPr sz="2500" spc="140" dirty="0">
                <a:latin typeface="Trebuchet MS"/>
                <a:cs typeface="Trebuchet MS"/>
              </a:rPr>
              <a:t>m</a:t>
            </a:r>
            <a:r>
              <a:rPr sz="2500" spc="-290" dirty="0">
                <a:latin typeface="Trebuchet MS"/>
                <a:cs typeface="Trebuchet MS"/>
              </a:rPr>
              <a:t>.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6200" y="342900"/>
            <a:ext cx="10372140" cy="1669046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14"/>
              </a:spcBef>
            </a:pPr>
            <a:r>
              <a:rPr sz="5000" spc="10" dirty="0">
                <a:solidFill>
                  <a:srgbClr val="164853"/>
                </a:solidFill>
              </a:rPr>
              <a:t>ACTIVITY</a:t>
            </a:r>
            <a:r>
              <a:rPr sz="5000" spc="45" dirty="0">
                <a:solidFill>
                  <a:srgbClr val="164853"/>
                </a:solidFill>
              </a:rPr>
              <a:t> </a:t>
            </a:r>
            <a:r>
              <a:rPr sz="5000" spc="120" dirty="0">
                <a:solidFill>
                  <a:srgbClr val="164853"/>
                </a:solidFill>
              </a:rPr>
              <a:t>DIAGRAMS</a:t>
            </a:r>
            <a:endParaRPr sz="5000" dirty="0"/>
          </a:p>
          <a:p>
            <a:pPr algn="ctr">
              <a:lnSpc>
                <a:spcPct val="100000"/>
              </a:lnSpc>
              <a:spcBef>
                <a:spcPts val="1130"/>
              </a:spcBef>
            </a:pPr>
            <a:r>
              <a:rPr sz="3500" spc="5" dirty="0">
                <a:solidFill>
                  <a:srgbClr val="737373"/>
                </a:solidFill>
              </a:rPr>
              <a:t>ACTIVITY</a:t>
            </a:r>
            <a:r>
              <a:rPr sz="3500" spc="30" dirty="0">
                <a:solidFill>
                  <a:srgbClr val="737373"/>
                </a:solidFill>
              </a:rPr>
              <a:t> </a:t>
            </a:r>
            <a:r>
              <a:rPr sz="3500" spc="65" dirty="0">
                <a:solidFill>
                  <a:srgbClr val="737373"/>
                </a:solidFill>
              </a:rPr>
              <a:t>DIAGRAM</a:t>
            </a:r>
            <a:r>
              <a:rPr sz="3500" spc="30" dirty="0">
                <a:solidFill>
                  <a:srgbClr val="737373"/>
                </a:solidFill>
              </a:rPr>
              <a:t> </a:t>
            </a:r>
            <a:r>
              <a:rPr sz="3500" spc="-30" dirty="0">
                <a:solidFill>
                  <a:srgbClr val="737373"/>
                </a:solidFill>
              </a:rPr>
              <a:t>FOR</a:t>
            </a:r>
            <a:r>
              <a:rPr sz="3500" spc="30" dirty="0">
                <a:solidFill>
                  <a:srgbClr val="737373"/>
                </a:solidFill>
              </a:rPr>
              <a:t> </a:t>
            </a:r>
            <a:r>
              <a:rPr lang="en-US" sz="3500" spc="160" dirty="0" smtClean="0">
                <a:solidFill>
                  <a:srgbClr val="737373"/>
                </a:solidFill>
              </a:rPr>
              <a:t>REGISTRATION</a:t>
            </a:r>
            <a:endParaRPr sz="3500" dirty="0"/>
          </a:p>
        </p:txBody>
      </p:sp>
      <p:pic>
        <p:nvPicPr>
          <p:cNvPr id="4" name="image5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0" y="2476500"/>
            <a:ext cx="5611178" cy="715727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4178" y="1370291"/>
            <a:ext cx="8258174" cy="83724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9918" y="342900"/>
            <a:ext cx="10606693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5" dirty="0">
                <a:solidFill>
                  <a:srgbClr val="737373"/>
                </a:solidFill>
              </a:rPr>
              <a:t>ACTIVITY</a:t>
            </a:r>
            <a:r>
              <a:rPr sz="3500" spc="35" dirty="0">
                <a:solidFill>
                  <a:srgbClr val="737373"/>
                </a:solidFill>
              </a:rPr>
              <a:t> </a:t>
            </a:r>
            <a:r>
              <a:rPr sz="3500" spc="65" dirty="0">
                <a:solidFill>
                  <a:srgbClr val="737373"/>
                </a:solidFill>
              </a:rPr>
              <a:t>DIAGRAM</a:t>
            </a:r>
            <a:r>
              <a:rPr sz="3500" spc="35" dirty="0">
                <a:solidFill>
                  <a:srgbClr val="737373"/>
                </a:solidFill>
              </a:rPr>
              <a:t> </a:t>
            </a:r>
            <a:r>
              <a:rPr sz="3500" spc="-30" dirty="0" smtClean="0">
                <a:solidFill>
                  <a:srgbClr val="737373"/>
                </a:solidFill>
              </a:rPr>
              <a:t>FOR</a:t>
            </a:r>
            <a:r>
              <a:rPr lang="en-US" sz="3500" spc="-30" dirty="0" smtClean="0">
                <a:solidFill>
                  <a:srgbClr val="737373"/>
                </a:solidFill>
              </a:rPr>
              <a:t> MANAGE PRODUCT</a:t>
            </a:r>
            <a:endParaRPr sz="3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9918" y="342900"/>
            <a:ext cx="10606693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5" dirty="0">
                <a:solidFill>
                  <a:srgbClr val="737373"/>
                </a:solidFill>
              </a:rPr>
              <a:t>ACTIVITY</a:t>
            </a:r>
            <a:r>
              <a:rPr sz="3500" spc="35" dirty="0">
                <a:solidFill>
                  <a:srgbClr val="737373"/>
                </a:solidFill>
              </a:rPr>
              <a:t> </a:t>
            </a:r>
            <a:r>
              <a:rPr sz="3500" spc="65" dirty="0">
                <a:solidFill>
                  <a:srgbClr val="737373"/>
                </a:solidFill>
              </a:rPr>
              <a:t>DIAGRAM</a:t>
            </a:r>
            <a:r>
              <a:rPr sz="3500" spc="35" dirty="0">
                <a:solidFill>
                  <a:srgbClr val="737373"/>
                </a:solidFill>
              </a:rPr>
              <a:t> </a:t>
            </a:r>
            <a:r>
              <a:rPr sz="3500" spc="-30" dirty="0" smtClean="0">
                <a:solidFill>
                  <a:srgbClr val="737373"/>
                </a:solidFill>
              </a:rPr>
              <a:t>FOR</a:t>
            </a:r>
            <a:r>
              <a:rPr lang="en-US" sz="3500" spc="-30" dirty="0" smtClean="0">
                <a:solidFill>
                  <a:srgbClr val="737373"/>
                </a:solidFill>
              </a:rPr>
              <a:t> MANAGE ORDER</a:t>
            </a:r>
            <a:endParaRPr sz="3500" dirty="0"/>
          </a:p>
        </p:txBody>
      </p:sp>
      <p:pic>
        <p:nvPicPr>
          <p:cNvPr id="4" name="image7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7867" y="1181100"/>
            <a:ext cx="1730794" cy="814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76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6800" y="266700"/>
            <a:ext cx="10606693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5" dirty="0">
                <a:solidFill>
                  <a:srgbClr val="737373"/>
                </a:solidFill>
              </a:rPr>
              <a:t>ACTIVITY</a:t>
            </a:r>
            <a:r>
              <a:rPr sz="3500" spc="35" dirty="0">
                <a:solidFill>
                  <a:srgbClr val="737373"/>
                </a:solidFill>
              </a:rPr>
              <a:t> </a:t>
            </a:r>
            <a:r>
              <a:rPr sz="3500" spc="65" dirty="0">
                <a:solidFill>
                  <a:srgbClr val="737373"/>
                </a:solidFill>
              </a:rPr>
              <a:t>DIAGRAM</a:t>
            </a:r>
            <a:r>
              <a:rPr sz="3500" spc="35" dirty="0">
                <a:solidFill>
                  <a:srgbClr val="737373"/>
                </a:solidFill>
              </a:rPr>
              <a:t> </a:t>
            </a:r>
            <a:r>
              <a:rPr sz="3500" spc="-30" dirty="0" smtClean="0">
                <a:solidFill>
                  <a:srgbClr val="737373"/>
                </a:solidFill>
              </a:rPr>
              <a:t>FOR</a:t>
            </a:r>
            <a:r>
              <a:rPr lang="en-US" sz="3500" spc="-30" dirty="0" smtClean="0">
                <a:solidFill>
                  <a:srgbClr val="737373"/>
                </a:solidFill>
              </a:rPr>
              <a:t> LOGIN</a:t>
            </a:r>
            <a:endParaRPr sz="3500" dirty="0"/>
          </a:p>
        </p:txBody>
      </p:sp>
      <p:pic>
        <p:nvPicPr>
          <p:cNvPr id="5" name="image8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0" y="1485900"/>
            <a:ext cx="6553200" cy="72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82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8253" y="266700"/>
            <a:ext cx="10606693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5" dirty="0">
                <a:solidFill>
                  <a:srgbClr val="737373"/>
                </a:solidFill>
              </a:rPr>
              <a:t>ACTIVITY</a:t>
            </a:r>
            <a:r>
              <a:rPr sz="3500" spc="35" dirty="0">
                <a:solidFill>
                  <a:srgbClr val="737373"/>
                </a:solidFill>
              </a:rPr>
              <a:t> </a:t>
            </a:r>
            <a:r>
              <a:rPr sz="3500" spc="65" dirty="0">
                <a:solidFill>
                  <a:srgbClr val="737373"/>
                </a:solidFill>
              </a:rPr>
              <a:t>DIAGRAM</a:t>
            </a:r>
            <a:r>
              <a:rPr sz="3500" spc="35" dirty="0">
                <a:solidFill>
                  <a:srgbClr val="737373"/>
                </a:solidFill>
              </a:rPr>
              <a:t> </a:t>
            </a:r>
            <a:r>
              <a:rPr sz="3500" spc="-30" dirty="0" smtClean="0">
                <a:solidFill>
                  <a:srgbClr val="737373"/>
                </a:solidFill>
              </a:rPr>
              <a:t>FOR</a:t>
            </a:r>
            <a:r>
              <a:rPr lang="en-US" sz="3500" spc="-30" dirty="0" smtClean="0">
                <a:solidFill>
                  <a:srgbClr val="737373"/>
                </a:solidFill>
              </a:rPr>
              <a:t> CHANGE PASSWORD</a:t>
            </a:r>
            <a:endParaRPr sz="3500" dirty="0"/>
          </a:p>
        </p:txBody>
      </p:sp>
      <p:pic>
        <p:nvPicPr>
          <p:cNvPr id="4" name="image9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499" y="1028700"/>
            <a:ext cx="6172200" cy="835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46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2900253"/>
            <a:ext cx="2921000" cy="5194935"/>
          </a:xfrm>
          <a:custGeom>
            <a:avLst/>
            <a:gdLst/>
            <a:ahLst/>
            <a:cxnLst/>
            <a:rect l="l" t="t" r="r" b="b"/>
            <a:pathLst>
              <a:path w="2921000" h="5194934">
                <a:moveTo>
                  <a:pt x="337360" y="5194885"/>
                </a:moveTo>
                <a:lnTo>
                  <a:pt x="261511" y="5194197"/>
                </a:lnTo>
                <a:lnTo>
                  <a:pt x="185732" y="5191297"/>
                </a:lnTo>
                <a:lnTo>
                  <a:pt x="110054" y="5186184"/>
                </a:lnTo>
                <a:lnTo>
                  <a:pt x="34573" y="5178865"/>
                </a:lnTo>
                <a:lnTo>
                  <a:pt x="0" y="5174747"/>
                </a:lnTo>
                <a:lnTo>
                  <a:pt x="0" y="20210"/>
                </a:lnTo>
                <a:lnTo>
                  <a:pt x="51135" y="14253"/>
                </a:lnTo>
                <a:lnTo>
                  <a:pt x="126661" y="7419"/>
                </a:lnTo>
                <a:lnTo>
                  <a:pt x="202371" y="2791"/>
                </a:lnTo>
                <a:lnTo>
                  <a:pt x="278168" y="377"/>
                </a:lnTo>
                <a:lnTo>
                  <a:pt x="316094" y="0"/>
                </a:lnTo>
                <a:lnTo>
                  <a:pt x="354020" y="176"/>
                </a:lnTo>
                <a:lnTo>
                  <a:pt x="429828" y="2188"/>
                </a:lnTo>
                <a:lnTo>
                  <a:pt x="505562" y="6414"/>
                </a:lnTo>
                <a:lnTo>
                  <a:pt x="581124" y="12847"/>
                </a:lnTo>
                <a:lnTo>
                  <a:pt x="656481" y="21484"/>
                </a:lnTo>
                <a:lnTo>
                  <a:pt x="731538" y="32316"/>
                </a:lnTo>
                <a:lnTo>
                  <a:pt x="806263" y="45336"/>
                </a:lnTo>
                <a:lnTo>
                  <a:pt x="880561" y="60530"/>
                </a:lnTo>
                <a:lnTo>
                  <a:pt x="954400" y="77889"/>
                </a:lnTo>
                <a:lnTo>
                  <a:pt x="1027684" y="97392"/>
                </a:lnTo>
                <a:lnTo>
                  <a:pt x="1100383" y="119031"/>
                </a:lnTo>
                <a:lnTo>
                  <a:pt x="1172404" y="142777"/>
                </a:lnTo>
                <a:lnTo>
                  <a:pt x="1243715" y="168621"/>
                </a:lnTo>
                <a:lnTo>
                  <a:pt x="1314227" y="196530"/>
                </a:lnTo>
                <a:lnTo>
                  <a:pt x="1383909" y="226492"/>
                </a:lnTo>
                <a:lnTo>
                  <a:pt x="1452672" y="258468"/>
                </a:lnTo>
                <a:lnTo>
                  <a:pt x="1520487" y="292445"/>
                </a:lnTo>
                <a:lnTo>
                  <a:pt x="1587266" y="328379"/>
                </a:lnTo>
                <a:lnTo>
                  <a:pt x="1652983" y="366255"/>
                </a:lnTo>
                <a:lnTo>
                  <a:pt x="1717550" y="406025"/>
                </a:lnTo>
                <a:lnTo>
                  <a:pt x="1780942" y="447672"/>
                </a:lnTo>
                <a:lnTo>
                  <a:pt x="1843079" y="491142"/>
                </a:lnTo>
                <a:lnTo>
                  <a:pt x="1903933" y="536416"/>
                </a:lnTo>
                <a:lnTo>
                  <a:pt x="1963426" y="583438"/>
                </a:lnTo>
                <a:lnTo>
                  <a:pt x="2021534" y="632187"/>
                </a:lnTo>
                <a:lnTo>
                  <a:pt x="2078182" y="682601"/>
                </a:lnTo>
                <a:lnTo>
                  <a:pt x="2133346" y="734658"/>
                </a:lnTo>
                <a:lnTo>
                  <a:pt x="2186955" y="788291"/>
                </a:lnTo>
                <a:lnTo>
                  <a:pt x="2238986" y="843479"/>
                </a:lnTo>
                <a:lnTo>
                  <a:pt x="2289373" y="900149"/>
                </a:lnTo>
                <a:lnTo>
                  <a:pt x="2338093" y="958279"/>
                </a:lnTo>
                <a:lnTo>
                  <a:pt x="2385087" y="1017793"/>
                </a:lnTo>
                <a:lnTo>
                  <a:pt x="2430332" y="1078667"/>
                </a:lnTo>
                <a:lnTo>
                  <a:pt x="2473772" y="1140823"/>
                </a:lnTo>
                <a:lnTo>
                  <a:pt x="2515387" y="1204233"/>
                </a:lnTo>
                <a:lnTo>
                  <a:pt x="2555125" y="1268817"/>
                </a:lnTo>
                <a:lnTo>
                  <a:pt x="2592968" y="1334548"/>
                </a:lnTo>
                <a:lnTo>
                  <a:pt x="2628869" y="1401341"/>
                </a:lnTo>
                <a:lnTo>
                  <a:pt x="2662811" y="1469168"/>
                </a:lnTo>
                <a:lnTo>
                  <a:pt x="2694752" y="1537943"/>
                </a:lnTo>
                <a:lnTo>
                  <a:pt x="2724678" y="1607635"/>
                </a:lnTo>
                <a:lnTo>
                  <a:pt x="2752550" y="1678156"/>
                </a:lnTo>
                <a:lnTo>
                  <a:pt x="2778357" y="1749476"/>
                </a:lnTo>
                <a:lnTo>
                  <a:pt x="2802064" y="1821504"/>
                </a:lnTo>
                <a:lnTo>
                  <a:pt x="2823665" y="1894207"/>
                </a:lnTo>
                <a:lnTo>
                  <a:pt x="2843129" y="1967495"/>
                </a:lnTo>
                <a:lnTo>
                  <a:pt x="2860449" y="2041337"/>
                </a:lnTo>
                <a:lnTo>
                  <a:pt x="2875602" y="2115636"/>
                </a:lnTo>
                <a:lnTo>
                  <a:pt x="2888582" y="2190361"/>
                </a:lnTo>
                <a:lnTo>
                  <a:pt x="2899374" y="2265418"/>
                </a:lnTo>
                <a:lnTo>
                  <a:pt x="2907971" y="2340774"/>
                </a:lnTo>
                <a:lnTo>
                  <a:pt x="2914363" y="2416332"/>
                </a:lnTo>
                <a:lnTo>
                  <a:pt x="2918546" y="2492061"/>
                </a:lnTo>
                <a:lnTo>
                  <a:pt x="2920517" y="2567864"/>
                </a:lnTo>
                <a:lnTo>
                  <a:pt x="2920672" y="2605787"/>
                </a:lnTo>
                <a:lnTo>
                  <a:pt x="2920274" y="2643708"/>
                </a:lnTo>
                <a:lnTo>
                  <a:pt x="2917817" y="2719496"/>
                </a:lnTo>
                <a:lnTo>
                  <a:pt x="2913149" y="2795196"/>
                </a:lnTo>
                <a:lnTo>
                  <a:pt x="2906273" y="2870712"/>
                </a:lnTo>
                <a:lnTo>
                  <a:pt x="2897193" y="2946012"/>
                </a:lnTo>
                <a:lnTo>
                  <a:pt x="2885920" y="3020998"/>
                </a:lnTo>
                <a:lnTo>
                  <a:pt x="2872460" y="3095638"/>
                </a:lnTo>
                <a:lnTo>
                  <a:pt x="2856829" y="3169839"/>
                </a:lnTo>
                <a:lnTo>
                  <a:pt x="2839037" y="3243567"/>
                </a:lnTo>
                <a:lnTo>
                  <a:pt x="2819103" y="3316729"/>
                </a:lnTo>
                <a:lnTo>
                  <a:pt x="2797036" y="3389293"/>
                </a:lnTo>
                <a:lnTo>
                  <a:pt x="2772866" y="3461167"/>
                </a:lnTo>
                <a:lnTo>
                  <a:pt x="2746603" y="3532319"/>
                </a:lnTo>
                <a:lnTo>
                  <a:pt x="2718279" y="3602660"/>
                </a:lnTo>
                <a:lnTo>
                  <a:pt x="2687907" y="3672159"/>
                </a:lnTo>
                <a:lnTo>
                  <a:pt x="2655526" y="3740727"/>
                </a:lnTo>
                <a:lnTo>
                  <a:pt x="2621149" y="3808335"/>
                </a:lnTo>
                <a:lnTo>
                  <a:pt x="2584820" y="3874896"/>
                </a:lnTo>
                <a:lnTo>
                  <a:pt x="2546556" y="3940383"/>
                </a:lnTo>
                <a:lnTo>
                  <a:pt x="2506405" y="4004712"/>
                </a:lnTo>
                <a:lnTo>
                  <a:pt x="2464384" y="4067855"/>
                </a:lnTo>
                <a:lnTo>
                  <a:pt x="2420547" y="4129731"/>
                </a:lnTo>
                <a:lnTo>
                  <a:pt x="2374913" y="4190313"/>
                </a:lnTo>
                <a:lnTo>
                  <a:pt x="2327538" y="4249524"/>
                </a:lnTo>
                <a:lnTo>
                  <a:pt x="2278445" y="4307340"/>
                </a:lnTo>
                <a:lnTo>
                  <a:pt x="2227695" y="4363686"/>
                </a:lnTo>
                <a:lnTo>
                  <a:pt x="2175311" y="4418539"/>
                </a:lnTo>
                <a:lnTo>
                  <a:pt x="2121360" y="4471828"/>
                </a:lnTo>
                <a:lnTo>
                  <a:pt x="2065864" y="4523530"/>
                </a:lnTo>
                <a:lnTo>
                  <a:pt x="2008894" y="4573580"/>
                </a:lnTo>
                <a:lnTo>
                  <a:pt x="1950474" y="4621955"/>
                </a:lnTo>
                <a:lnTo>
                  <a:pt x="1890681" y="4668594"/>
                </a:lnTo>
                <a:lnTo>
                  <a:pt x="1829537" y="4713478"/>
                </a:lnTo>
                <a:lnTo>
                  <a:pt x="1767124" y="4756548"/>
                </a:lnTo>
                <a:lnTo>
                  <a:pt x="1703466" y="4797788"/>
                </a:lnTo>
                <a:lnTo>
                  <a:pt x="1638643" y="4837143"/>
                </a:lnTo>
                <a:lnTo>
                  <a:pt x="1572686" y="4874597"/>
                </a:lnTo>
                <a:lnTo>
                  <a:pt x="1505678" y="4910102"/>
                </a:lnTo>
                <a:lnTo>
                  <a:pt x="1437646" y="4943643"/>
                </a:lnTo>
                <a:lnTo>
                  <a:pt x="1368679" y="4975177"/>
                </a:lnTo>
                <a:lnTo>
                  <a:pt x="1298806" y="5004691"/>
                </a:lnTo>
                <a:lnTo>
                  <a:pt x="1228116" y="5032147"/>
                </a:lnTo>
                <a:lnTo>
                  <a:pt x="1156641" y="5057533"/>
                </a:lnTo>
                <a:lnTo>
                  <a:pt x="1084470" y="5080817"/>
                </a:lnTo>
                <a:lnTo>
                  <a:pt x="1011635" y="5101989"/>
                </a:lnTo>
                <a:lnTo>
                  <a:pt x="938228" y="5121022"/>
                </a:lnTo>
                <a:lnTo>
                  <a:pt x="864280" y="5137907"/>
                </a:lnTo>
                <a:lnTo>
                  <a:pt x="789886" y="5152623"/>
                </a:lnTo>
                <a:lnTo>
                  <a:pt x="715078" y="5165165"/>
                </a:lnTo>
                <a:lnTo>
                  <a:pt x="639954" y="5175516"/>
                </a:lnTo>
                <a:lnTo>
                  <a:pt x="564542" y="5183671"/>
                </a:lnTo>
                <a:lnTo>
                  <a:pt x="488940" y="5189619"/>
                </a:lnTo>
                <a:lnTo>
                  <a:pt x="413180" y="5193359"/>
                </a:lnTo>
                <a:lnTo>
                  <a:pt x="337360" y="5194885"/>
                </a:lnTo>
                <a:close/>
              </a:path>
            </a:pathLst>
          </a:custGeom>
          <a:solidFill>
            <a:srgbClr val="6AA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" y="0"/>
            <a:ext cx="2288540" cy="2831465"/>
          </a:xfrm>
          <a:custGeom>
            <a:avLst/>
            <a:gdLst/>
            <a:ahLst/>
            <a:cxnLst/>
            <a:rect l="l" t="t" r="r" b="b"/>
            <a:pathLst>
              <a:path w="2288540" h="2831465">
                <a:moveTo>
                  <a:pt x="0" y="2831291"/>
                </a:moveTo>
                <a:lnTo>
                  <a:pt x="0" y="0"/>
                </a:lnTo>
                <a:lnTo>
                  <a:pt x="2275755" y="0"/>
                </a:lnTo>
                <a:lnTo>
                  <a:pt x="2280647" y="55551"/>
                </a:lnTo>
                <a:lnTo>
                  <a:pt x="2285289" y="131231"/>
                </a:lnTo>
                <a:lnTo>
                  <a:pt x="2287720" y="207013"/>
                </a:lnTo>
                <a:lnTo>
                  <a:pt x="2288107" y="244927"/>
                </a:lnTo>
                <a:lnTo>
                  <a:pt x="2287940" y="282834"/>
                </a:lnTo>
                <a:lnTo>
                  <a:pt x="2285946" y="358629"/>
                </a:lnTo>
                <a:lnTo>
                  <a:pt x="2281739" y="434334"/>
                </a:lnTo>
                <a:lnTo>
                  <a:pt x="2275324" y="509884"/>
                </a:lnTo>
                <a:lnTo>
                  <a:pt x="2266707" y="585214"/>
                </a:lnTo>
                <a:lnTo>
                  <a:pt x="2255894" y="660260"/>
                </a:lnTo>
                <a:lnTo>
                  <a:pt x="2242896" y="734959"/>
                </a:lnTo>
                <a:lnTo>
                  <a:pt x="2227721" y="809247"/>
                </a:lnTo>
                <a:lnTo>
                  <a:pt x="2210387" y="883061"/>
                </a:lnTo>
                <a:lnTo>
                  <a:pt x="2190905" y="956337"/>
                </a:lnTo>
                <a:lnTo>
                  <a:pt x="2169292" y="1029013"/>
                </a:lnTo>
                <a:lnTo>
                  <a:pt x="2145566" y="1101027"/>
                </a:lnTo>
                <a:lnTo>
                  <a:pt x="2119748" y="1172318"/>
                </a:lnTo>
                <a:lnTo>
                  <a:pt x="2091859" y="1242825"/>
                </a:lnTo>
                <a:lnTo>
                  <a:pt x="2061925" y="1312489"/>
                </a:lnTo>
                <a:lnTo>
                  <a:pt x="2029971" y="1381249"/>
                </a:lnTo>
                <a:lnTo>
                  <a:pt x="1996023" y="1449048"/>
                </a:lnTo>
                <a:lnTo>
                  <a:pt x="1960111" y="1515826"/>
                </a:lnTo>
                <a:lnTo>
                  <a:pt x="1922265" y="1581528"/>
                </a:lnTo>
                <a:lnTo>
                  <a:pt x="1882516" y="1646098"/>
                </a:lnTo>
                <a:lnTo>
                  <a:pt x="1840900" y="1709480"/>
                </a:lnTo>
                <a:lnTo>
                  <a:pt x="1797451" y="1771621"/>
                </a:lnTo>
                <a:lnTo>
                  <a:pt x="1752208" y="1832467"/>
                </a:lnTo>
                <a:lnTo>
                  <a:pt x="1705209" y="1891966"/>
                </a:lnTo>
                <a:lnTo>
                  <a:pt x="1656492" y="1950069"/>
                </a:lnTo>
                <a:lnTo>
                  <a:pt x="1606101" y="2006726"/>
                </a:lnTo>
                <a:lnTo>
                  <a:pt x="1554075" y="2061887"/>
                </a:lnTo>
                <a:lnTo>
                  <a:pt x="1500461" y="2115507"/>
                </a:lnTo>
                <a:lnTo>
                  <a:pt x="1445306" y="2167539"/>
                </a:lnTo>
                <a:lnTo>
                  <a:pt x="1388655" y="2217938"/>
                </a:lnTo>
                <a:lnTo>
                  <a:pt x="1330556" y="2266664"/>
                </a:lnTo>
                <a:lnTo>
                  <a:pt x="1271061" y="2313673"/>
                </a:lnTo>
                <a:lnTo>
                  <a:pt x="1210219" y="2358925"/>
                </a:lnTo>
                <a:lnTo>
                  <a:pt x="1148083" y="2402383"/>
                </a:lnTo>
                <a:lnTo>
                  <a:pt x="1084704" y="2444009"/>
                </a:lnTo>
                <a:lnTo>
                  <a:pt x="1020136" y="2483767"/>
                </a:lnTo>
                <a:lnTo>
                  <a:pt x="954435" y="2521624"/>
                </a:lnTo>
                <a:lnTo>
                  <a:pt x="887658" y="2557547"/>
                </a:lnTo>
                <a:lnTo>
                  <a:pt x="819861" y="2591506"/>
                </a:lnTo>
                <a:lnTo>
                  <a:pt x="751102" y="2623472"/>
                </a:lnTo>
                <a:lnTo>
                  <a:pt x="681440" y="2653418"/>
                </a:lnTo>
                <a:lnTo>
                  <a:pt x="610932" y="2681318"/>
                </a:lnTo>
                <a:lnTo>
                  <a:pt x="539639" y="2707148"/>
                </a:lnTo>
                <a:lnTo>
                  <a:pt x="467622" y="2730885"/>
                </a:lnTo>
                <a:lnTo>
                  <a:pt x="394943" y="2752513"/>
                </a:lnTo>
                <a:lnTo>
                  <a:pt x="321665" y="2772009"/>
                </a:lnTo>
                <a:lnTo>
                  <a:pt x="247848" y="2789358"/>
                </a:lnTo>
                <a:lnTo>
                  <a:pt x="173556" y="2804546"/>
                </a:lnTo>
                <a:lnTo>
                  <a:pt x="98854" y="2817559"/>
                </a:lnTo>
                <a:lnTo>
                  <a:pt x="23804" y="2828387"/>
                </a:lnTo>
                <a:lnTo>
                  <a:pt x="0" y="2831291"/>
                </a:lnTo>
                <a:close/>
              </a:path>
            </a:pathLst>
          </a:custGeom>
          <a:solidFill>
            <a:srgbClr val="EF674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017257" y="2170246"/>
            <a:ext cx="3270885" cy="8117205"/>
            <a:chOff x="15017257" y="2170246"/>
            <a:chExt cx="3270885" cy="8117205"/>
          </a:xfrm>
        </p:grpSpPr>
        <p:sp>
          <p:nvSpPr>
            <p:cNvPr id="5" name="object 5"/>
            <p:cNvSpPr/>
            <p:nvPr/>
          </p:nvSpPr>
          <p:spPr>
            <a:xfrm>
              <a:off x="15017257" y="5525826"/>
              <a:ext cx="3270885" cy="3564254"/>
            </a:xfrm>
            <a:custGeom>
              <a:avLst/>
              <a:gdLst/>
              <a:ahLst/>
              <a:cxnLst/>
              <a:rect l="l" t="t" r="r" b="b"/>
              <a:pathLst>
                <a:path w="3270884" h="3564254">
                  <a:moveTo>
                    <a:pt x="230386" y="2658374"/>
                  </a:moveTo>
                  <a:lnTo>
                    <a:pt x="193499" y="2589602"/>
                  </a:lnTo>
                  <a:lnTo>
                    <a:pt x="159655" y="2519275"/>
                  </a:lnTo>
                  <a:lnTo>
                    <a:pt x="128921" y="2447535"/>
                  </a:lnTo>
                  <a:lnTo>
                    <a:pt x="101360" y="2374523"/>
                  </a:lnTo>
                  <a:lnTo>
                    <a:pt x="77022" y="2300375"/>
                  </a:lnTo>
                  <a:lnTo>
                    <a:pt x="55950" y="2225227"/>
                  </a:lnTo>
                  <a:lnTo>
                    <a:pt x="38189" y="2149230"/>
                  </a:lnTo>
                  <a:lnTo>
                    <a:pt x="23774" y="2072533"/>
                  </a:lnTo>
                  <a:lnTo>
                    <a:pt x="12728" y="1995279"/>
                  </a:lnTo>
                  <a:lnTo>
                    <a:pt x="5074" y="1917610"/>
                  </a:lnTo>
                  <a:lnTo>
                    <a:pt x="829" y="1839681"/>
                  </a:lnTo>
                  <a:lnTo>
                    <a:pt x="0" y="1761646"/>
                  </a:lnTo>
                  <a:lnTo>
                    <a:pt x="2586" y="1683651"/>
                  </a:lnTo>
                  <a:lnTo>
                    <a:pt x="8585" y="1605838"/>
                  </a:lnTo>
                  <a:lnTo>
                    <a:pt x="17985" y="1528363"/>
                  </a:lnTo>
                  <a:lnTo>
                    <a:pt x="30767" y="1451380"/>
                  </a:lnTo>
                  <a:lnTo>
                    <a:pt x="46905" y="1375031"/>
                  </a:lnTo>
                  <a:lnTo>
                    <a:pt x="66373" y="1299457"/>
                  </a:lnTo>
                  <a:lnTo>
                    <a:pt x="89131" y="1224807"/>
                  </a:lnTo>
                  <a:lnTo>
                    <a:pt x="115134" y="1151231"/>
                  </a:lnTo>
                  <a:lnTo>
                    <a:pt x="144331" y="1078864"/>
                  </a:lnTo>
                  <a:lnTo>
                    <a:pt x="176672" y="1007840"/>
                  </a:lnTo>
                  <a:lnTo>
                    <a:pt x="212091" y="938301"/>
                  </a:lnTo>
                  <a:lnTo>
                    <a:pt x="250519" y="870384"/>
                  </a:lnTo>
                  <a:lnTo>
                    <a:pt x="291882" y="804215"/>
                  </a:lnTo>
                  <a:lnTo>
                    <a:pt x="336106" y="739916"/>
                  </a:lnTo>
                  <a:lnTo>
                    <a:pt x="383101" y="677616"/>
                  </a:lnTo>
                  <a:lnTo>
                    <a:pt x="432776" y="617438"/>
                  </a:lnTo>
                  <a:lnTo>
                    <a:pt x="485039" y="559491"/>
                  </a:lnTo>
                  <a:lnTo>
                    <a:pt x="539791" y="503886"/>
                  </a:lnTo>
                  <a:lnTo>
                    <a:pt x="596926" y="450731"/>
                  </a:lnTo>
                  <a:lnTo>
                    <a:pt x="656330" y="400132"/>
                  </a:lnTo>
                  <a:lnTo>
                    <a:pt x="717892" y="352183"/>
                  </a:lnTo>
                  <a:lnTo>
                    <a:pt x="781498" y="306972"/>
                  </a:lnTo>
                  <a:lnTo>
                    <a:pt x="847022" y="264590"/>
                  </a:lnTo>
                  <a:lnTo>
                    <a:pt x="914335" y="225120"/>
                  </a:lnTo>
                  <a:lnTo>
                    <a:pt x="983311" y="188635"/>
                  </a:lnTo>
                  <a:lnTo>
                    <a:pt x="1053824" y="155204"/>
                  </a:lnTo>
                  <a:lnTo>
                    <a:pt x="1125733" y="124891"/>
                  </a:lnTo>
                  <a:lnTo>
                    <a:pt x="1198895" y="97759"/>
                  </a:lnTo>
                  <a:lnTo>
                    <a:pt x="1273175" y="73855"/>
                  </a:lnTo>
                  <a:lnTo>
                    <a:pt x="1348437" y="53225"/>
                  </a:lnTo>
                  <a:lnTo>
                    <a:pt x="1424529" y="35910"/>
                  </a:lnTo>
                  <a:lnTo>
                    <a:pt x="1501301" y="21945"/>
                  </a:lnTo>
                  <a:lnTo>
                    <a:pt x="1578611" y="11354"/>
                  </a:lnTo>
                  <a:lnTo>
                    <a:pt x="1656316" y="4157"/>
                  </a:lnTo>
                  <a:lnTo>
                    <a:pt x="1734263" y="370"/>
                  </a:lnTo>
                  <a:lnTo>
                    <a:pt x="1812295" y="0"/>
                  </a:lnTo>
                  <a:lnTo>
                    <a:pt x="1890270" y="3045"/>
                  </a:lnTo>
                  <a:lnTo>
                    <a:pt x="1968042" y="9502"/>
                  </a:lnTo>
                  <a:lnTo>
                    <a:pt x="2045458" y="19359"/>
                  </a:lnTo>
                  <a:lnTo>
                    <a:pt x="2122361" y="32595"/>
                  </a:lnTo>
                  <a:lnTo>
                    <a:pt x="2198613" y="49184"/>
                  </a:lnTo>
                  <a:lnTo>
                    <a:pt x="2274070" y="69098"/>
                  </a:lnTo>
                  <a:lnTo>
                    <a:pt x="2348585" y="92296"/>
                  </a:lnTo>
                  <a:lnTo>
                    <a:pt x="2422007" y="118732"/>
                  </a:lnTo>
                  <a:lnTo>
                    <a:pt x="2494202" y="148358"/>
                  </a:lnTo>
                  <a:lnTo>
                    <a:pt x="2565036" y="181118"/>
                  </a:lnTo>
                  <a:lnTo>
                    <a:pt x="2634368" y="216948"/>
                  </a:lnTo>
                  <a:lnTo>
                    <a:pt x="2702061" y="255777"/>
                  </a:lnTo>
                  <a:lnTo>
                    <a:pt x="2767990" y="297531"/>
                  </a:lnTo>
                  <a:lnTo>
                    <a:pt x="2832033" y="342135"/>
                  </a:lnTo>
                  <a:lnTo>
                    <a:pt x="2894061" y="389500"/>
                  </a:lnTo>
                  <a:lnTo>
                    <a:pt x="2953952" y="439532"/>
                  </a:lnTo>
                  <a:lnTo>
                    <a:pt x="3011597" y="492138"/>
                  </a:lnTo>
                  <a:lnTo>
                    <a:pt x="3066887" y="547220"/>
                  </a:lnTo>
                  <a:lnTo>
                    <a:pt x="3119713" y="604671"/>
                  </a:lnTo>
                  <a:lnTo>
                    <a:pt x="3169969" y="664375"/>
                  </a:lnTo>
                  <a:lnTo>
                    <a:pt x="3217565" y="726221"/>
                  </a:lnTo>
                  <a:lnTo>
                    <a:pt x="3270743" y="802735"/>
                  </a:lnTo>
                  <a:lnTo>
                    <a:pt x="3270743" y="2761414"/>
                  </a:lnTo>
                  <a:lnTo>
                    <a:pt x="3239700" y="2807088"/>
                  </a:lnTo>
                  <a:lnTo>
                    <a:pt x="3193427" y="2869928"/>
                  </a:lnTo>
                  <a:lnTo>
                    <a:pt x="3144451" y="2930678"/>
                  </a:lnTo>
                  <a:lnTo>
                    <a:pt x="3092862" y="2989224"/>
                  </a:lnTo>
                  <a:lnTo>
                    <a:pt x="3038756" y="3045460"/>
                  </a:lnTo>
                  <a:lnTo>
                    <a:pt x="2982240" y="3099271"/>
                  </a:lnTo>
                  <a:lnTo>
                    <a:pt x="2923427" y="3150553"/>
                  </a:lnTo>
                  <a:lnTo>
                    <a:pt x="2862424" y="3199211"/>
                  </a:lnTo>
                  <a:lnTo>
                    <a:pt x="2799345" y="3245154"/>
                  </a:lnTo>
                  <a:lnTo>
                    <a:pt x="2734315" y="3288291"/>
                  </a:lnTo>
                  <a:lnTo>
                    <a:pt x="2667462" y="3328538"/>
                  </a:lnTo>
                  <a:lnTo>
                    <a:pt x="2598913" y="3365818"/>
                  </a:lnTo>
                  <a:lnTo>
                    <a:pt x="2528792" y="3400063"/>
                  </a:lnTo>
                  <a:lnTo>
                    <a:pt x="2457237" y="3431205"/>
                  </a:lnTo>
                  <a:lnTo>
                    <a:pt x="2384394" y="3459182"/>
                  </a:lnTo>
                  <a:lnTo>
                    <a:pt x="2310395" y="3483943"/>
                  </a:lnTo>
                  <a:lnTo>
                    <a:pt x="2235378" y="3505442"/>
                  </a:lnTo>
                  <a:lnTo>
                    <a:pt x="2159491" y="3523635"/>
                  </a:lnTo>
                  <a:lnTo>
                    <a:pt x="2082886" y="3538488"/>
                  </a:lnTo>
                  <a:lnTo>
                    <a:pt x="2005703" y="3549972"/>
                  </a:lnTo>
                  <a:lnTo>
                    <a:pt x="1928086" y="3558066"/>
                  </a:lnTo>
                  <a:lnTo>
                    <a:pt x="1850187" y="3562755"/>
                  </a:lnTo>
                  <a:lnTo>
                    <a:pt x="1772165" y="3564029"/>
                  </a:lnTo>
                  <a:lnTo>
                    <a:pt x="1694160" y="3561885"/>
                  </a:lnTo>
                  <a:lnTo>
                    <a:pt x="1616319" y="3556327"/>
                  </a:lnTo>
                  <a:lnTo>
                    <a:pt x="1538796" y="3547366"/>
                  </a:lnTo>
                  <a:lnTo>
                    <a:pt x="1461743" y="3535021"/>
                  </a:lnTo>
                  <a:lnTo>
                    <a:pt x="1385306" y="3519314"/>
                  </a:lnTo>
                  <a:lnTo>
                    <a:pt x="1309623" y="3500274"/>
                  </a:lnTo>
                  <a:lnTo>
                    <a:pt x="1234846" y="3477939"/>
                  </a:lnTo>
                  <a:lnTo>
                    <a:pt x="1161122" y="3452354"/>
                  </a:lnTo>
                  <a:lnTo>
                    <a:pt x="1088590" y="3423566"/>
                  </a:lnTo>
                  <a:lnTo>
                    <a:pt x="1017382" y="3391627"/>
                  </a:lnTo>
                  <a:lnTo>
                    <a:pt x="947640" y="3356601"/>
                  </a:lnTo>
                  <a:lnTo>
                    <a:pt x="879503" y="3318558"/>
                  </a:lnTo>
                  <a:lnTo>
                    <a:pt x="813097" y="3277568"/>
                  </a:lnTo>
                  <a:lnTo>
                    <a:pt x="748543" y="3233708"/>
                  </a:lnTo>
                  <a:lnTo>
                    <a:pt x="685971" y="3187063"/>
                  </a:lnTo>
                  <a:lnTo>
                    <a:pt x="625506" y="3137727"/>
                  </a:lnTo>
                  <a:lnTo>
                    <a:pt x="567257" y="3085792"/>
                  </a:lnTo>
                  <a:lnTo>
                    <a:pt x="511333" y="3031352"/>
                  </a:lnTo>
                  <a:lnTo>
                    <a:pt x="457846" y="2974516"/>
                  </a:lnTo>
                  <a:lnTo>
                    <a:pt x="406902" y="2915397"/>
                  </a:lnTo>
                  <a:lnTo>
                    <a:pt x="358595" y="2854105"/>
                  </a:lnTo>
                  <a:lnTo>
                    <a:pt x="313014" y="2790753"/>
                  </a:lnTo>
                  <a:lnTo>
                    <a:pt x="270249" y="2725466"/>
                  </a:lnTo>
                  <a:lnTo>
                    <a:pt x="230386" y="2658374"/>
                  </a:lnTo>
                  <a:close/>
                </a:path>
              </a:pathLst>
            </a:custGeom>
            <a:solidFill>
              <a:srgbClr val="F5B8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18038" y="8816817"/>
              <a:ext cx="1470025" cy="1470660"/>
            </a:xfrm>
            <a:custGeom>
              <a:avLst/>
              <a:gdLst/>
              <a:ahLst/>
              <a:cxnLst/>
              <a:rect l="l" t="t" r="r" b="b"/>
              <a:pathLst>
                <a:path w="1470025" h="1470659">
                  <a:moveTo>
                    <a:pt x="0" y="1470182"/>
                  </a:moveTo>
                  <a:lnTo>
                    <a:pt x="8352" y="1423037"/>
                  </a:lnTo>
                  <a:lnTo>
                    <a:pt x="18889" y="1372086"/>
                  </a:lnTo>
                  <a:lnTo>
                    <a:pt x="30907" y="1321465"/>
                  </a:lnTo>
                  <a:lnTo>
                    <a:pt x="44399" y="1271216"/>
                  </a:lnTo>
                  <a:lnTo>
                    <a:pt x="59351" y="1221383"/>
                  </a:lnTo>
                  <a:lnTo>
                    <a:pt x="75752" y="1172007"/>
                  </a:lnTo>
                  <a:lnTo>
                    <a:pt x="93587" y="1123132"/>
                  </a:lnTo>
                  <a:lnTo>
                    <a:pt x="112841" y="1074799"/>
                  </a:lnTo>
                  <a:lnTo>
                    <a:pt x="133498" y="1027048"/>
                  </a:lnTo>
                  <a:lnTo>
                    <a:pt x="155541" y="979920"/>
                  </a:lnTo>
                  <a:lnTo>
                    <a:pt x="178948" y="933457"/>
                  </a:lnTo>
                  <a:lnTo>
                    <a:pt x="203702" y="887697"/>
                  </a:lnTo>
                  <a:lnTo>
                    <a:pt x="229782" y="842679"/>
                  </a:lnTo>
                  <a:lnTo>
                    <a:pt x="257166" y="798441"/>
                  </a:lnTo>
                  <a:lnTo>
                    <a:pt x="285828" y="755023"/>
                  </a:lnTo>
                  <a:lnTo>
                    <a:pt x="315746" y="712459"/>
                  </a:lnTo>
                  <a:lnTo>
                    <a:pt x="346895" y="670787"/>
                  </a:lnTo>
                  <a:lnTo>
                    <a:pt x="379245" y="630042"/>
                  </a:lnTo>
                  <a:lnTo>
                    <a:pt x="412772" y="590259"/>
                  </a:lnTo>
                  <a:lnTo>
                    <a:pt x="447446" y="551473"/>
                  </a:lnTo>
                  <a:lnTo>
                    <a:pt x="483236" y="513715"/>
                  </a:lnTo>
                  <a:lnTo>
                    <a:pt x="520113" y="477018"/>
                  </a:lnTo>
                  <a:lnTo>
                    <a:pt x="558048" y="441414"/>
                  </a:lnTo>
                  <a:lnTo>
                    <a:pt x="597005" y="406933"/>
                  </a:lnTo>
                  <a:lnTo>
                    <a:pt x="636952" y="373602"/>
                  </a:lnTo>
                  <a:lnTo>
                    <a:pt x="677855" y="341453"/>
                  </a:lnTo>
                  <a:lnTo>
                    <a:pt x="719678" y="310512"/>
                  </a:lnTo>
                  <a:lnTo>
                    <a:pt x="762387" y="280806"/>
                  </a:lnTo>
                  <a:lnTo>
                    <a:pt x="805946" y="252358"/>
                  </a:lnTo>
                  <a:lnTo>
                    <a:pt x="850317" y="225194"/>
                  </a:lnTo>
                  <a:lnTo>
                    <a:pt x="895461" y="199338"/>
                  </a:lnTo>
                  <a:lnTo>
                    <a:pt x="941341" y="174811"/>
                  </a:lnTo>
                  <a:lnTo>
                    <a:pt x="987919" y="151632"/>
                  </a:lnTo>
                  <a:lnTo>
                    <a:pt x="1035153" y="129824"/>
                  </a:lnTo>
                  <a:lnTo>
                    <a:pt x="1083003" y="109405"/>
                  </a:lnTo>
                  <a:lnTo>
                    <a:pt x="1131428" y="90391"/>
                  </a:lnTo>
                  <a:lnTo>
                    <a:pt x="1180389" y="72799"/>
                  </a:lnTo>
                  <a:lnTo>
                    <a:pt x="1229842" y="56644"/>
                  </a:lnTo>
                  <a:lnTo>
                    <a:pt x="1279746" y="41940"/>
                  </a:lnTo>
                  <a:lnTo>
                    <a:pt x="1330058" y="28699"/>
                  </a:lnTo>
                  <a:lnTo>
                    <a:pt x="1380735" y="16932"/>
                  </a:lnTo>
                  <a:lnTo>
                    <a:pt x="1431735" y="6650"/>
                  </a:lnTo>
                  <a:lnTo>
                    <a:pt x="1469962" y="0"/>
                  </a:lnTo>
                  <a:lnTo>
                    <a:pt x="1469962" y="1470182"/>
                  </a:lnTo>
                  <a:lnTo>
                    <a:pt x="0" y="1470182"/>
                  </a:lnTo>
                  <a:close/>
                </a:path>
              </a:pathLst>
            </a:custGeom>
            <a:solidFill>
              <a:srgbClr val="3458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570486" y="2170246"/>
              <a:ext cx="1717675" cy="3562350"/>
            </a:xfrm>
            <a:custGeom>
              <a:avLst/>
              <a:gdLst/>
              <a:ahLst/>
              <a:cxnLst/>
              <a:rect l="l" t="t" r="r" b="b"/>
              <a:pathLst>
                <a:path w="1717675" h="3562350">
                  <a:moveTo>
                    <a:pt x="211842" y="2623776"/>
                  </a:moveTo>
                  <a:lnTo>
                    <a:pt x="176445" y="2554219"/>
                  </a:lnTo>
                  <a:lnTo>
                    <a:pt x="144127" y="2483181"/>
                  </a:lnTo>
                  <a:lnTo>
                    <a:pt x="114948" y="2410790"/>
                  </a:lnTo>
                  <a:lnTo>
                    <a:pt x="88966" y="2337191"/>
                  </a:lnTo>
                  <a:lnTo>
                    <a:pt x="66232" y="2262532"/>
                  </a:lnTo>
                  <a:lnTo>
                    <a:pt x="46788" y="2186949"/>
                  </a:lnTo>
                  <a:lnTo>
                    <a:pt x="30671" y="2110581"/>
                  </a:lnTo>
                  <a:lnTo>
                    <a:pt x="17912" y="2033582"/>
                  </a:lnTo>
                  <a:lnTo>
                    <a:pt x="8537" y="1956104"/>
                  </a:lnTo>
                  <a:lnTo>
                    <a:pt x="2562" y="1878291"/>
                  </a:lnTo>
                  <a:lnTo>
                    <a:pt x="0" y="1800284"/>
                  </a:lnTo>
                  <a:lnTo>
                    <a:pt x="855" y="1722241"/>
                  </a:lnTo>
                  <a:lnTo>
                    <a:pt x="5127" y="1644316"/>
                  </a:lnTo>
                  <a:lnTo>
                    <a:pt x="12805" y="1566653"/>
                  </a:lnTo>
                  <a:lnTo>
                    <a:pt x="23877" y="1489396"/>
                  </a:lnTo>
                  <a:lnTo>
                    <a:pt x="38320" y="1412698"/>
                  </a:lnTo>
                  <a:lnTo>
                    <a:pt x="56107" y="1336711"/>
                  </a:lnTo>
                  <a:lnTo>
                    <a:pt x="77203" y="1261576"/>
                  </a:lnTo>
                  <a:lnTo>
                    <a:pt x="101571" y="1187432"/>
                  </a:lnTo>
                  <a:lnTo>
                    <a:pt x="129160" y="1114427"/>
                  </a:lnTo>
                  <a:lnTo>
                    <a:pt x="159917" y="1042705"/>
                  </a:lnTo>
                  <a:lnTo>
                    <a:pt x="193785" y="972399"/>
                  </a:lnTo>
                  <a:lnTo>
                    <a:pt x="230702" y="903638"/>
                  </a:lnTo>
                  <a:lnTo>
                    <a:pt x="270594" y="836560"/>
                  </a:lnTo>
                  <a:lnTo>
                    <a:pt x="313380" y="771298"/>
                  </a:lnTo>
                  <a:lnTo>
                    <a:pt x="358983" y="707973"/>
                  </a:lnTo>
                  <a:lnTo>
                    <a:pt x="407318" y="646700"/>
                  </a:lnTo>
                  <a:lnTo>
                    <a:pt x="458289" y="587604"/>
                  </a:lnTo>
                  <a:lnTo>
                    <a:pt x="511796" y="530800"/>
                  </a:lnTo>
                  <a:lnTo>
                    <a:pt x="567737" y="476393"/>
                  </a:lnTo>
                  <a:lnTo>
                    <a:pt x="626012" y="424484"/>
                  </a:lnTo>
                  <a:lnTo>
                    <a:pt x="686504" y="375178"/>
                  </a:lnTo>
                  <a:lnTo>
                    <a:pt x="749092" y="328570"/>
                  </a:lnTo>
                  <a:lnTo>
                    <a:pt x="813660" y="284748"/>
                  </a:lnTo>
                  <a:lnTo>
                    <a:pt x="880090" y="243792"/>
                  </a:lnTo>
                  <a:lnTo>
                    <a:pt x="948250" y="205784"/>
                  </a:lnTo>
                  <a:lnTo>
                    <a:pt x="1018004" y="170800"/>
                  </a:lnTo>
                  <a:lnTo>
                    <a:pt x="1089223" y="138904"/>
                  </a:lnTo>
                  <a:lnTo>
                    <a:pt x="1161775" y="110154"/>
                  </a:lnTo>
                  <a:lnTo>
                    <a:pt x="1235517" y="84610"/>
                  </a:lnTo>
                  <a:lnTo>
                    <a:pt x="1310301" y="62320"/>
                  </a:lnTo>
                  <a:lnTo>
                    <a:pt x="1385990" y="43326"/>
                  </a:lnTo>
                  <a:lnTo>
                    <a:pt x="1462444" y="27663"/>
                  </a:lnTo>
                  <a:lnTo>
                    <a:pt x="1539510" y="15363"/>
                  </a:lnTo>
                  <a:lnTo>
                    <a:pt x="1617036" y="6449"/>
                  </a:lnTo>
                  <a:lnTo>
                    <a:pt x="1717514" y="0"/>
                  </a:lnTo>
                  <a:lnTo>
                    <a:pt x="1717514" y="3561924"/>
                  </a:lnTo>
                  <a:lnTo>
                    <a:pt x="1655876" y="3558663"/>
                  </a:lnTo>
                  <a:lnTo>
                    <a:pt x="1578175" y="3551431"/>
                  </a:lnTo>
                  <a:lnTo>
                    <a:pt x="1500857" y="3540804"/>
                  </a:lnTo>
                  <a:lnTo>
                    <a:pt x="1424079" y="3526800"/>
                  </a:lnTo>
                  <a:lnTo>
                    <a:pt x="1347994" y="3509450"/>
                  </a:lnTo>
                  <a:lnTo>
                    <a:pt x="1272740" y="3488786"/>
                  </a:lnTo>
                  <a:lnTo>
                    <a:pt x="1198457" y="3464844"/>
                  </a:lnTo>
                  <a:lnTo>
                    <a:pt x="1125293" y="3437674"/>
                  </a:lnTo>
                  <a:lnTo>
                    <a:pt x="1053393" y="3407328"/>
                  </a:lnTo>
                  <a:lnTo>
                    <a:pt x="982891" y="3373863"/>
                  </a:lnTo>
                  <a:lnTo>
                    <a:pt x="913916" y="3337341"/>
                  </a:lnTo>
                  <a:lnTo>
                    <a:pt x="846607" y="3297834"/>
                  </a:lnTo>
                  <a:lnTo>
                    <a:pt x="781096" y="3255421"/>
                  </a:lnTo>
                  <a:lnTo>
                    <a:pt x="717503" y="3210181"/>
                  </a:lnTo>
                  <a:lnTo>
                    <a:pt x="655947" y="3162196"/>
                  </a:lnTo>
                  <a:lnTo>
                    <a:pt x="596552" y="3111562"/>
                  </a:lnTo>
                  <a:lnTo>
                    <a:pt x="539433" y="3058380"/>
                  </a:lnTo>
                  <a:lnTo>
                    <a:pt x="484698" y="3002748"/>
                  </a:lnTo>
                  <a:lnTo>
                    <a:pt x="432446" y="2944770"/>
                  </a:lnTo>
                  <a:lnTo>
                    <a:pt x="382782" y="2884560"/>
                  </a:lnTo>
                  <a:lnTo>
                    <a:pt x="335805" y="2822236"/>
                  </a:lnTo>
                  <a:lnTo>
                    <a:pt x="291601" y="2757917"/>
                  </a:lnTo>
                  <a:lnTo>
                    <a:pt x="250253" y="2691720"/>
                  </a:lnTo>
                  <a:lnTo>
                    <a:pt x="211842" y="2623776"/>
                  </a:lnTo>
                  <a:close/>
                </a:path>
              </a:pathLst>
            </a:custGeom>
            <a:solidFill>
              <a:srgbClr val="EF67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THANK</a:t>
            </a:r>
            <a:r>
              <a:rPr spc="25" dirty="0"/>
              <a:t> </a:t>
            </a:r>
            <a:r>
              <a:rPr spc="-40" dirty="0"/>
              <a:t>YOU!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3840" y="2147693"/>
            <a:ext cx="1771649" cy="17811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58226" y="7498740"/>
            <a:ext cx="1771649" cy="17811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96850" y="3928142"/>
            <a:ext cx="1771649" cy="17811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6052" y="914750"/>
            <a:ext cx="7315834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325" dirty="0">
                <a:solidFill>
                  <a:srgbClr val="537B97"/>
                </a:solidFill>
                <a:latin typeface="Cambria"/>
                <a:cs typeface="Cambria"/>
              </a:rPr>
              <a:t>PROJECT</a:t>
            </a:r>
            <a:r>
              <a:rPr sz="5500" spc="195" dirty="0">
                <a:solidFill>
                  <a:srgbClr val="537B97"/>
                </a:solidFill>
                <a:latin typeface="Cambria"/>
                <a:cs typeface="Cambria"/>
              </a:rPr>
              <a:t> </a:t>
            </a:r>
            <a:r>
              <a:rPr sz="5500" spc="365" dirty="0">
                <a:solidFill>
                  <a:srgbClr val="537B97"/>
                </a:solidFill>
                <a:latin typeface="Cambria"/>
                <a:cs typeface="Cambria"/>
              </a:rPr>
              <a:t>OBJECTIVE</a:t>
            </a:r>
            <a:endParaRPr sz="55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7024" y="2550845"/>
            <a:ext cx="123825" cy="123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7024" y="3636695"/>
            <a:ext cx="123825" cy="123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7024" y="4722545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7024" y="5808395"/>
            <a:ext cx="123825" cy="1238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828678" y="2254586"/>
            <a:ext cx="11295380" cy="4368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7620">
              <a:lnSpc>
                <a:spcPct val="116799"/>
              </a:lnSpc>
              <a:spcBef>
                <a:spcPts val="90"/>
              </a:spcBef>
            </a:pPr>
            <a:r>
              <a:rPr sz="3050" spc="105" dirty="0">
                <a:latin typeface="Trebuchet MS"/>
                <a:cs typeface="Trebuchet MS"/>
              </a:rPr>
              <a:t>This</a:t>
            </a:r>
            <a:r>
              <a:rPr sz="3050" spc="245" dirty="0">
                <a:latin typeface="Trebuchet MS"/>
                <a:cs typeface="Trebuchet MS"/>
              </a:rPr>
              <a:t> </a:t>
            </a:r>
            <a:r>
              <a:rPr sz="3050" spc="-60" dirty="0">
                <a:latin typeface="Trebuchet MS"/>
                <a:cs typeface="Trebuchet MS"/>
              </a:rPr>
              <a:t>will</a:t>
            </a:r>
            <a:r>
              <a:rPr sz="3050" spc="250" dirty="0">
                <a:latin typeface="Trebuchet MS"/>
                <a:cs typeface="Trebuchet MS"/>
              </a:rPr>
              <a:t> </a:t>
            </a:r>
            <a:r>
              <a:rPr sz="3050" spc="60" dirty="0">
                <a:latin typeface="Trebuchet MS"/>
                <a:cs typeface="Trebuchet MS"/>
              </a:rPr>
              <a:t>help</a:t>
            </a:r>
            <a:r>
              <a:rPr sz="3050" spc="250" dirty="0">
                <a:latin typeface="Trebuchet MS"/>
                <a:cs typeface="Trebuchet MS"/>
              </a:rPr>
              <a:t> </a:t>
            </a:r>
            <a:r>
              <a:rPr sz="3050" spc="100" dirty="0">
                <a:latin typeface="Trebuchet MS"/>
                <a:cs typeface="Trebuchet MS"/>
              </a:rPr>
              <a:t>dry</a:t>
            </a:r>
            <a:r>
              <a:rPr sz="3050" spc="250" dirty="0">
                <a:latin typeface="Trebuchet MS"/>
                <a:cs typeface="Trebuchet MS"/>
              </a:rPr>
              <a:t> </a:t>
            </a:r>
            <a:r>
              <a:rPr sz="3050" spc="15" dirty="0">
                <a:latin typeface="Trebuchet MS"/>
                <a:cs typeface="Trebuchet MS"/>
              </a:rPr>
              <a:t>fruit</a:t>
            </a:r>
            <a:r>
              <a:rPr sz="3050" spc="250" dirty="0">
                <a:latin typeface="Trebuchet MS"/>
                <a:cs typeface="Trebuchet MS"/>
              </a:rPr>
              <a:t> </a:t>
            </a:r>
            <a:r>
              <a:rPr sz="3050" spc="180" dirty="0">
                <a:latin typeface="Trebuchet MS"/>
                <a:cs typeface="Trebuchet MS"/>
              </a:rPr>
              <a:t>business</a:t>
            </a:r>
            <a:r>
              <a:rPr sz="3050" spc="250" dirty="0">
                <a:latin typeface="Trebuchet MS"/>
                <a:cs typeface="Trebuchet MS"/>
              </a:rPr>
              <a:t> </a:t>
            </a:r>
            <a:r>
              <a:rPr sz="3050" spc="150" dirty="0">
                <a:latin typeface="Trebuchet MS"/>
                <a:cs typeface="Trebuchet MS"/>
              </a:rPr>
              <a:t>owners</a:t>
            </a:r>
            <a:r>
              <a:rPr sz="3050" spc="250" dirty="0">
                <a:latin typeface="Trebuchet MS"/>
                <a:cs typeface="Trebuchet MS"/>
              </a:rPr>
              <a:t> </a:t>
            </a:r>
            <a:r>
              <a:rPr sz="3050" spc="60" dirty="0">
                <a:latin typeface="Trebuchet MS"/>
                <a:cs typeface="Trebuchet MS"/>
              </a:rPr>
              <a:t>to</a:t>
            </a:r>
            <a:r>
              <a:rPr sz="3050" spc="250" dirty="0">
                <a:latin typeface="Trebuchet MS"/>
                <a:cs typeface="Trebuchet MS"/>
              </a:rPr>
              <a:t> </a:t>
            </a:r>
            <a:r>
              <a:rPr sz="3050" spc="20" dirty="0">
                <a:latin typeface="Trebuchet MS"/>
                <a:cs typeface="Trebuchet MS"/>
              </a:rPr>
              <a:t>sell</a:t>
            </a:r>
            <a:r>
              <a:rPr sz="3050" spc="250" dirty="0">
                <a:latin typeface="Trebuchet MS"/>
                <a:cs typeface="Trebuchet MS"/>
              </a:rPr>
              <a:t> </a:t>
            </a:r>
            <a:r>
              <a:rPr sz="3050" spc="20" dirty="0">
                <a:latin typeface="Trebuchet MS"/>
                <a:cs typeface="Trebuchet MS"/>
              </a:rPr>
              <a:t>their</a:t>
            </a:r>
            <a:r>
              <a:rPr sz="3050" spc="250" dirty="0">
                <a:latin typeface="Trebuchet MS"/>
                <a:cs typeface="Trebuchet MS"/>
              </a:rPr>
              <a:t> </a:t>
            </a:r>
            <a:r>
              <a:rPr sz="3050" spc="105" dirty="0">
                <a:latin typeface="Trebuchet MS"/>
                <a:cs typeface="Trebuchet MS"/>
              </a:rPr>
              <a:t>product </a:t>
            </a:r>
            <a:r>
              <a:rPr sz="3050" spc="-905" dirty="0">
                <a:latin typeface="Trebuchet MS"/>
                <a:cs typeface="Trebuchet MS"/>
              </a:rPr>
              <a:t> </a:t>
            </a:r>
            <a:r>
              <a:rPr sz="3050" spc="-10" dirty="0">
                <a:latin typeface="Trebuchet MS"/>
                <a:cs typeface="Trebuchet MS"/>
              </a:rPr>
              <a:t>online.</a:t>
            </a:r>
            <a:endParaRPr sz="3050" dirty="0">
              <a:latin typeface="Trebuchet MS"/>
              <a:cs typeface="Trebuchet MS"/>
            </a:endParaRPr>
          </a:p>
          <a:p>
            <a:pPr marL="12700" marR="10160">
              <a:lnSpc>
                <a:spcPct val="116799"/>
              </a:lnSpc>
            </a:pPr>
            <a:r>
              <a:rPr sz="3050" spc="-10" dirty="0">
                <a:latin typeface="Trebuchet MS"/>
                <a:cs typeface="Trebuchet MS"/>
              </a:rPr>
              <a:t>It</a:t>
            </a:r>
            <a:r>
              <a:rPr sz="3050" spc="-135" dirty="0">
                <a:latin typeface="Trebuchet MS"/>
                <a:cs typeface="Trebuchet MS"/>
              </a:rPr>
              <a:t> </a:t>
            </a:r>
            <a:r>
              <a:rPr sz="3050" spc="105" dirty="0">
                <a:latin typeface="Trebuchet MS"/>
                <a:cs typeface="Trebuchet MS"/>
              </a:rPr>
              <a:t>is</a:t>
            </a:r>
            <a:r>
              <a:rPr sz="3050" spc="-130" dirty="0">
                <a:latin typeface="Trebuchet MS"/>
                <a:cs typeface="Trebuchet MS"/>
              </a:rPr>
              <a:t> </a:t>
            </a:r>
            <a:r>
              <a:rPr sz="3050" spc="65" dirty="0">
                <a:latin typeface="Trebuchet MS"/>
                <a:cs typeface="Trebuchet MS"/>
              </a:rPr>
              <a:t>easier</a:t>
            </a:r>
            <a:r>
              <a:rPr sz="3050" spc="-135" dirty="0">
                <a:latin typeface="Trebuchet MS"/>
                <a:cs typeface="Trebuchet MS"/>
              </a:rPr>
              <a:t> </a:t>
            </a:r>
            <a:r>
              <a:rPr sz="3050" spc="60" dirty="0">
                <a:latin typeface="Trebuchet MS"/>
                <a:cs typeface="Trebuchet MS"/>
              </a:rPr>
              <a:t>to</a:t>
            </a:r>
            <a:r>
              <a:rPr sz="3050" spc="-130" dirty="0">
                <a:latin typeface="Trebuchet MS"/>
                <a:cs typeface="Trebuchet MS"/>
              </a:rPr>
              <a:t> </a:t>
            </a:r>
            <a:r>
              <a:rPr sz="3050" spc="20" dirty="0">
                <a:latin typeface="Trebuchet MS"/>
                <a:cs typeface="Trebuchet MS"/>
              </a:rPr>
              <a:t>sell</a:t>
            </a:r>
            <a:r>
              <a:rPr sz="3050" spc="-135" dirty="0">
                <a:latin typeface="Trebuchet MS"/>
                <a:cs typeface="Trebuchet MS"/>
              </a:rPr>
              <a:t> </a:t>
            </a:r>
            <a:r>
              <a:rPr sz="3050" spc="140" dirty="0">
                <a:latin typeface="Trebuchet MS"/>
                <a:cs typeface="Trebuchet MS"/>
              </a:rPr>
              <a:t>computer-based</a:t>
            </a:r>
            <a:r>
              <a:rPr sz="3050" spc="-130" dirty="0">
                <a:latin typeface="Trebuchet MS"/>
                <a:cs typeface="Trebuchet MS"/>
              </a:rPr>
              <a:t> </a:t>
            </a:r>
            <a:r>
              <a:rPr sz="3050" spc="65" dirty="0">
                <a:latin typeface="Trebuchet MS"/>
                <a:cs typeface="Trebuchet MS"/>
              </a:rPr>
              <a:t>selling</a:t>
            </a:r>
            <a:r>
              <a:rPr sz="3050" spc="-135" dirty="0">
                <a:latin typeface="Trebuchet MS"/>
                <a:cs typeface="Trebuchet MS"/>
              </a:rPr>
              <a:t> </a:t>
            </a:r>
            <a:r>
              <a:rPr sz="3050" spc="50" dirty="0">
                <a:latin typeface="Trebuchet MS"/>
                <a:cs typeface="Trebuchet MS"/>
              </a:rPr>
              <a:t>rather</a:t>
            </a:r>
            <a:r>
              <a:rPr sz="3050" spc="-130" dirty="0">
                <a:latin typeface="Trebuchet MS"/>
                <a:cs typeface="Trebuchet MS"/>
              </a:rPr>
              <a:t> </a:t>
            </a:r>
            <a:r>
              <a:rPr sz="3050" spc="125" dirty="0">
                <a:latin typeface="Trebuchet MS"/>
                <a:cs typeface="Trebuchet MS"/>
              </a:rPr>
              <a:t>than</a:t>
            </a:r>
            <a:r>
              <a:rPr sz="3050" spc="-130" dirty="0">
                <a:latin typeface="Trebuchet MS"/>
                <a:cs typeface="Trebuchet MS"/>
              </a:rPr>
              <a:t> </a:t>
            </a:r>
            <a:r>
              <a:rPr sz="3050" spc="105" dirty="0">
                <a:latin typeface="Trebuchet MS"/>
                <a:cs typeface="Trebuchet MS"/>
              </a:rPr>
              <a:t>physical </a:t>
            </a:r>
            <a:r>
              <a:rPr sz="3050" spc="-905" dirty="0">
                <a:latin typeface="Trebuchet MS"/>
                <a:cs typeface="Trebuchet MS"/>
              </a:rPr>
              <a:t> </a:t>
            </a:r>
            <a:r>
              <a:rPr sz="3050" spc="110" dirty="0">
                <a:latin typeface="Trebuchet MS"/>
                <a:cs typeface="Trebuchet MS"/>
              </a:rPr>
              <a:t>contact</a:t>
            </a:r>
            <a:r>
              <a:rPr sz="3050" spc="-165" dirty="0">
                <a:latin typeface="Trebuchet MS"/>
                <a:cs typeface="Trebuchet MS"/>
              </a:rPr>
              <a:t> </a:t>
            </a:r>
            <a:r>
              <a:rPr sz="3050" spc="70" dirty="0">
                <a:latin typeface="Trebuchet MS"/>
                <a:cs typeface="Trebuchet MS"/>
              </a:rPr>
              <a:t>that</a:t>
            </a:r>
            <a:r>
              <a:rPr sz="3050" spc="-165" dirty="0">
                <a:latin typeface="Trebuchet MS"/>
                <a:cs typeface="Trebuchet MS"/>
              </a:rPr>
              <a:t> </a:t>
            </a:r>
            <a:r>
              <a:rPr sz="3050" spc="105" dirty="0">
                <a:latin typeface="Trebuchet MS"/>
                <a:cs typeface="Trebuchet MS"/>
              </a:rPr>
              <a:t>is</a:t>
            </a:r>
            <a:r>
              <a:rPr sz="3050" spc="-160" dirty="0">
                <a:latin typeface="Trebuchet MS"/>
                <a:cs typeface="Trebuchet MS"/>
              </a:rPr>
              <a:t> </a:t>
            </a:r>
            <a:r>
              <a:rPr sz="3050" spc="95" dirty="0">
                <a:latin typeface="Trebuchet MS"/>
                <a:cs typeface="Trebuchet MS"/>
              </a:rPr>
              <a:t>more</a:t>
            </a:r>
            <a:r>
              <a:rPr sz="3050" spc="-165" dirty="0">
                <a:latin typeface="Trebuchet MS"/>
                <a:cs typeface="Trebuchet MS"/>
              </a:rPr>
              <a:t> </a:t>
            </a:r>
            <a:r>
              <a:rPr sz="3050" spc="70" dirty="0">
                <a:latin typeface="Trebuchet MS"/>
                <a:cs typeface="Trebuchet MS"/>
              </a:rPr>
              <a:t>comfortable</a:t>
            </a:r>
            <a:r>
              <a:rPr sz="3050" spc="-165" dirty="0">
                <a:latin typeface="Trebuchet MS"/>
                <a:cs typeface="Trebuchet MS"/>
              </a:rPr>
              <a:t> </a:t>
            </a:r>
            <a:r>
              <a:rPr sz="3050" spc="35" dirty="0">
                <a:latin typeface="Trebuchet MS"/>
                <a:cs typeface="Trebuchet MS"/>
              </a:rPr>
              <a:t>in</a:t>
            </a:r>
            <a:r>
              <a:rPr sz="3050" spc="-160" dirty="0">
                <a:latin typeface="Trebuchet MS"/>
                <a:cs typeface="Trebuchet MS"/>
              </a:rPr>
              <a:t> </a:t>
            </a:r>
            <a:r>
              <a:rPr sz="3050" spc="100" dirty="0">
                <a:latin typeface="Trebuchet MS"/>
                <a:cs typeface="Trebuchet MS"/>
              </a:rPr>
              <a:t>this</a:t>
            </a:r>
            <a:r>
              <a:rPr sz="3050" spc="-165" dirty="0">
                <a:latin typeface="Trebuchet MS"/>
                <a:cs typeface="Trebuchet MS"/>
              </a:rPr>
              <a:t> </a:t>
            </a:r>
            <a:r>
              <a:rPr sz="3050" spc="110" dirty="0">
                <a:latin typeface="Trebuchet MS"/>
                <a:cs typeface="Trebuchet MS"/>
              </a:rPr>
              <a:t>pandemic</a:t>
            </a:r>
            <a:r>
              <a:rPr sz="3050" spc="-160" dirty="0">
                <a:latin typeface="Trebuchet MS"/>
                <a:cs typeface="Trebuchet MS"/>
              </a:rPr>
              <a:t> </a:t>
            </a:r>
            <a:r>
              <a:rPr sz="3050" spc="-55" dirty="0">
                <a:latin typeface="Trebuchet MS"/>
                <a:cs typeface="Trebuchet MS"/>
              </a:rPr>
              <a:t>era.</a:t>
            </a:r>
            <a:endParaRPr sz="3050" dirty="0">
              <a:latin typeface="Trebuchet MS"/>
              <a:cs typeface="Trebuchet MS"/>
            </a:endParaRPr>
          </a:p>
          <a:p>
            <a:pPr marL="12700" marR="5080">
              <a:lnSpc>
                <a:spcPct val="116799"/>
              </a:lnSpc>
              <a:tabLst>
                <a:tab pos="954405" algn="l"/>
                <a:tab pos="2473325" algn="l"/>
                <a:tab pos="3254375" algn="l"/>
                <a:tab pos="4923155" algn="l"/>
                <a:tab pos="5716270" algn="l"/>
                <a:tab pos="6788150" algn="l"/>
                <a:tab pos="8786495" algn="l"/>
                <a:tab pos="9344025" algn="l"/>
                <a:tab pos="10137140" algn="l"/>
              </a:tabLst>
            </a:pPr>
            <a:r>
              <a:rPr sz="3050" spc="10" dirty="0">
                <a:latin typeface="Trebuchet MS"/>
                <a:cs typeface="Trebuchet MS"/>
              </a:rPr>
              <a:t>T</a:t>
            </a:r>
            <a:r>
              <a:rPr sz="3050" spc="204" dirty="0">
                <a:latin typeface="Trebuchet MS"/>
                <a:cs typeface="Trebuchet MS"/>
              </a:rPr>
              <a:t>h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335" dirty="0">
                <a:latin typeface="Trebuchet MS"/>
                <a:cs typeface="Trebuchet MS"/>
              </a:rPr>
              <a:t>s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330" dirty="0">
                <a:latin typeface="Trebuchet MS"/>
                <a:cs typeface="Trebuchet MS"/>
              </a:rPr>
              <a:t>s</a:t>
            </a:r>
            <a:r>
              <a:rPr sz="3050" spc="190" dirty="0">
                <a:latin typeface="Trebuchet MS"/>
                <a:cs typeface="Trebuchet MS"/>
              </a:rPr>
              <a:t>y</a:t>
            </a:r>
            <a:r>
              <a:rPr sz="3050" spc="330" dirty="0">
                <a:latin typeface="Trebuchet MS"/>
                <a:cs typeface="Trebuchet MS"/>
              </a:rPr>
              <a:t>s</a:t>
            </a:r>
            <a:r>
              <a:rPr sz="3050" spc="-10" dirty="0">
                <a:latin typeface="Trebuchet MS"/>
                <a:cs typeface="Trebuchet MS"/>
              </a:rPr>
              <a:t>t</a:t>
            </a:r>
            <a:r>
              <a:rPr sz="3050" spc="55" dirty="0">
                <a:latin typeface="Trebuchet MS"/>
                <a:cs typeface="Trebuchet MS"/>
              </a:rPr>
              <a:t>e</a:t>
            </a:r>
            <a:r>
              <a:rPr sz="3050" spc="210" dirty="0">
                <a:latin typeface="Trebuchet MS"/>
                <a:cs typeface="Trebuchet MS"/>
              </a:rPr>
              <a:t>m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200" dirty="0">
                <a:latin typeface="Trebuchet MS"/>
                <a:cs typeface="Trebuchet MS"/>
              </a:rPr>
              <a:t>w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-155" dirty="0">
                <a:latin typeface="Trebuchet MS"/>
                <a:cs typeface="Trebuchet MS"/>
              </a:rPr>
              <a:t>l</a:t>
            </a:r>
            <a:r>
              <a:rPr sz="3050" spc="-150" dirty="0">
                <a:latin typeface="Trebuchet MS"/>
                <a:cs typeface="Trebuchet MS"/>
              </a:rPr>
              <a:t>l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204" dirty="0">
                <a:latin typeface="Trebuchet MS"/>
                <a:cs typeface="Trebuchet MS"/>
              </a:rPr>
              <a:t>m</a:t>
            </a:r>
            <a:r>
              <a:rPr sz="3050" spc="135" dirty="0">
                <a:latin typeface="Trebuchet MS"/>
                <a:cs typeface="Trebuchet MS"/>
              </a:rPr>
              <a:t>p</a:t>
            </a:r>
            <a:r>
              <a:rPr sz="3050" spc="-20" dirty="0">
                <a:latin typeface="Trebuchet MS"/>
                <a:cs typeface="Trebuchet MS"/>
              </a:rPr>
              <a:t>r</a:t>
            </a:r>
            <a:r>
              <a:rPr sz="3050" spc="125" dirty="0">
                <a:latin typeface="Trebuchet MS"/>
                <a:cs typeface="Trebuchet MS"/>
              </a:rPr>
              <a:t>o</a:t>
            </a:r>
            <a:r>
              <a:rPr sz="3050" spc="210" dirty="0">
                <a:latin typeface="Trebuchet MS"/>
                <a:cs typeface="Trebuchet MS"/>
              </a:rPr>
              <a:t>v</a:t>
            </a:r>
            <a:r>
              <a:rPr sz="3050" spc="60" dirty="0">
                <a:latin typeface="Trebuchet MS"/>
                <a:cs typeface="Trebuchet MS"/>
              </a:rPr>
              <a:t>e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-10" dirty="0">
                <a:latin typeface="Trebuchet MS"/>
                <a:cs typeface="Trebuchet MS"/>
              </a:rPr>
              <a:t>t</a:t>
            </a:r>
            <a:r>
              <a:rPr sz="3050" spc="204" dirty="0">
                <a:latin typeface="Trebuchet MS"/>
                <a:cs typeface="Trebuchet MS"/>
              </a:rPr>
              <a:t>h</a:t>
            </a:r>
            <a:r>
              <a:rPr sz="3050" spc="60" dirty="0">
                <a:latin typeface="Trebuchet MS"/>
                <a:cs typeface="Trebuchet MS"/>
              </a:rPr>
              <a:t>e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200" dirty="0">
                <a:latin typeface="Trebuchet MS"/>
                <a:cs typeface="Trebuchet MS"/>
              </a:rPr>
              <a:t>w</a:t>
            </a:r>
            <a:r>
              <a:rPr sz="3050" spc="125" dirty="0">
                <a:latin typeface="Trebuchet MS"/>
                <a:cs typeface="Trebuchet MS"/>
              </a:rPr>
              <a:t>o</a:t>
            </a:r>
            <a:r>
              <a:rPr sz="3050" spc="-20" dirty="0">
                <a:latin typeface="Trebuchet MS"/>
                <a:cs typeface="Trebuchet MS"/>
              </a:rPr>
              <a:t>r</a:t>
            </a:r>
            <a:r>
              <a:rPr sz="3050" spc="50" dirty="0">
                <a:latin typeface="Trebuchet MS"/>
                <a:cs typeface="Trebuchet MS"/>
              </a:rPr>
              <a:t>k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55" dirty="0">
                <a:latin typeface="Trebuchet MS"/>
                <a:cs typeface="Trebuchet MS"/>
              </a:rPr>
              <a:t>eff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185" dirty="0">
                <a:latin typeface="Trebuchet MS"/>
                <a:cs typeface="Trebuchet MS"/>
              </a:rPr>
              <a:t>c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55" dirty="0">
                <a:latin typeface="Trebuchet MS"/>
                <a:cs typeface="Trebuchet MS"/>
              </a:rPr>
              <a:t>e</a:t>
            </a:r>
            <a:r>
              <a:rPr sz="3050" spc="195" dirty="0">
                <a:latin typeface="Trebuchet MS"/>
                <a:cs typeface="Trebuchet MS"/>
              </a:rPr>
              <a:t>n</a:t>
            </a:r>
            <a:r>
              <a:rPr sz="3050" spc="185" dirty="0">
                <a:latin typeface="Trebuchet MS"/>
                <a:cs typeface="Trebuchet MS"/>
              </a:rPr>
              <a:t>c</a:t>
            </a:r>
            <a:r>
              <a:rPr sz="3050" spc="195" dirty="0">
                <a:latin typeface="Trebuchet MS"/>
                <a:cs typeface="Trebuchet MS"/>
              </a:rPr>
              <a:t>y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125" dirty="0">
                <a:latin typeface="Trebuchet MS"/>
                <a:cs typeface="Trebuchet MS"/>
              </a:rPr>
              <a:t>o</a:t>
            </a:r>
            <a:r>
              <a:rPr sz="3050" spc="60" dirty="0">
                <a:latin typeface="Trebuchet MS"/>
                <a:cs typeface="Trebuchet MS"/>
              </a:rPr>
              <a:t>f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-10" dirty="0">
                <a:latin typeface="Trebuchet MS"/>
                <a:cs typeface="Trebuchet MS"/>
              </a:rPr>
              <a:t>t</a:t>
            </a:r>
            <a:r>
              <a:rPr sz="3050" spc="204" dirty="0">
                <a:latin typeface="Trebuchet MS"/>
                <a:cs typeface="Trebuchet MS"/>
              </a:rPr>
              <a:t>h</a:t>
            </a:r>
            <a:r>
              <a:rPr sz="3050" spc="60" dirty="0">
                <a:latin typeface="Trebuchet MS"/>
                <a:cs typeface="Trebuchet MS"/>
              </a:rPr>
              <a:t>e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125" dirty="0">
                <a:latin typeface="Trebuchet MS"/>
                <a:cs typeface="Trebuchet MS"/>
              </a:rPr>
              <a:t>o</a:t>
            </a:r>
            <a:r>
              <a:rPr sz="3050" spc="200" dirty="0">
                <a:latin typeface="Trebuchet MS"/>
                <a:cs typeface="Trebuchet MS"/>
              </a:rPr>
              <a:t>w</a:t>
            </a:r>
            <a:r>
              <a:rPr sz="3050" spc="195" dirty="0">
                <a:latin typeface="Trebuchet MS"/>
                <a:cs typeface="Trebuchet MS"/>
              </a:rPr>
              <a:t>n</a:t>
            </a:r>
            <a:r>
              <a:rPr sz="3050" spc="55" dirty="0">
                <a:latin typeface="Trebuchet MS"/>
                <a:cs typeface="Trebuchet MS"/>
              </a:rPr>
              <a:t>e</a:t>
            </a:r>
            <a:r>
              <a:rPr sz="3050" spc="-15" dirty="0">
                <a:latin typeface="Trebuchet MS"/>
                <a:cs typeface="Trebuchet MS"/>
              </a:rPr>
              <a:t>r  </a:t>
            </a:r>
            <a:r>
              <a:rPr sz="3050" spc="140" dirty="0">
                <a:latin typeface="Trebuchet MS"/>
                <a:cs typeface="Trebuchet MS"/>
              </a:rPr>
              <a:t>and</a:t>
            </a:r>
            <a:r>
              <a:rPr sz="3050" spc="-170" dirty="0">
                <a:latin typeface="Trebuchet MS"/>
                <a:cs typeface="Trebuchet MS"/>
              </a:rPr>
              <a:t> </a:t>
            </a:r>
            <a:r>
              <a:rPr sz="3050" spc="-60" dirty="0">
                <a:latin typeface="Trebuchet MS"/>
                <a:cs typeface="Trebuchet MS"/>
              </a:rPr>
              <a:t>will</a:t>
            </a:r>
            <a:r>
              <a:rPr sz="3050" spc="-165" dirty="0">
                <a:latin typeface="Trebuchet MS"/>
                <a:cs typeface="Trebuchet MS"/>
              </a:rPr>
              <a:t> </a:t>
            </a:r>
            <a:r>
              <a:rPr sz="3050" spc="155" dirty="0">
                <a:latin typeface="Trebuchet MS"/>
                <a:cs typeface="Trebuchet MS"/>
              </a:rPr>
              <a:t>grow</a:t>
            </a:r>
            <a:r>
              <a:rPr sz="3050" spc="-165" dirty="0">
                <a:latin typeface="Trebuchet MS"/>
                <a:cs typeface="Trebuchet MS"/>
              </a:rPr>
              <a:t> </a:t>
            </a:r>
            <a:r>
              <a:rPr sz="3050" spc="180" dirty="0">
                <a:latin typeface="Trebuchet MS"/>
                <a:cs typeface="Trebuchet MS"/>
              </a:rPr>
              <a:t>business</a:t>
            </a:r>
            <a:r>
              <a:rPr sz="3050" spc="-165" dirty="0">
                <a:latin typeface="Trebuchet MS"/>
                <a:cs typeface="Trebuchet MS"/>
              </a:rPr>
              <a:t> </a:t>
            </a:r>
            <a:r>
              <a:rPr sz="3050" spc="5" dirty="0">
                <a:latin typeface="Trebuchet MS"/>
                <a:cs typeface="Trebuchet MS"/>
              </a:rPr>
              <a:t>globally.</a:t>
            </a:r>
            <a:endParaRPr sz="3050" dirty="0">
              <a:latin typeface="Trebuchet MS"/>
              <a:cs typeface="Trebuchet MS"/>
            </a:endParaRPr>
          </a:p>
          <a:p>
            <a:pPr marL="12700" marR="6350">
              <a:lnSpc>
                <a:spcPct val="116799"/>
              </a:lnSpc>
              <a:tabLst>
                <a:tab pos="991235" algn="l"/>
                <a:tab pos="2546985" algn="l"/>
                <a:tab pos="3365500" algn="l"/>
                <a:tab pos="5017770" algn="l"/>
                <a:tab pos="7268845" algn="l"/>
                <a:tab pos="8536305" algn="l"/>
                <a:tab pos="9086850" algn="l"/>
                <a:tab pos="9904095" algn="l"/>
                <a:tab pos="10906760" algn="l"/>
              </a:tabLst>
            </a:pPr>
            <a:r>
              <a:rPr sz="3050" spc="10" dirty="0">
                <a:latin typeface="Trebuchet MS"/>
                <a:cs typeface="Trebuchet MS"/>
              </a:rPr>
              <a:t>T</a:t>
            </a:r>
            <a:r>
              <a:rPr sz="3050" spc="204" dirty="0">
                <a:latin typeface="Trebuchet MS"/>
                <a:cs typeface="Trebuchet MS"/>
              </a:rPr>
              <a:t>h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335" dirty="0">
                <a:latin typeface="Trebuchet MS"/>
                <a:cs typeface="Trebuchet MS"/>
              </a:rPr>
              <a:t>s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330" dirty="0">
                <a:latin typeface="Trebuchet MS"/>
                <a:cs typeface="Trebuchet MS"/>
              </a:rPr>
              <a:t>s</a:t>
            </a:r>
            <a:r>
              <a:rPr sz="3050" spc="190" dirty="0">
                <a:latin typeface="Trebuchet MS"/>
                <a:cs typeface="Trebuchet MS"/>
              </a:rPr>
              <a:t>y</a:t>
            </a:r>
            <a:r>
              <a:rPr sz="3050" spc="330" dirty="0">
                <a:latin typeface="Trebuchet MS"/>
                <a:cs typeface="Trebuchet MS"/>
              </a:rPr>
              <a:t>s</a:t>
            </a:r>
            <a:r>
              <a:rPr sz="3050" spc="-10" dirty="0">
                <a:latin typeface="Trebuchet MS"/>
                <a:cs typeface="Trebuchet MS"/>
              </a:rPr>
              <a:t>t</a:t>
            </a:r>
            <a:r>
              <a:rPr sz="3050" spc="55" dirty="0">
                <a:latin typeface="Trebuchet MS"/>
                <a:cs typeface="Trebuchet MS"/>
              </a:rPr>
              <a:t>e</a:t>
            </a:r>
            <a:r>
              <a:rPr sz="3050" spc="210" dirty="0">
                <a:latin typeface="Trebuchet MS"/>
                <a:cs typeface="Trebuchet MS"/>
              </a:rPr>
              <a:t>m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200" dirty="0">
                <a:latin typeface="Trebuchet MS"/>
                <a:cs typeface="Trebuchet MS"/>
              </a:rPr>
              <a:t>w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-155" dirty="0">
                <a:latin typeface="Trebuchet MS"/>
                <a:cs typeface="Trebuchet MS"/>
              </a:rPr>
              <a:t>l</a:t>
            </a:r>
            <a:r>
              <a:rPr sz="3050" spc="-150" dirty="0">
                <a:latin typeface="Trebuchet MS"/>
                <a:cs typeface="Trebuchet MS"/>
              </a:rPr>
              <a:t>l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330" dirty="0">
                <a:latin typeface="Trebuchet MS"/>
                <a:cs typeface="Trebuchet MS"/>
              </a:rPr>
              <a:t>s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204" dirty="0">
                <a:latin typeface="Trebuchet MS"/>
                <a:cs typeface="Trebuchet MS"/>
              </a:rPr>
              <a:t>m</a:t>
            </a:r>
            <a:r>
              <a:rPr sz="3050" spc="135" dirty="0">
                <a:latin typeface="Trebuchet MS"/>
                <a:cs typeface="Trebuchet MS"/>
              </a:rPr>
              <a:t>p</a:t>
            </a:r>
            <a:r>
              <a:rPr sz="3050" spc="-155" dirty="0">
                <a:latin typeface="Trebuchet MS"/>
                <a:cs typeface="Trebuchet MS"/>
              </a:rPr>
              <a:t>l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55" dirty="0">
                <a:latin typeface="Trebuchet MS"/>
                <a:cs typeface="Trebuchet MS"/>
              </a:rPr>
              <a:t>f</a:t>
            </a:r>
            <a:r>
              <a:rPr sz="3050" spc="195" dirty="0">
                <a:latin typeface="Trebuchet MS"/>
                <a:cs typeface="Trebuchet MS"/>
              </a:rPr>
              <a:t>y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185" dirty="0">
                <a:latin typeface="Trebuchet MS"/>
                <a:cs typeface="Trebuchet MS"/>
              </a:rPr>
              <a:t>cu</a:t>
            </a:r>
            <a:r>
              <a:rPr sz="3050" spc="330" dirty="0">
                <a:latin typeface="Trebuchet MS"/>
                <a:cs typeface="Trebuchet MS"/>
              </a:rPr>
              <a:t>s</a:t>
            </a:r>
            <a:r>
              <a:rPr sz="3050" spc="-10" dirty="0">
                <a:latin typeface="Trebuchet MS"/>
                <a:cs typeface="Trebuchet MS"/>
              </a:rPr>
              <a:t>t</a:t>
            </a:r>
            <a:r>
              <a:rPr sz="3050" spc="125" dirty="0">
                <a:latin typeface="Trebuchet MS"/>
                <a:cs typeface="Trebuchet MS"/>
              </a:rPr>
              <a:t>o</a:t>
            </a:r>
            <a:r>
              <a:rPr sz="3050" spc="204" dirty="0">
                <a:latin typeface="Trebuchet MS"/>
                <a:cs typeface="Trebuchet MS"/>
              </a:rPr>
              <a:t>m</a:t>
            </a:r>
            <a:r>
              <a:rPr sz="3050" spc="55" dirty="0">
                <a:latin typeface="Trebuchet MS"/>
                <a:cs typeface="Trebuchet MS"/>
              </a:rPr>
              <a:t>e</a:t>
            </a:r>
            <a:r>
              <a:rPr sz="3050" spc="-20" dirty="0">
                <a:latin typeface="Trebuchet MS"/>
                <a:cs typeface="Trebuchet MS"/>
              </a:rPr>
              <a:t>r</a:t>
            </a:r>
            <a:r>
              <a:rPr sz="3050" spc="330" dirty="0">
                <a:latin typeface="Trebuchet MS"/>
                <a:cs typeface="Trebuchet MS"/>
              </a:rPr>
              <a:t>s</a:t>
            </a:r>
            <a:r>
              <a:rPr sz="3050" spc="185" dirty="0">
                <a:latin typeface="Trebuchet MS"/>
                <a:cs typeface="Trebuchet MS"/>
              </a:rPr>
              <a:t>'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55" dirty="0">
                <a:latin typeface="Trebuchet MS"/>
                <a:cs typeface="Trebuchet MS"/>
              </a:rPr>
              <a:t>eff</a:t>
            </a:r>
            <a:r>
              <a:rPr sz="3050" spc="125" dirty="0">
                <a:latin typeface="Trebuchet MS"/>
                <a:cs typeface="Trebuchet MS"/>
              </a:rPr>
              <a:t>o</a:t>
            </a:r>
            <a:r>
              <a:rPr sz="3050" spc="-20" dirty="0">
                <a:latin typeface="Trebuchet MS"/>
                <a:cs typeface="Trebuchet MS"/>
              </a:rPr>
              <a:t>r</a:t>
            </a:r>
            <a:r>
              <a:rPr sz="3050" spc="-5" dirty="0">
                <a:latin typeface="Trebuchet MS"/>
                <a:cs typeface="Trebuchet MS"/>
              </a:rPr>
              <a:t>t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200" dirty="0">
                <a:latin typeface="Trebuchet MS"/>
                <a:cs typeface="Trebuchet MS"/>
              </a:rPr>
              <a:t>n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130" dirty="0">
                <a:latin typeface="Trebuchet MS"/>
                <a:cs typeface="Trebuchet MS"/>
              </a:rPr>
              <a:t>d</a:t>
            </a:r>
            <a:r>
              <a:rPr sz="3050" spc="-20" dirty="0">
                <a:latin typeface="Trebuchet MS"/>
                <a:cs typeface="Trebuchet MS"/>
              </a:rPr>
              <a:t>r</a:t>
            </a:r>
            <a:r>
              <a:rPr sz="3050" spc="195" dirty="0">
                <a:latin typeface="Trebuchet MS"/>
                <a:cs typeface="Trebuchet MS"/>
              </a:rPr>
              <a:t>y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55" dirty="0">
                <a:latin typeface="Trebuchet MS"/>
                <a:cs typeface="Trebuchet MS"/>
              </a:rPr>
              <a:t>f</a:t>
            </a:r>
            <a:r>
              <a:rPr sz="3050" spc="-20" dirty="0">
                <a:latin typeface="Trebuchet MS"/>
                <a:cs typeface="Trebuchet MS"/>
              </a:rPr>
              <a:t>r</a:t>
            </a:r>
            <a:r>
              <a:rPr sz="3050" spc="185" dirty="0">
                <a:latin typeface="Trebuchet MS"/>
                <a:cs typeface="Trebuchet MS"/>
              </a:rPr>
              <a:t>u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-5" dirty="0">
                <a:latin typeface="Trebuchet MS"/>
                <a:cs typeface="Trebuchet MS"/>
              </a:rPr>
              <a:t>t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125" dirty="0">
                <a:latin typeface="Trebuchet MS"/>
                <a:cs typeface="Trebuchet MS"/>
              </a:rPr>
              <a:t>o</a:t>
            </a:r>
            <a:r>
              <a:rPr sz="3050" spc="-15" dirty="0">
                <a:latin typeface="Trebuchet MS"/>
                <a:cs typeface="Trebuchet MS"/>
              </a:rPr>
              <a:t>r  </a:t>
            </a:r>
            <a:r>
              <a:rPr sz="3050" spc="120" dirty="0">
                <a:latin typeface="Trebuchet MS"/>
                <a:cs typeface="Trebuchet MS"/>
              </a:rPr>
              <a:t>grocery</a:t>
            </a:r>
            <a:r>
              <a:rPr sz="3050" spc="-170" dirty="0">
                <a:latin typeface="Trebuchet MS"/>
                <a:cs typeface="Trebuchet MS"/>
              </a:rPr>
              <a:t> </a:t>
            </a:r>
            <a:r>
              <a:rPr sz="3050" spc="75" dirty="0">
                <a:latin typeface="Trebuchet MS"/>
                <a:cs typeface="Trebuchet MS"/>
              </a:rPr>
              <a:t>buying.</a:t>
            </a:r>
            <a:endParaRPr sz="3050" dirty="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7024" y="6894245"/>
            <a:ext cx="123825" cy="1238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656295" y="6628766"/>
            <a:ext cx="3465829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519555" algn="l"/>
                <a:tab pos="2765425" algn="l"/>
              </a:tabLst>
            </a:pPr>
            <a:r>
              <a:rPr sz="3050" spc="125" dirty="0">
                <a:latin typeface="Trebuchet MS"/>
                <a:cs typeface="Trebuchet MS"/>
              </a:rPr>
              <a:t>o</a:t>
            </a:r>
            <a:r>
              <a:rPr sz="3050" spc="55" dirty="0">
                <a:latin typeface="Trebuchet MS"/>
                <a:cs typeface="Trebuchet MS"/>
              </a:rPr>
              <a:t>ffe</a:t>
            </a:r>
            <a:r>
              <a:rPr sz="3050" spc="-20" dirty="0">
                <a:latin typeface="Trebuchet MS"/>
                <a:cs typeface="Trebuchet MS"/>
              </a:rPr>
              <a:t>r</a:t>
            </a:r>
            <a:r>
              <a:rPr sz="3050" spc="330" dirty="0">
                <a:latin typeface="Trebuchet MS"/>
                <a:cs typeface="Trebuchet MS"/>
              </a:rPr>
              <a:t>s</a:t>
            </a:r>
            <a:r>
              <a:rPr sz="3050" spc="-355" dirty="0">
                <a:latin typeface="Trebuchet MS"/>
                <a:cs typeface="Trebuchet MS"/>
              </a:rPr>
              <a:t>,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330" dirty="0">
                <a:latin typeface="Trebuchet MS"/>
                <a:cs typeface="Trebuchet MS"/>
              </a:rPr>
              <a:t>s</a:t>
            </a:r>
            <a:r>
              <a:rPr sz="3050" spc="95" dirty="0">
                <a:latin typeface="Trebuchet MS"/>
                <a:cs typeface="Trebuchet MS"/>
              </a:rPr>
              <a:t>a</a:t>
            </a:r>
            <a:r>
              <a:rPr sz="3050" spc="-155" dirty="0">
                <a:latin typeface="Trebuchet MS"/>
                <a:cs typeface="Trebuchet MS"/>
              </a:rPr>
              <a:t>l</a:t>
            </a:r>
            <a:r>
              <a:rPr sz="3050" spc="55" dirty="0">
                <a:latin typeface="Trebuchet MS"/>
                <a:cs typeface="Trebuchet MS"/>
              </a:rPr>
              <a:t>e</a:t>
            </a:r>
            <a:r>
              <a:rPr sz="3050" spc="335" dirty="0">
                <a:latin typeface="Trebuchet MS"/>
                <a:cs typeface="Trebuchet MS"/>
              </a:rPr>
              <a:t>s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95" dirty="0">
                <a:latin typeface="Trebuchet MS"/>
                <a:cs typeface="Trebuchet MS"/>
              </a:rPr>
              <a:t>a</a:t>
            </a:r>
            <a:r>
              <a:rPr sz="3050" spc="195" dirty="0">
                <a:latin typeface="Trebuchet MS"/>
                <a:cs typeface="Trebuchet MS"/>
              </a:rPr>
              <a:t>n</a:t>
            </a:r>
            <a:r>
              <a:rPr sz="3050" spc="135" dirty="0">
                <a:latin typeface="Trebuchet MS"/>
                <a:cs typeface="Trebuchet MS"/>
              </a:rPr>
              <a:t>d</a:t>
            </a:r>
            <a:endParaRPr sz="3050" dirty="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7024" y="7980095"/>
            <a:ext cx="123825" cy="12382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828678" y="6597986"/>
            <a:ext cx="7538084" cy="16541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90"/>
              </a:spcBef>
              <a:tabLst>
                <a:tab pos="1087755" algn="l"/>
                <a:tab pos="2740025" algn="l"/>
                <a:tab pos="3654425" algn="l"/>
                <a:tab pos="4734560" algn="l"/>
                <a:tab pos="7148830" algn="l"/>
              </a:tabLst>
            </a:pPr>
            <a:r>
              <a:rPr sz="3050" spc="10" dirty="0">
                <a:latin typeface="Trebuchet MS"/>
                <a:cs typeface="Trebuchet MS"/>
              </a:rPr>
              <a:t>T</a:t>
            </a:r>
            <a:r>
              <a:rPr sz="3050" spc="204" dirty="0">
                <a:latin typeface="Trebuchet MS"/>
                <a:cs typeface="Trebuchet MS"/>
              </a:rPr>
              <a:t>h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335" dirty="0">
                <a:latin typeface="Trebuchet MS"/>
                <a:cs typeface="Trebuchet MS"/>
              </a:rPr>
              <a:t>s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330" dirty="0">
                <a:latin typeface="Trebuchet MS"/>
                <a:cs typeface="Trebuchet MS"/>
              </a:rPr>
              <a:t>s</a:t>
            </a:r>
            <a:r>
              <a:rPr sz="3050" spc="190" dirty="0">
                <a:latin typeface="Trebuchet MS"/>
                <a:cs typeface="Trebuchet MS"/>
              </a:rPr>
              <a:t>y</a:t>
            </a:r>
            <a:r>
              <a:rPr sz="3050" spc="330" dirty="0">
                <a:latin typeface="Trebuchet MS"/>
                <a:cs typeface="Trebuchet MS"/>
              </a:rPr>
              <a:t>s</a:t>
            </a:r>
            <a:r>
              <a:rPr sz="3050" spc="-10" dirty="0">
                <a:latin typeface="Trebuchet MS"/>
                <a:cs typeface="Trebuchet MS"/>
              </a:rPr>
              <a:t>t</a:t>
            </a:r>
            <a:r>
              <a:rPr sz="3050" spc="55" dirty="0">
                <a:latin typeface="Trebuchet MS"/>
                <a:cs typeface="Trebuchet MS"/>
              </a:rPr>
              <a:t>e</a:t>
            </a:r>
            <a:r>
              <a:rPr sz="3050" spc="210" dirty="0">
                <a:latin typeface="Trebuchet MS"/>
                <a:cs typeface="Trebuchet MS"/>
              </a:rPr>
              <a:t>m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200" dirty="0">
                <a:latin typeface="Trebuchet MS"/>
                <a:cs typeface="Trebuchet MS"/>
              </a:rPr>
              <a:t>w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-155" dirty="0">
                <a:latin typeface="Trebuchet MS"/>
                <a:cs typeface="Trebuchet MS"/>
              </a:rPr>
              <a:t>l</a:t>
            </a:r>
            <a:r>
              <a:rPr sz="3050" spc="-150" dirty="0">
                <a:latin typeface="Trebuchet MS"/>
                <a:cs typeface="Trebuchet MS"/>
              </a:rPr>
              <a:t>l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305" dirty="0">
                <a:latin typeface="Trebuchet MS"/>
                <a:cs typeface="Trebuchet MS"/>
              </a:rPr>
              <a:t>g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210" dirty="0">
                <a:latin typeface="Trebuchet MS"/>
                <a:cs typeface="Trebuchet MS"/>
              </a:rPr>
              <a:t>v</a:t>
            </a:r>
            <a:r>
              <a:rPr sz="3050" spc="60" dirty="0">
                <a:latin typeface="Trebuchet MS"/>
                <a:cs typeface="Trebuchet MS"/>
              </a:rPr>
              <a:t>e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195" dirty="0">
                <a:latin typeface="Trebuchet MS"/>
                <a:cs typeface="Trebuchet MS"/>
              </a:rPr>
              <a:t>n</a:t>
            </a:r>
            <a:r>
              <a:rPr sz="3050" spc="125" dirty="0">
                <a:latin typeface="Trebuchet MS"/>
                <a:cs typeface="Trebuchet MS"/>
              </a:rPr>
              <a:t>o</a:t>
            </a:r>
            <a:r>
              <a:rPr sz="3050" spc="-10" dirty="0">
                <a:latin typeface="Trebuchet MS"/>
                <a:cs typeface="Trebuchet MS"/>
              </a:rPr>
              <a:t>t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55" dirty="0">
                <a:latin typeface="Trebuchet MS"/>
                <a:cs typeface="Trebuchet MS"/>
              </a:rPr>
              <a:t>f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185" dirty="0">
                <a:latin typeface="Trebuchet MS"/>
                <a:cs typeface="Trebuchet MS"/>
              </a:rPr>
              <a:t>c</a:t>
            </a:r>
            <a:r>
              <a:rPr sz="3050" spc="95" dirty="0">
                <a:latin typeface="Trebuchet MS"/>
                <a:cs typeface="Trebuchet MS"/>
              </a:rPr>
              <a:t>a</a:t>
            </a:r>
            <a:r>
              <a:rPr sz="3050" spc="-10" dirty="0">
                <a:latin typeface="Trebuchet MS"/>
                <a:cs typeface="Trebuchet MS"/>
              </a:rPr>
              <a:t>t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125" dirty="0">
                <a:latin typeface="Trebuchet MS"/>
                <a:cs typeface="Trebuchet MS"/>
              </a:rPr>
              <a:t>o</a:t>
            </a:r>
            <a:r>
              <a:rPr sz="3050" spc="200" dirty="0">
                <a:latin typeface="Trebuchet MS"/>
                <a:cs typeface="Trebuchet MS"/>
              </a:rPr>
              <a:t>n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125" dirty="0">
                <a:latin typeface="Trebuchet MS"/>
                <a:cs typeface="Trebuchet MS"/>
              </a:rPr>
              <a:t>o</a:t>
            </a:r>
            <a:r>
              <a:rPr sz="3050" spc="50" dirty="0">
                <a:latin typeface="Trebuchet MS"/>
                <a:cs typeface="Trebuchet MS"/>
              </a:rPr>
              <a:t>f  </a:t>
            </a:r>
            <a:r>
              <a:rPr sz="3050" spc="100" dirty="0">
                <a:latin typeface="Trebuchet MS"/>
                <a:cs typeface="Trebuchet MS"/>
              </a:rPr>
              <a:t>discounts.</a:t>
            </a:r>
            <a:endParaRPr sz="30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3050" spc="10" dirty="0">
                <a:latin typeface="Trebuchet MS"/>
                <a:cs typeface="Trebuchet MS"/>
              </a:rPr>
              <a:t>T</a:t>
            </a:r>
            <a:r>
              <a:rPr sz="3050" spc="204" dirty="0">
                <a:latin typeface="Trebuchet MS"/>
                <a:cs typeface="Trebuchet MS"/>
              </a:rPr>
              <a:t>h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335" dirty="0">
                <a:latin typeface="Trebuchet MS"/>
                <a:cs typeface="Trebuchet MS"/>
              </a:rPr>
              <a:t>s</a:t>
            </a:r>
            <a:r>
              <a:rPr sz="3050" spc="-165" dirty="0">
                <a:latin typeface="Trebuchet MS"/>
                <a:cs typeface="Trebuchet MS"/>
              </a:rPr>
              <a:t> </a:t>
            </a:r>
            <a:r>
              <a:rPr sz="3050" spc="330" dirty="0">
                <a:latin typeface="Trebuchet MS"/>
                <a:cs typeface="Trebuchet MS"/>
              </a:rPr>
              <a:t>s</a:t>
            </a:r>
            <a:r>
              <a:rPr sz="3050" spc="190" dirty="0">
                <a:latin typeface="Trebuchet MS"/>
                <a:cs typeface="Trebuchet MS"/>
              </a:rPr>
              <a:t>y</a:t>
            </a:r>
            <a:r>
              <a:rPr sz="3050" spc="330" dirty="0">
                <a:latin typeface="Trebuchet MS"/>
                <a:cs typeface="Trebuchet MS"/>
              </a:rPr>
              <a:t>s</a:t>
            </a:r>
            <a:r>
              <a:rPr sz="3050" spc="-10" dirty="0">
                <a:latin typeface="Trebuchet MS"/>
                <a:cs typeface="Trebuchet MS"/>
              </a:rPr>
              <a:t>t</a:t>
            </a:r>
            <a:r>
              <a:rPr sz="3050" spc="55" dirty="0">
                <a:latin typeface="Trebuchet MS"/>
                <a:cs typeface="Trebuchet MS"/>
              </a:rPr>
              <a:t>e</a:t>
            </a:r>
            <a:r>
              <a:rPr sz="3050" spc="210" dirty="0">
                <a:latin typeface="Trebuchet MS"/>
                <a:cs typeface="Trebuchet MS"/>
              </a:rPr>
              <a:t>m</a:t>
            </a:r>
            <a:r>
              <a:rPr sz="3050" spc="-165" dirty="0">
                <a:latin typeface="Trebuchet MS"/>
                <a:cs typeface="Trebuchet MS"/>
              </a:rPr>
              <a:t> </a:t>
            </a:r>
            <a:r>
              <a:rPr sz="3050" spc="200" dirty="0">
                <a:latin typeface="Trebuchet MS"/>
                <a:cs typeface="Trebuchet MS"/>
              </a:rPr>
              <a:t>w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-155" dirty="0">
                <a:latin typeface="Trebuchet MS"/>
                <a:cs typeface="Trebuchet MS"/>
              </a:rPr>
              <a:t>l</a:t>
            </a:r>
            <a:r>
              <a:rPr sz="3050" spc="-150" dirty="0">
                <a:latin typeface="Trebuchet MS"/>
                <a:cs typeface="Trebuchet MS"/>
              </a:rPr>
              <a:t>l</a:t>
            </a:r>
            <a:r>
              <a:rPr sz="3050" spc="-165" dirty="0">
                <a:latin typeface="Trebuchet MS"/>
                <a:cs typeface="Trebuchet MS"/>
              </a:rPr>
              <a:t> </a:t>
            </a:r>
            <a:r>
              <a:rPr sz="3050" spc="305" dirty="0">
                <a:latin typeface="Trebuchet MS"/>
                <a:cs typeface="Trebuchet MS"/>
              </a:rPr>
              <a:t>g</a:t>
            </a:r>
            <a:r>
              <a:rPr sz="3050" spc="55" dirty="0">
                <a:latin typeface="Trebuchet MS"/>
                <a:cs typeface="Trebuchet MS"/>
              </a:rPr>
              <a:t>e</a:t>
            </a:r>
            <a:r>
              <a:rPr sz="3050" spc="195" dirty="0">
                <a:latin typeface="Trebuchet MS"/>
                <a:cs typeface="Trebuchet MS"/>
              </a:rPr>
              <a:t>n</a:t>
            </a:r>
            <a:r>
              <a:rPr sz="3050" spc="55" dirty="0">
                <a:latin typeface="Trebuchet MS"/>
                <a:cs typeface="Trebuchet MS"/>
              </a:rPr>
              <a:t>e</a:t>
            </a:r>
            <a:r>
              <a:rPr sz="3050" spc="-20" dirty="0">
                <a:latin typeface="Trebuchet MS"/>
                <a:cs typeface="Trebuchet MS"/>
              </a:rPr>
              <a:t>r</a:t>
            </a:r>
            <a:r>
              <a:rPr sz="3050" spc="95" dirty="0">
                <a:latin typeface="Trebuchet MS"/>
                <a:cs typeface="Trebuchet MS"/>
              </a:rPr>
              <a:t>a</a:t>
            </a:r>
            <a:r>
              <a:rPr sz="3050" spc="-10" dirty="0">
                <a:latin typeface="Trebuchet MS"/>
                <a:cs typeface="Trebuchet MS"/>
              </a:rPr>
              <a:t>t</a:t>
            </a:r>
            <a:r>
              <a:rPr sz="3050" spc="60" dirty="0">
                <a:latin typeface="Trebuchet MS"/>
                <a:cs typeface="Trebuchet MS"/>
              </a:rPr>
              <a:t>e</a:t>
            </a:r>
            <a:r>
              <a:rPr sz="3050" spc="-165" dirty="0">
                <a:latin typeface="Trebuchet MS"/>
                <a:cs typeface="Trebuchet MS"/>
              </a:rPr>
              <a:t> 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195" dirty="0">
                <a:latin typeface="Trebuchet MS"/>
                <a:cs typeface="Trebuchet MS"/>
              </a:rPr>
              <a:t>n</a:t>
            </a:r>
            <a:r>
              <a:rPr sz="3050" spc="-10" dirty="0">
                <a:latin typeface="Trebuchet MS"/>
                <a:cs typeface="Trebuchet MS"/>
              </a:rPr>
              <a:t>t</a:t>
            </a:r>
            <a:r>
              <a:rPr sz="3050" spc="55" dirty="0">
                <a:latin typeface="Trebuchet MS"/>
                <a:cs typeface="Trebuchet MS"/>
              </a:rPr>
              <a:t>e</a:t>
            </a:r>
            <a:r>
              <a:rPr sz="3050" spc="-20" dirty="0">
                <a:latin typeface="Trebuchet MS"/>
                <a:cs typeface="Trebuchet MS"/>
              </a:rPr>
              <a:t>r</a:t>
            </a:r>
            <a:r>
              <a:rPr sz="3050" spc="195" dirty="0">
                <a:latin typeface="Trebuchet MS"/>
                <a:cs typeface="Trebuchet MS"/>
              </a:rPr>
              <a:t>n</a:t>
            </a:r>
            <a:r>
              <a:rPr sz="3050" spc="95" dirty="0">
                <a:latin typeface="Trebuchet MS"/>
                <a:cs typeface="Trebuchet MS"/>
              </a:rPr>
              <a:t>a</a:t>
            </a:r>
            <a:r>
              <a:rPr sz="3050" spc="-150" dirty="0">
                <a:latin typeface="Trebuchet MS"/>
                <a:cs typeface="Trebuchet MS"/>
              </a:rPr>
              <a:t>l</a:t>
            </a:r>
            <a:r>
              <a:rPr sz="3050" spc="-165" dirty="0">
                <a:latin typeface="Trebuchet MS"/>
                <a:cs typeface="Trebuchet MS"/>
              </a:rPr>
              <a:t> </a:t>
            </a:r>
            <a:r>
              <a:rPr sz="3050" spc="-20" dirty="0">
                <a:latin typeface="Trebuchet MS"/>
                <a:cs typeface="Trebuchet MS"/>
              </a:rPr>
              <a:t>r</a:t>
            </a:r>
            <a:r>
              <a:rPr sz="3050" spc="55" dirty="0">
                <a:latin typeface="Trebuchet MS"/>
                <a:cs typeface="Trebuchet MS"/>
              </a:rPr>
              <a:t>e</a:t>
            </a:r>
            <a:r>
              <a:rPr sz="3050" spc="135" dirty="0">
                <a:latin typeface="Trebuchet MS"/>
                <a:cs typeface="Trebuchet MS"/>
              </a:rPr>
              <a:t>p</a:t>
            </a:r>
            <a:r>
              <a:rPr sz="3050" spc="125" dirty="0">
                <a:latin typeface="Trebuchet MS"/>
                <a:cs typeface="Trebuchet MS"/>
              </a:rPr>
              <a:t>o</a:t>
            </a:r>
            <a:r>
              <a:rPr sz="3050" spc="-20" dirty="0">
                <a:latin typeface="Trebuchet MS"/>
                <a:cs typeface="Trebuchet MS"/>
              </a:rPr>
              <a:t>r</a:t>
            </a:r>
            <a:r>
              <a:rPr sz="3050" spc="-10" dirty="0">
                <a:latin typeface="Trebuchet MS"/>
                <a:cs typeface="Trebuchet MS"/>
              </a:rPr>
              <a:t>t</a:t>
            </a:r>
            <a:r>
              <a:rPr sz="3050" spc="-345" dirty="0">
                <a:latin typeface="Trebuchet MS"/>
                <a:cs typeface="Trebuchet MS"/>
              </a:rPr>
              <a:t>.</a:t>
            </a:r>
            <a:endParaRPr sz="30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7831" y="3969370"/>
            <a:ext cx="1076325" cy="1076325"/>
          </a:xfrm>
          <a:custGeom>
            <a:avLst/>
            <a:gdLst/>
            <a:ahLst/>
            <a:cxnLst/>
            <a:rect l="l" t="t" r="r" b="b"/>
            <a:pathLst>
              <a:path w="1076325" h="1076325">
                <a:moveTo>
                  <a:pt x="538162" y="1076324"/>
                </a:moveTo>
                <a:lnTo>
                  <a:pt x="489178" y="1074125"/>
                </a:lnTo>
                <a:lnTo>
                  <a:pt x="441427" y="1067654"/>
                </a:lnTo>
                <a:lnTo>
                  <a:pt x="395097" y="1057101"/>
                </a:lnTo>
                <a:lnTo>
                  <a:pt x="350380" y="1042656"/>
                </a:lnTo>
                <a:lnTo>
                  <a:pt x="307464" y="1024509"/>
                </a:lnTo>
                <a:lnTo>
                  <a:pt x="266541" y="1002849"/>
                </a:lnTo>
                <a:lnTo>
                  <a:pt x="227800" y="977868"/>
                </a:lnTo>
                <a:lnTo>
                  <a:pt x="191431" y="949755"/>
                </a:lnTo>
                <a:lnTo>
                  <a:pt x="157624" y="918700"/>
                </a:lnTo>
                <a:lnTo>
                  <a:pt x="126569" y="884893"/>
                </a:lnTo>
                <a:lnTo>
                  <a:pt x="98456" y="848524"/>
                </a:lnTo>
                <a:lnTo>
                  <a:pt x="73474" y="809783"/>
                </a:lnTo>
                <a:lnTo>
                  <a:pt x="51815" y="768860"/>
                </a:lnTo>
                <a:lnTo>
                  <a:pt x="33668" y="725944"/>
                </a:lnTo>
                <a:lnTo>
                  <a:pt x="19223" y="681227"/>
                </a:lnTo>
                <a:lnTo>
                  <a:pt x="8670" y="634897"/>
                </a:lnTo>
                <a:lnTo>
                  <a:pt x="2199" y="587146"/>
                </a:lnTo>
                <a:lnTo>
                  <a:pt x="0" y="538162"/>
                </a:lnTo>
                <a:lnTo>
                  <a:pt x="2199" y="489178"/>
                </a:lnTo>
                <a:lnTo>
                  <a:pt x="8670" y="441427"/>
                </a:lnTo>
                <a:lnTo>
                  <a:pt x="19223" y="395097"/>
                </a:lnTo>
                <a:lnTo>
                  <a:pt x="33668" y="350380"/>
                </a:lnTo>
                <a:lnTo>
                  <a:pt x="51815" y="307464"/>
                </a:lnTo>
                <a:lnTo>
                  <a:pt x="73474" y="266541"/>
                </a:lnTo>
                <a:lnTo>
                  <a:pt x="98456" y="227800"/>
                </a:lnTo>
                <a:lnTo>
                  <a:pt x="126569" y="191431"/>
                </a:lnTo>
                <a:lnTo>
                  <a:pt x="157624" y="157624"/>
                </a:lnTo>
                <a:lnTo>
                  <a:pt x="191431" y="126569"/>
                </a:lnTo>
                <a:lnTo>
                  <a:pt x="227800" y="98456"/>
                </a:lnTo>
                <a:lnTo>
                  <a:pt x="266541" y="73474"/>
                </a:lnTo>
                <a:lnTo>
                  <a:pt x="307464" y="51815"/>
                </a:lnTo>
                <a:lnTo>
                  <a:pt x="350380" y="33668"/>
                </a:lnTo>
                <a:lnTo>
                  <a:pt x="395097" y="19223"/>
                </a:lnTo>
                <a:lnTo>
                  <a:pt x="441427" y="8670"/>
                </a:lnTo>
                <a:lnTo>
                  <a:pt x="489178" y="2199"/>
                </a:lnTo>
                <a:lnTo>
                  <a:pt x="538162" y="0"/>
                </a:lnTo>
                <a:lnTo>
                  <a:pt x="587146" y="2199"/>
                </a:lnTo>
                <a:lnTo>
                  <a:pt x="634897" y="8670"/>
                </a:lnTo>
                <a:lnTo>
                  <a:pt x="681227" y="19223"/>
                </a:lnTo>
                <a:lnTo>
                  <a:pt x="725944" y="33668"/>
                </a:lnTo>
                <a:lnTo>
                  <a:pt x="768860" y="51815"/>
                </a:lnTo>
                <a:lnTo>
                  <a:pt x="809783" y="73474"/>
                </a:lnTo>
                <a:lnTo>
                  <a:pt x="848524" y="98456"/>
                </a:lnTo>
                <a:lnTo>
                  <a:pt x="884893" y="126569"/>
                </a:lnTo>
                <a:lnTo>
                  <a:pt x="918700" y="157624"/>
                </a:lnTo>
                <a:lnTo>
                  <a:pt x="949755" y="191431"/>
                </a:lnTo>
                <a:lnTo>
                  <a:pt x="977868" y="227800"/>
                </a:lnTo>
                <a:lnTo>
                  <a:pt x="1002849" y="266541"/>
                </a:lnTo>
                <a:lnTo>
                  <a:pt x="1024509" y="307464"/>
                </a:lnTo>
                <a:lnTo>
                  <a:pt x="1042656" y="350380"/>
                </a:lnTo>
                <a:lnTo>
                  <a:pt x="1057101" y="395097"/>
                </a:lnTo>
                <a:lnTo>
                  <a:pt x="1067654" y="441427"/>
                </a:lnTo>
                <a:lnTo>
                  <a:pt x="1074125" y="489178"/>
                </a:lnTo>
                <a:lnTo>
                  <a:pt x="1076324" y="538162"/>
                </a:lnTo>
                <a:lnTo>
                  <a:pt x="1074125" y="587146"/>
                </a:lnTo>
                <a:lnTo>
                  <a:pt x="1067654" y="634897"/>
                </a:lnTo>
                <a:lnTo>
                  <a:pt x="1057101" y="681227"/>
                </a:lnTo>
                <a:lnTo>
                  <a:pt x="1042656" y="725944"/>
                </a:lnTo>
                <a:lnTo>
                  <a:pt x="1024509" y="768860"/>
                </a:lnTo>
                <a:lnTo>
                  <a:pt x="1002849" y="809783"/>
                </a:lnTo>
                <a:lnTo>
                  <a:pt x="977868" y="848524"/>
                </a:lnTo>
                <a:lnTo>
                  <a:pt x="949755" y="884893"/>
                </a:lnTo>
                <a:lnTo>
                  <a:pt x="918700" y="918700"/>
                </a:lnTo>
                <a:lnTo>
                  <a:pt x="884893" y="949755"/>
                </a:lnTo>
                <a:lnTo>
                  <a:pt x="848524" y="977868"/>
                </a:lnTo>
                <a:lnTo>
                  <a:pt x="809783" y="1002849"/>
                </a:lnTo>
                <a:lnTo>
                  <a:pt x="768860" y="1024509"/>
                </a:lnTo>
                <a:lnTo>
                  <a:pt x="725944" y="1042656"/>
                </a:lnTo>
                <a:lnTo>
                  <a:pt x="681227" y="1057101"/>
                </a:lnTo>
                <a:lnTo>
                  <a:pt x="634897" y="1067654"/>
                </a:lnTo>
                <a:lnTo>
                  <a:pt x="587146" y="1074125"/>
                </a:lnTo>
                <a:lnTo>
                  <a:pt x="538162" y="1076324"/>
                </a:lnTo>
                <a:close/>
              </a:path>
            </a:pathLst>
          </a:custGeom>
          <a:solidFill>
            <a:srgbClr val="F5B8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27998" y="4001452"/>
            <a:ext cx="1085850" cy="1085850"/>
          </a:xfrm>
          <a:custGeom>
            <a:avLst/>
            <a:gdLst/>
            <a:ahLst/>
            <a:cxnLst/>
            <a:rect l="l" t="t" r="r" b="b"/>
            <a:pathLst>
              <a:path w="1085850" h="1085850">
                <a:moveTo>
                  <a:pt x="542925" y="1085850"/>
                </a:moveTo>
                <a:lnTo>
                  <a:pt x="496079" y="1083857"/>
                </a:lnTo>
                <a:lnTo>
                  <a:pt x="450340" y="1077987"/>
                </a:lnTo>
                <a:lnTo>
                  <a:pt x="405870" y="1068403"/>
                </a:lnTo>
                <a:lnTo>
                  <a:pt x="362833" y="1055268"/>
                </a:lnTo>
                <a:lnTo>
                  <a:pt x="321392" y="1038744"/>
                </a:lnTo>
                <a:lnTo>
                  <a:pt x="281709" y="1018996"/>
                </a:lnTo>
                <a:lnTo>
                  <a:pt x="243947" y="996185"/>
                </a:lnTo>
                <a:lnTo>
                  <a:pt x="208270" y="970475"/>
                </a:lnTo>
                <a:lnTo>
                  <a:pt x="174840" y="942029"/>
                </a:lnTo>
                <a:lnTo>
                  <a:pt x="143820" y="911009"/>
                </a:lnTo>
                <a:lnTo>
                  <a:pt x="115374" y="877579"/>
                </a:lnTo>
                <a:lnTo>
                  <a:pt x="89664" y="841902"/>
                </a:lnTo>
                <a:lnTo>
                  <a:pt x="66853" y="804140"/>
                </a:lnTo>
                <a:lnTo>
                  <a:pt x="47105" y="764457"/>
                </a:lnTo>
                <a:lnTo>
                  <a:pt x="30581" y="723016"/>
                </a:lnTo>
                <a:lnTo>
                  <a:pt x="17446" y="679979"/>
                </a:lnTo>
                <a:lnTo>
                  <a:pt x="7862" y="635509"/>
                </a:lnTo>
                <a:lnTo>
                  <a:pt x="1992" y="589770"/>
                </a:lnTo>
                <a:lnTo>
                  <a:pt x="0" y="542925"/>
                </a:lnTo>
                <a:lnTo>
                  <a:pt x="1992" y="496079"/>
                </a:lnTo>
                <a:lnTo>
                  <a:pt x="7862" y="450340"/>
                </a:lnTo>
                <a:lnTo>
                  <a:pt x="17446" y="405870"/>
                </a:lnTo>
                <a:lnTo>
                  <a:pt x="30581" y="362833"/>
                </a:lnTo>
                <a:lnTo>
                  <a:pt x="47105" y="321392"/>
                </a:lnTo>
                <a:lnTo>
                  <a:pt x="66853" y="281709"/>
                </a:lnTo>
                <a:lnTo>
                  <a:pt x="89664" y="243947"/>
                </a:lnTo>
                <a:lnTo>
                  <a:pt x="115374" y="208270"/>
                </a:lnTo>
                <a:lnTo>
                  <a:pt x="143820" y="174840"/>
                </a:lnTo>
                <a:lnTo>
                  <a:pt x="174840" y="143820"/>
                </a:lnTo>
                <a:lnTo>
                  <a:pt x="208270" y="115374"/>
                </a:lnTo>
                <a:lnTo>
                  <a:pt x="243947" y="89664"/>
                </a:lnTo>
                <a:lnTo>
                  <a:pt x="281709" y="66853"/>
                </a:lnTo>
                <a:lnTo>
                  <a:pt x="321392" y="47105"/>
                </a:lnTo>
                <a:lnTo>
                  <a:pt x="362833" y="30581"/>
                </a:lnTo>
                <a:lnTo>
                  <a:pt x="405870" y="17446"/>
                </a:lnTo>
                <a:lnTo>
                  <a:pt x="450340" y="7862"/>
                </a:lnTo>
                <a:lnTo>
                  <a:pt x="496079" y="1992"/>
                </a:lnTo>
                <a:lnTo>
                  <a:pt x="542925" y="0"/>
                </a:lnTo>
                <a:lnTo>
                  <a:pt x="589770" y="1992"/>
                </a:lnTo>
                <a:lnTo>
                  <a:pt x="635509" y="7862"/>
                </a:lnTo>
                <a:lnTo>
                  <a:pt x="679979" y="17446"/>
                </a:lnTo>
                <a:lnTo>
                  <a:pt x="723016" y="30581"/>
                </a:lnTo>
                <a:lnTo>
                  <a:pt x="764457" y="47105"/>
                </a:lnTo>
                <a:lnTo>
                  <a:pt x="804140" y="66853"/>
                </a:lnTo>
                <a:lnTo>
                  <a:pt x="841902" y="89664"/>
                </a:lnTo>
                <a:lnTo>
                  <a:pt x="877579" y="115374"/>
                </a:lnTo>
                <a:lnTo>
                  <a:pt x="911009" y="143820"/>
                </a:lnTo>
                <a:lnTo>
                  <a:pt x="942029" y="174840"/>
                </a:lnTo>
                <a:lnTo>
                  <a:pt x="970475" y="208270"/>
                </a:lnTo>
                <a:lnTo>
                  <a:pt x="996185" y="243947"/>
                </a:lnTo>
                <a:lnTo>
                  <a:pt x="1018996" y="281709"/>
                </a:lnTo>
                <a:lnTo>
                  <a:pt x="1038744" y="321392"/>
                </a:lnTo>
                <a:lnTo>
                  <a:pt x="1055268" y="362833"/>
                </a:lnTo>
                <a:lnTo>
                  <a:pt x="1068403" y="405870"/>
                </a:lnTo>
                <a:lnTo>
                  <a:pt x="1077987" y="450340"/>
                </a:lnTo>
                <a:lnTo>
                  <a:pt x="1083857" y="496079"/>
                </a:lnTo>
                <a:lnTo>
                  <a:pt x="1085850" y="542925"/>
                </a:lnTo>
                <a:lnTo>
                  <a:pt x="1083857" y="589770"/>
                </a:lnTo>
                <a:lnTo>
                  <a:pt x="1077987" y="635509"/>
                </a:lnTo>
                <a:lnTo>
                  <a:pt x="1068403" y="679979"/>
                </a:lnTo>
                <a:lnTo>
                  <a:pt x="1055268" y="723016"/>
                </a:lnTo>
                <a:lnTo>
                  <a:pt x="1038744" y="764457"/>
                </a:lnTo>
                <a:lnTo>
                  <a:pt x="1018996" y="804140"/>
                </a:lnTo>
                <a:lnTo>
                  <a:pt x="996185" y="841902"/>
                </a:lnTo>
                <a:lnTo>
                  <a:pt x="970475" y="877579"/>
                </a:lnTo>
                <a:lnTo>
                  <a:pt x="942029" y="911009"/>
                </a:lnTo>
                <a:lnTo>
                  <a:pt x="911009" y="942029"/>
                </a:lnTo>
                <a:lnTo>
                  <a:pt x="877579" y="970475"/>
                </a:lnTo>
                <a:lnTo>
                  <a:pt x="841902" y="996185"/>
                </a:lnTo>
                <a:lnTo>
                  <a:pt x="804140" y="1018996"/>
                </a:lnTo>
                <a:lnTo>
                  <a:pt x="764457" y="1038744"/>
                </a:lnTo>
                <a:lnTo>
                  <a:pt x="723016" y="1055268"/>
                </a:lnTo>
                <a:lnTo>
                  <a:pt x="679979" y="1068403"/>
                </a:lnTo>
                <a:lnTo>
                  <a:pt x="635509" y="1077987"/>
                </a:lnTo>
                <a:lnTo>
                  <a:pt x="589770" y="1083857"/>
                </a:lnTo>
                <a:lnTo>
                  <a:pt x="542925" y="1085850"/>
                </a:lnTo>
                <a:close/>
              </a:path>
            </a:pathLst>
          </a:custGeom>
          <a:solidFill>
            <a:srgbClr val="6AA5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77358" y="3969370"/>
            <a:ext cx="1047750" cy="1047750"/>
          </a:xfrm>
          <a:custGeom>
            <a:avLst/>
            <a:gdLst/>
            <a:ahLst/>
            <a:cxnLst/>
            <a:rect l="l" t="t" r="r" b="b"/>
            <a:pathLst>
              <a:path w="1047750" h="1047750">
                <a:moveTo>
                  <a:pt x="523875" y="1047750"/>
                </a:moveTo>
                <a:lnTo>
                  <a:pt x="476191" y="1045609"/>
                </a:lnTo>
                <a:lnTo>
                  <a:pt x="429707" y="1039309"/>
                </a:lnTo>
                <a:lnTo>
                  <a:pt x="384608" y="1029036"/>
                </a:lnTo>
                <a:lnTo>
                  <a:pt x="341078" y="1014975"/>
                </a:lnTo>
                <a:lnTo>
                  <a:pt x="299302" y="997309"/>
                </a:lnTo>
                <a:lnTo>
                  <a:pt x="259465" y="976225"/>
                </a:lnTo>
                <a:lnTo>
                  <a:pt x="221752" y="951907"/>
                </a:lnTo>
                <a:lnTo>
                  <a:pt x="186349" y="924541"/>
                </a:lnTo>
                <a:lnTo>
                  <a:pt x="153439" y="894310"/>
                </a:lnTo>
                <a:lnTo>
                  <a:pt x="123208" y="861400"/>
                </a:lnTo>
                <a:lnTo>
                  <a:pt x="95842" y="825997"/>
                </a:lnTo>
                <a:lnTo>
                  <a:pt x="71524" y="788284"/>
                </a:lnTo>
                <a:lnTo>
                  <a:pt x="50440" y="748447"/>
                </a:lnTo>
                <a:lnTo>
                  <a:pt x="32774" y="706671"/>
                </a:lnTo>
                <a:lnTo>
                  <a:pt x="18713" y="663141"/>
                </a:lnTo>
                <a:lnTo>
                  <a:pt x="8440" y="618042"/>
                </a:lnTo>
                <a:lnTo>
                  <a:pt x="2140" y="571558"/>
                </a:lnTo>
                <a:lnTo>
                  <a:pt x="0" y="523875"/>
                </a:lnTo>
                <a:lnTo>
                  <a:pt x="2140" y="476191"/>
                </a:lnTo>
                <a:lnTo>
                  <a:pt x="8440" y="429707"/>
                </a:lnTo>
                <a:lnTo>
                  <a:pt x="18713" y="384608"/>
                </a:lnTo>
                <a:lnTo>
                  <a:pt x="32774" y="341078"/>
                </a:lnTo>
                <a:lnTo>
                  <a:pt x="50440" y="299302"/>
                </a:lnTo>
                <a:lnTo>
                  <a:pt x="71524" y="259465"/>
                </a:lnTo>
                <a:lnTo>
                  <a:pt x="95842" y="221752"/>
                </a:lnTo>
                <a:lnTo>
                  <a:pt x="123208" y="186349"/>
                </a:lnTo>
                <a:lnTo>
                  <a:pt x="153439" y="153439"/>
                </a:lnTo>
                <a:lnTo>
                  <a:pt x="186349" y="123208"/>
                </a:lnTo>
                <a:lnTo>
                  <a:pt x="221752" y="95842"/>
                </a:lnTo>
                <a:lnTo>
                  <a:pt x="259465" y="71524"/>
                </a:lnTo>
                <a:lnTo>
                  <a:pt x="299302" y="50440"/>
                </a:lnTo>
                <a:lnTo>
                  <a:pt x="341078" y="32774"/>
                </a:lnTo>
                <a:lnTo>
                  <a:pt x="384608" y="18713"/>
                </a:lnTo>
                <a:lnTo>
                  <a:pt x="429707" y="8440"/>
                </a:lnTo>
                <a:lnTo>
                  <a:pt x="476191" y="2140"/>
                </a:lnTo>
                <a:lnTo>
                  <a:pt x="523875" y="0"/>
                </a:lnTo>
                <a:lnTo>
                  <a:pt x="571558" y="2140"/>
                </a:lnTo>
                <a:lnTo>
                  <a:pt x="618042" y="8440"/>
                </a:lnTo>
                <a:lnTo>
                  <a:pt x="663141" y="18713"/>
                </a:lnTo>
                <a:lnTo>
                  <a:pt x="706671" y="32774"/>
                </a:lnTo>
                <a:lnTo>
                  <a:pt x="748447" y="50440"/>
                </a:lnTo>
                <a:lnTo>
                  <a:pt x="788284" y="71524"/>
                </a:lnTo>
                <a:lnTo>
                  <a:pt x="825997" y="95842"/>
                </a:lnTo>
                <a:lnTo>
                  <a:pt x="861400" y="123208"/>
                </a:lnTo>
                <a:lnTo>
                  <a:pt x="894310" y="153439"/>
                </a:lnTo>
                <a:lnTo>
                  <a:pt x="924541" y="186349"/>
                </a:lnTo>
                <a:lnTo>
                  <a:pt x="951907" y="221752"/>
                </a:lnTo>
                <a:lnTo>
                  <a:pt x="976225" y="259465"/>
                </a:lnTo>
                <a:lnTo>
                  <a:pt x="997309" y="299302"/>
                </a:lnTo>
                <a:lnTo>
                  <a:pt x="1014975" y="341078"/>
                </a:lnTo>
                <a:lnTo>
                  <a:pt x="1029036" y="384608"/>
                </a:lnTo>
                <a:lnTo>
                  <a:pt x="1039309" y="429707"/>
                </a:lnTo>
                <a:lnTo>
                  <a:pt x="1045609" y="476191"/>
                </a:lnTo>
                <a:lnTo>
                  <a:pt x="1047750" y="523875"/>
                </a:lnTo>
                <a:lnTo>
                  <a:pt x="1045609" y="571558"/>
                </a:lnTo>
                <a:lnTo>
                  <a:pt x="1039309" y="618042"/>
                </a:lnTo>
                <a:lnTo>
                  <a:pt x="1029036" y="663141"/>
                </a:lnTo>
                <a:lnTo>
                  <a:pt x="1014975" y="706671"/>
                </a:lnTo>
                <a:lnTo>
                  <a:pt x="997309" y="748447"/>
                </a:lnTo>
                <a:lnTo>
                  <a:pt x="976225" y="788284"/>
                </a:lnTo>
                <a:lnTo>
                  <a:pt x="951907" y="825997"/>
                </a:lnTo>
                <a:lnTo>
                  <a:pt x="924541" y="861400"/>
                </a:lnTo>
                <a:lnTo>
                  <a:pt x="894310" y="894310"/>
                </a:lnTo>
                <a:lnTo>
                  <a:pt x="861400" y="924541"/>
                </a:lnTo>
                <a:lnTo>
                  <a:pt x="825997" y="951907"/>
                </a:lnTo>
                <a:lnTo>
                  <a:pt x="788284" y="976225"/>
                </a:lnTo>
                <a:lnTo>
                  <a:pt x="748447" y="997309"/>
                </a:lnTo>
                <a:lnTo>
                  <a:pt x="706671" y="1014975"/>
                </a:lnTo>
                <a:lnTo>
                  <a:pt x="663141" y="1029036"/>
                </a:lnTo>
                <a:lnTo>
                  <a:pt x="618042" y="1039309"/>
                </a:lnTo>
                <a:lnTo>
                  <a:pt x="571558" y="1045609"/>
                </a:lnTo>
                <a:lnTo>
                  <a:pt x="523875" y="1047750"/>
                </a:lnTo>
                <a:close/>
              </a:path>
            </a:pathLst>
          </a:custGeom>
          <a:solidFill>
            <a:srgbClr val="F067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68777" y="1970134"/>
            <a:ext cx="51504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295" dirty="0">
                <a:latin typeface="Cambria"/>
                <a:cs typeface="Cambria"/>
              </a:rPr>
              <a:t>PROJECT</a:t>
            </a:r>
            <a:r>
              <a:rPr sz="5000" spc="145" dirty="0">
                <a:latin typeface="Cambria"/>
                <a:cs typeface="Cambria"/>
              </a:rPr>
              <a:t> </a:t>
            </a:r>
            <a:r>
              <a:rPr sz="5000" spc="305" dirty="0">
                <a:latin typeface="Cambria"/>
                <a:cs typeface="Cambria"/>
              </a:rPr>
              <a:t>SCOPE</a:t>
            </a:r>
            <a:endParaRPr sz="5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5807" y="4058665"/>
            <a:ext cx="4253230" cy="2258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5000" b="1" spc="275" dirty="0">
                <a:solidFill>
                  <a:srgbClr val="21384A"/>
                </a:solidFill>
                <a:latin typeface="Cambria"/>
                <a:cs typeface="Cambria"/>
              </a:rPr>
              <a:t>2.</a:t>
            </a:r>
            <a:endParaRPr sz="5000">
              <a:latin typeface="Cambria"/>
              <a:cs typeface="Cambria"/>
            </a:endParaRPr>
          </a:p>
          <a:p>
            <a:pPr marL="12700" marR="5080" algn="ctr">
              <a:lnSpc>
                <a:spcPct val="115100"/>
              </a:lnSpc>
              <a:spcBef>
                <a:spcPts val="3704"/>
              </a:spcBef>
            </a:pPr>
            <a:r>
              <a:rPr sz="1900" spc="-10" dirty="0">
                <a:latin typeface="Trebuchet MS"/>
                <a:cs typeface="Trebuchet MS"/>
              </a:rPr>
              <a:t>T</a:t>
            </a:r>
            <a:r>
              <a:rPr sz="1900" spc="110" dirty="0">
                <a:latin typeface="Trebuchet MS"/>
                <a:cs typeface="Trebuchet MS"/>
              </a:rPr>
              <a:t>h</a:t>
            </a:r>
            <a:r>
              <a:rPr sz="1900" spc="-85" dirty="0">
                <a:latin typeface="Trebuchet MS"/>
                <a:cs typeface="Trebuchet MS"/>
              </a:rPr>
              <a:t>i</a:t>
            </a:r>
            <a:r>
              <a:rPr sz="1900" spc="195" dirty="0">
                <a:latin typeface="Trebuchet MS"/>
                <a:cs typeface="Trebuchet MS"/>
              </a:rPr>
              <a:t>s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190" dirty="0">
                <a:latin typeface="Trebuchet MS"/>
                <a:cs typeface="Trebuchet MS"/>
              </a:rPr>
              <a:t>s</a:t>
            </a:r>
            <a:r>
              <a:rPr sz="1900" spc="105" dirty="0">
                <a:latin typeface="Trebuchet MS"/>
                <a:cs typeface="Trebuchet MS"/>
              </a:rPr>
              <a:t>y</a:t>
            </a:r>
            <a:r>
              <a:rPr sz="1900" spc="190" dirty="0">
                <a:latin typeface="Trebuchet MS"/>
                <a:cs typeface="Trebuchet MS"/>
              </a:rPr>
              <a:t>s</a:t>
            </a:r>
            <a:r>
              <a:rPr sz="1900" spc="-20" dirty="0">
                <a:latin typeface="Trebuchet MS"/>
                <a:cs typeface="Trebuchet MS"/>
              </a:rPr>
              <a:t>t</a:t>
            </a:r>
            <a:r>
              <a:rPr sz="1900" spc="20" dirty="0">
                <a:latin typeface="Trebuchet MS"/>
                <a:cs typeface="Trebuchet MS"/>
              </a:rPr>
              <a:t>e</a:t>
            </a:r>
            <a:r>
              <a:rPr sz="1900" spc="110" dirty="0">
                <a:latin typeface="Trebuchet MS"/>
                <a:cs typeface="Trebuchet MS"/>
              </a:rPr>
              <a:t>m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100" dirty="0">
                <a:latin typeface="Trebuchet MS"/>
                <a:cs typeface="Trebuchet MS"/>
              </a:rPr>
              <a:t>w</a:t>
            </a:r>
            <a:r>
              <a:rPr sz="1900" spc="-85" dirty="0">
                <a:latin typeface="Trebuchet MS"/>
                <a:cs typeface="Trebuchet MS"/>
              </a:rPr>
              <a:t>i</a:t>
            </a:r>
            <a:r>
              <a:rPr sz="1900" spc="-100" dirty="0">
                <a:latin typeface="Trebuchet MS"/>
                <a:cs typeface="Trebuchet MS"/>
              </a:rPr>
              <a:t>ll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65" dirty="0">
                <a:latin typeface="Trebuchet MS"/>
                <a:cs typeface="Trebuchet MS"/>
              </a:rPr>
              <a:t>b</a:t>
            </a:r>
            <a:r>
              <a:rPr sz="1900" spc="25" dirty="0">
                <a:latin typeface="Trebuchet MS"/>
                <a:cs typeface="Trebuchet MS"/>
              </a:rPr>
              <a:t>e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100" dirty="0">
                <a:latin typeface="Trebuchet MS"/>
                <a:cs typeface="Trebuchet MS"/>
              </a:rPr>
              <a:t>u</a:t>
            </a:r>
            <a:r>
              <a:rPr sz="1900" spc="190" dirty="0">
                <a:latin typeface="Trebuchet MS"/>
                <a:cs typeface="Trebuchet MS"/>
              </a:rPr>
              <a:t>s</a:t>
            </a:r>
            <a:r>
              <a:rPr sz="1900" spc="20" dirty="0">
                <a:latin typeface="Trebuchet MS"/>
                <a:cs typeface="Trebuchet MS"/>
              </a:rPr>
              <a:t>e</a:t>
            </a:r>
            <a:r>
              <a:rPr sz="1900" spc="70" dirty="0">
                <a:latin typeface="Trebuchet MS"/>
                <a:cs typeface="Trebuchet MS"/>
              </a:rPr>
              <a:t>d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65" dirty="0">
                <a:latin typeface="Trebuchet MS"/>
                <a:cs typeface="Trebuchet MS"/>
              </a:rPr>
              <a:t>o</a:t>
            </a:r>
            <a:r>
              <a:rPr sz="1900" spc="105" dirty="0">
                <a:latin typeface="Trebuchet MS"/>
                <a:cs typeface="Trebuchet MS"/>
              </a:rPr>
              <a:t>n</a:t>
            </a:r>
            <a:r>
              <a:rPr sz="1900" spc="-100" dirty="0">
                <a:latin typeface="Trebuchet MS"/>
                <a:cs typeface="Trebuchet MS"/>
              </a:rPr>
              <a:t>l</a:t>
            </a:r>
            <a:r>
              <a:rPr sz="1900" spc="110" dirty="0">
                <a:latin typeface="Trebuchet MS"/>
                <a:cs typeface="Trebuchet MS"/>
              </a:rPr>
              <a:t>y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f</a:t>
            </a:r>
            <a:r>
              <a:rPr sz="1900" spc="65" dirty="0">
                <a:latin typeface="Trebuchet MS"/>
                <a:cs typeface="Trebuchet MS"/>
              </a:rPr>
              <a:t>o</a:t>
            </a:r>
            <a:r>
              <a:rPr sz="1900" spc="-15" dirty="0">
                <a:latin typeface="Trebuchet MS"/>
                <a:cs typeface="Trebuchet MS"/>
              </a:rPr>
              <a:t>r  </a:t>
            </a:r>
            <a:r>
              <a:rPr sz="1900" spc="-5" dirty="0">
                <a:latin typeface="Trebuchet MS"/>
                <a:cs typeface="Trebuchet MS"/>
              </a:rPr>
              <a:t>selling,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95" dirty="0">
                <a:latin typeface="Trebuchet MS"/>
                <a:cs typeface="Trebuchet MS"/>
              </a:rPr>
              <a:t>means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45" dirty="0">
                <a:latin typeface="Trebuchet MS"/>
                <a:cs typeface="Trebuchet MS"/>
              </a:rPr>
              <a:t>only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admin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85" dirty="0">
                <a:latin typeface="Trebuchet MS"/>
                <a:cs typeface="Trebuchet MS"/>
              </a:rPr>
              <a:t>can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5" dirty="0">
                <a:latin typeface="Trebuchet MS"/>
                <a:cs typeface="Trebuchet MS"/>
              </a:rPr>
              <a:t>sell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the </a:t>
            </a:r>
            <a:r>
              <a:rPr sz="1900" spc="-555" dirty="0">
                <a:latin typeface="Trebuchet MS"/>
                <a:cs typeface="Trebuchet MS"/>
              </a:rPr>
              <a:t> </a:t>
            </a:r>
            <a:r>
              <a:rPr sz="1900" spc="15" dirty="0">
                <a:latin typeface="Trebuchet MS"/>
                <a:cs typeface="Trebuchet MS"/>
              </a:rPr>
              <a:t>product.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9645" y="4026584"/>
            <a:ext cx="4336415" cy="195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5000" b="1" spc="-95" dirty="0">
                <a:solidFill>
                  <a:srgbClr val="21384A"/>
                </a:solidFill>
                <a:latin typeface="Cambria"/>
                <a:cs typeface="Cambria"/>
              </a:rPr>
              <a:t>1.</a:t>
            </a:r>
            <a:endParaRPr sz="5000">
              <a:latin typeface="Cambria"/>
              <a:cs typeface="Cambria"/>
            </a:endParaRPr>
          </a:p>
          <a:p>
            <a:pPr marL="12700" marR="5080" algn="ctr">
              <a:lnSpc>
                <a:spcPct val="115100"/>
              </a:lnSpc>
              <a:spcBef>
                <a:spcPts val="3960"/>
              </a:spcBef>
            </a:pPr>
            <a:r>
              <a:rPr sz="1900" spc="-10" dirty="0">
                <a:latin typeface="Trebuchet MS"/>
                <a:cs typeface="Trebuchet MS"/>
              </a:rPr>
              <a:t>T</a:t>
            </a:r>
            <a:r>
              <a:rPr sz="1900" spc="110" dirty="0">
                <a:latin typeface="Trebuchet MS"/>
                <a:cs typeface="Trebuchet MS"/>
              </a:rPr>
              <a:t>h</a:t>
            </a:r>
            <a:r>
              <a:rPr sz="1900" spc="-85" dirty="0">
                <a:latin typeface="Trebuchet MS"/>
                <a:cs typeface="Trebuchet MS"/>
              </a:rPr>
              <a:t>i</a:t>
            </a:r>
            <a:r>
              <a:rPr sz="1900" spc="195" dirty="0">
                <a:latin typeface="Trebuchet MS"/>
                <a:cs typeface="Trebuchet MS"/>
              </a:rPr>
              <a:t>s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190" dirty="0">
                <a:latin typeface="Trebuchet MS"/>
                <a:cs typeface="Trebuchet MS"/>
              </a:rPr>
              <a:t>s</a:t>
            </a:r>
            <a:r>
              <a:rPr sz="1900" spc="105" dirty="0">
                <a:latin typeface="Trebuchet MS"/>
                <a:cs typeface="Trebuchet MS"/>
              </a:rPr>
              <a:t>y</a:t>
            </a:r>
            <a:r>
              <a:rPr sz="1900" spc="190" dirty="0">
                <a:latin typeface="Trebuchet MS"/>
                <a:cs typeface="Trebuchet MS"/>
              </a:rPr>
              <a:t>s</a:t>
            </a:r>
            <a:r>
              <a:rPr sz="1900" spc="-20" dirty="0">
                <a:latin typeface="Trebuchet MS"/>
                <a:cs typeface="Trebuchet MS"/>
              </a:rPr>
              <a:t>t</a:t>
            </a:r>
            <a:r>
              <a:rPr sz="1900" spc="20" dirty="0">
                <a:latin typeface="Trebuchet MS"/>
                <a:cs typeface="Trebuchet MS"/>
              </a:rPr>
              <a:t>e</a:t>
            </a:r>
            <a:r>
              <a:rPr sz="1900" spc="110" dirty="0">
                <a:latin typeface="Trebuchet MS"/>
                <a:cs typeface="Trebuchet MS"/>
              </a:rPr>
              <a:t>m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100" dirty="0">
                <a:latin typeface="Trebuchet MS"/>
                <a:cs typeface="Trebuchet MS"/>
              </a:rPr>
              <a:t>w</a:t>
            </a:r>
            <a:r>
              <a:rPr sz="1900" spc="-85" dirty="0">
                <a:latin typeface="Trebuchet MS"/>
                <a:cs typeface="Trebuchet MS"/>
              </a:rPr>
              <a:t>i</a:t>
            </a:r>
            <a:r>
              <a:rPr sz="1900" spc="-100" dirty="0">
                <a:latin typeface="Trebuchet MS"/>
                <a:cs typeface="Trebuchet MS"/>
              </a:rPr>
              <a:t>ll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65" dirty="0">
                <a:latin typeface="Trebuchet MS"/>
                <a:cs typeface="Trebuchet MS"/>
              </a:rPr>
              <a:t>b</a:t>
            </a:r>
            <a:r>
              <a:rPr sz="1900" spc="25" dirty="0">
                <a:latin typeface="Trebuchet MS"/>
                <a:cs typeface="Trebuchet MS"/>
              </a:rPr>
              <a:t>e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100" dirty="0">
                <a:latin typeface="Trebuchet MS"/>
                <a:cs typeface="Trebuchet MS"/>
              </a:rPr>
              <a:t>u</a:t>
            </a:r>
            <a:r>
              <a:rPr sz="1900" spc="190" dirty="0">
                <a:latin typeface="Trebuchet MS"/>
                <a:cs typeface="Trebuchet MS"/>
              </a:rPr>
              <a:t>s</a:t>
            </a:r>
            <a:r>
              <a:rPr sz="1900" spc="20" dirty="0">
                <a:latin typeface="Trebuchet MS"/>
                <a:cs typeface="Trebuchet MS"/>
              </a:rPr>
              <a:t>ef</a:t>
            </a:r>
            <a:r>
              <a:rPr sz="1900" spc="100" dirty="0">
                <a:latin typeface="Trebuchet MS"/>
                <a:cs typeface="Trebuchet MS"/>
              </a:rPr>
              <a:t>u</a:t>
            </a:r>
            <a:r>
              <a:rPr sz="1900" spc="-100" dirty="0">
                <a:latin typeface="Trebuchet MS"/>
                <a:cs typeface="Trebuchet MS"/>
              </a:rPr>
              <a:t>l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f</a:t>
            </a:r>
            <a:r>
              <a:rPr sz="1900" spc="65" dirty="0">
                <a:latin typeface="Trebuchet MS"/>
                <a:cs typeface="Trebuchet MS"/>
              </a:rPr>
              <a:t>o</a:t>
            </a:r>
            <a:r>
              <a:rPr sz="1900" spc="-20" dirty="0">
                <a:latin typeface="Trebuchet MS"/>
                <a:cs typeface="Trebuchet MS"/>
              </a:rPr>
              <a:t>r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45" dirty="0">
                <a:latin typeface="Trebuchet MS"/>
                <a:cs typeface="Trebuchet MS"/>
              </a:rPr>
              <a:t>a</a:t>
            </a:r>
            <a:r>
              <a:rPr sz="1900" spc="105" dirty="0">
                <a:latin typeface="Trebuchet MS"/>
                <a:cs typeface="Trebuchet MS"/>
              </a:rPr>
              <a:t>n</a:t>
            </a:r>
            <a:r>
              <a:rPr sz="1900" spc="110" dirty="0">
                <a:latin typeface="Trebuchet MS"/>
                <a:cs typeface="Trebuchet MS"/>
              </a:rPr>
              <a:t>y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-100" dirty="0">
                <a:latin typeface="Trebuchet MS"/>
                <a:cs typeface="Trebuchet MS"/>
              </a:rPr>
              <a:t>l</a:t>
            </a:r>
            <a:r>
              <a:rPr sz="1900" spc="65" dirty="0">
                <a:latin typeface="Trebuchet MS"/>
                <a:cs typeface="Trebuchet MS"/>
              </a:rPr>
              <a:t>o</a:t>
            </a:r>
            <a:r>
              <a:rPr sz="1900" spc="100" dirty="0">
                <a:latin typeface="Trebuchet MS"/>
                <a:cs typeface="Trebuchet MS"/>
              </a:rPr>
              <a:t>c</a:t>
            </a:r>
            <a:r>
              <a:rPr sz="1900" spc="45" dirty="0">
                <a:latin typeface="Trebuchet MS"/>
                <a:cs typeface="Trebuchet MS"/>
              </a:rPr>
              <a:t>a</a:t>
            </a:r>
            <a:r>
              <a:rPr sz="1900" spc="-105" dirty="0">
                <a:latin typeface="Trebuchet MS"/>
                <a:cs typeface="Trebuchet MS"/>
              </a:rPr>
              <a:t>l  </a:t>
            </a:r>
            <a:r>
              <a:rPr sz="1900" spc="50" dirty="0">
                <a:latin typeface="Trebuchet MS"/>
                <a:cs typeface="Trebuchet MS"/>
              </a:rPr>
              <a:t>dry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25" dirty="0">
                <a:latin typeface="Trebuchet MS"/>
                <a:cs typeface="Trebuchet MS"/>
              </a:rPr>
              <a:t>fruit/grocery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store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owner.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89115" y="4007534"/>
            <a:ext cx="3420745" cy="2309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5000" b="1" spc="260" dirty="0">
                <a:solidFill>
                  <a:srgbClr val="21384A"/>
                </a:solidFill>
                <a:latin typeface="Cambria"/>
                <a:cs typeface="Cambria"/>
              </a:rPr>
              <a:t>3.</a:t>
            </a:r>
            <a:endParaRPr sz="5000">
              <a:latin typeface="Cambria"/>
              <a:cs typeface="Cambria"/>
            </a:endParaRPr>
          </a:p>
          <a:p>
            <a:pPr marL="12700" marR="5080" algn="ctr">
              <a:lnSpc>
                <a:spcPct val="115100"/>
              </a:lnSpc>
              <a:spcBef>
                <a:spcPts val="4110"/>
              </a:spcBef>
            </a:pPr>
            <a:r>
              <a:rPr sz="1900" spc="55" dirty="0">
                <a:latin typeface="Trebuchet MS"/>
                <a:cs typeface="Trebuchet MS"/>
              </a:rPr>
              <a:t>This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100" dirty="0">
                <a:latin typeface="Trebuchet MS"/>
                <a:cs typeface="Trebuchet MS"/>
              </a:rPr>
              <a:t>system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85" dirty="0">
                <a:latin typeface="Trebuchet MS"/>
                <a:cs typeface="Trebuchet MS"/>
              </a:rPr>
              <a:t>can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45" dirty="0">
                <a:latin typeface="Trebuchet MS"/>
                <a:cs typeface="Trebuchet MS"/>
              </a:rPr>
              <a:t>be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55" dirty="0">
                <a:latin typeface="Trebuchet MS"/>
                <a:cs typeface="Trebuchet MS"/>
              </a:rPr>
              <a:t>accessible </a:t>
            </a:r>
            <a:r>
              <a:rPr sz="1900" spc="-560" dirty="0">
                <a:latin typeface="Trebuchet MS"/>
                <a:cs typeface="Trebuchet MS"/>
              </a:rPr>
              <a:t> </a:t>
            </a:r>
            <a:r>
              <a:rPr sz="1900" spc="45" dirty="0">
                <a:latin typeface="Trebuchet MS"/>
                <a:cs typeface="Trebuchet MS"/>
              </a:rPr>
              <a:t>from</a:t>
            </a:r>
            <a:r>
              <a:rPr sz="1900" spc="-125" dirty="0">
                <a:latin typeface="Trebuchet MS"/>
                <a:cs typeface="Trebuchet MS"/>
              </a:rPr>
              <a:t> </a:t>
            </a:r>
            <a:r>
              <a:rPr sz="1900" spc="85" dirty="0">
                <a:latin typeface="Trebuchet MS"/>
                <a:cs typeface="Trebuchet MS"/>
              </a:rPr>
              <a:t>any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device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75" dirty="0">
                <a:latin typeface="Trebuchet MS"/>
                <a:cs typeface="Trebuchet MS"/>
              </a:rPr>
              <a:t>and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45" dirty="0">
                <a:latin typeface="Trebuchet MS"/>
                <a:cs typeface="Trebuchet MS"/>
              </a:rPr>
              <a:t>from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85" dirty="0">
                <a:latin typeface="Trebuchet MS"/>
                <a:cs typeface="Trebuchet MS"/>
              </a:rPr>
              <a:t>any </a:t>
            </a:r>
            <a:r>
              <a:rPr sz="1900" spc="-55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location.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8689" y="2461799"/>
            <a:ext cx="871093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305" dirty="0">
                <a:latin typeface="Cambria"/>
                <a:cs typeface="Cambria"/>
              </a:rPr>
              <a:t>PRODUCT</a:t>
            </a:r>
            <a:r>
              <a:rPr sz="5500" spc="160" dirty="0">
                <a:latin typeface="Cambria"/>
                <a:cs typeface="Cambria"/>
              </a:rPr>
              <a:t> </a:t>
            </a:r>
            <a:r>
              <a:rPr sz="5500" spc="434" dirty="0">
                <a:latin typeface="Cambria"/>
                <a:cs typeface="Cambria"/>
              </a:rPr>
              <a:t>PERSPECTIVE</a:t>
            </a:r>
            <a:endParaRPr sz="55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149578" y="3706609"/>
            <a:ext cx="11988843" cy="27667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7300"/>
              </a:lnSpc>
              <a:spcBef>
                <a:spcPts val="95"/>
              </a:spcBef>
            </a:pPr>
            <a:r>
              <a:rPr spc="85" dirty="0"/>
              <a:t>This </a:t>
            </a:r>
            <a:r>
              <a:rPr spc="80" dirty="0"/>
              <a:t>product is </a:t>
            </a:r>
            <a:r>
              <a:rPr spc="55" dirty="0"/>
              <a:t>aimed </a:t>
            </a:r>
            <a:r>
              <a:rPr spc="65" dirty="0"/>
              <a:t>toward </a:t>
            </a:r>
            <a:r>
              <a:rPr spc="75" dirty="0"/>
              <a:t>a </a:t>
            </a:r>
            <a:r>
              <a:rPr spc="110" dirty="0"/>
              <a:t>person </a:t>
            </a:r>
            <a:r>
              <a:rPr spc="145" dirty="0"/>
              <a:t>who </a:t>
            </a:r>
            <a:r>
              <a:rPr spc="114" dirty="0"/>
              <a:t>doesn't </a:t>
            </a:r>
            <a:r>
              <a:rPr spc="95" dirty="0"/>
              <a:t>want </a:t>
            </a:r>
            <a:r>
              <a:rPr spc="45" dirty="0"/>
              <a:t>to </a:t>
            </a:r>
            <a:r>
              <a:rPr spc="40" dirty="0"/>
              <a:t>visit </a:t>
            </a:r>
            <a:r>
              <a:rPr spc="65" dirty="0"/>
              <a:t>the </a:t>
            </a:r>
            <a:r>
              <a:rPr spc="160" dirty="0"/>
              <a:t>shop </a:t>
            </a:r>
            <a:r>
              <a:rPr spc="175" dirty="0"/>
              <a:t>as </a:t>
            </a:r>
            <a:r>
              <a:rPr spc="-755" dirty="0"/>
              <a:t> </a:t>
            </a:r>
            <a:r>
              <a:rPr spc="105" dirty="0"/>
              <a:t>he</a:t>
            </a:r>
            <a:r>
              <a:rPr spc="-130" dirty="0"/>
              <a:t> </a:t>
            </a:r>
            <a:r>
              <a:rPr spc="90" dirty="0"/>
              <a:t>might</a:t>
            </a:r>
            <a:r>
              <a:rPr spc="-125" dirty="0"/>
              <a:t> </a:t>
            </a:r>
            <a:r>
              <a:rPr spc="100" dirty="0"/>
              <a:t>don't</a:t>
            </a:r>
            <a:r>
              <a:rPr spc="-125" dirty="0"/>
              <a:t> </a:t>
            </a:r>
            <a:r>
              <a:rPr spc="95" dirty="0"/>
              <a:t>get</a:t>
            </a:r>
            <a:r>
              <a:rPr spc="-130" dirty="0"/>
              <a:t> </a:t>
            </a:r>
            <a:r>
              <a:rPr spc="20" dirty="0"/>
              <a:t>time</a:t>
            </a:r>
            <a:r>
              <a:rPr spc="-125" dirty="0"/>
              <a:t> </a:t>
            </a:r>
            <a:r>
              <a:rPr spc="40" dirty="0"/>
              <a:t>for</a:t>
            </a:r>
            <a:r>
              <a:rPr spc="-125" dirty="0"/>
              <a:t> </a:t>
            </a:r>
            <a:r>
              <a:rPr spc="55" dirty="0"/>
              <a:t>that</a:t>
            </a:r>
            <a:r>
              <a:rPr spc="-130" dirty="0"/>
              <a:t> </a:t>
            </a:r>
            <a:r>
              <a:rPr spc="40" dirty="0"/>
              <a:t>or</a:t>
            </a:r>
            <a:r>
              <a:rPr spc="-125" dirty="0"/>
              <a:t> </a:t>
            </a:r>
            <a:r>
              <a:rPr spc="90" dirty="0"/>
              <a:t>might</a:t>
            </a:r>
            <a:r>
              <a:rPr spc="-125" dirty="0"/>
              <a:t> </a:t>
            </a:r>
            <a:r>
              <a:rPr spc="85" dirty="0"/>
              <a:t>not</a:t>
            </a:r>
            <a:r>
              <a:rPr spc="-130" dirty="0"/>
              <a:t> </a:t>
            </a:r>
            <a:r>
              <a:rPr spc="75" dirty="0"/>
              <a:t>be</a:t>
            </a:r>
            <a:r>
              <a:rPr spc="-125" dirty="0"/>
              <a:t> </a:t>
            </a:r>
            <a:r>
              <a:rPr spc="50" dirty="0"/>
              <a:t>interested</a:t>
            </a:r>
            <a:r>
              <a:rPr spc="-125" dirty="0"/>
              <a:t> </a:t>
            </a:r>
            <a:r>
              <a:rPr spc="25" dirty="0"/>
              <a:t>in</a:t>
            </a:r>
            <a:r>
              <a:rPr spc="-130" dirty="0"/>
              <a:t> </a:t>
            </a:r>
            <a:r>
              <a:rPr spc="65" dirty="0"/>
              <a:t>visiting</a:t>
            </a:r>
            <a:r>
              <a:rPr spc="-125" dirty="0"/>
              <a:t> </a:t>
            </a:r>
            <a:r>
              <a:rPr spc="45" dirty="0"/>
              <a:t>there</a:t>
            </a:r>
            <a:r>
              <a:rPr spc="-125" dirty="0"/>
              <a:t> </a:t>
            </a:r>
            <a:r>
              <a:rPr spc="110" dirty="0"/>
              <a:t>and </a:t>
            </a:r>
            <a:r>
              <a:rPr spc="-760" dirty="0"/>
              <a:t> </a:t>
            </a:r>
            <a:r>
              <a:rPr spc="55" dirty="0"/>
              <a:t>dealing </a:t>
            </a:r>
            <a:r>
              <a:rPr spc="50" dirty="0"/>
              <a:t>with </a:t>
            </a:r>
            <a:r>
              <a:rPr spc="75" dirty="0"/>
              <a:t>a </a:t>
            </a:r>
            <a:r>
              <a:rPr spc="-15" dirty="0"/>
              <a:t>lot </a:t>
            </a:r>
            <a:r>
              <a:rPr spc="75" dirty="0"/>
              <a:t>of </a:t>
            </a:r>
            <a:r>
              <a:rPr dirty="0"/>
              <a:t>formalities. </a:t>
            </a:r>
            <a:r>
              <a:rPr spc="160" dirty="0"/>
              <a:t>And </a:t>
            </a:r>
            <a:r>
              <a:rPr spc="80" dirty="0"/>
              <a:t>also </a:t>
            </a:r>
            <a:r>
              <a:rPr spc="25" dirty="0"/>
              <a:t>in </a:t>
            </a:r>
            <a:r>
              <a:rPr spc="80" dirty="0"/>
              <a:t>this </a:t>
            </a:r>
            <a:r>
              <a:rPr spc="85" dirty="0"/>
              <a:t>pandemic </a:t>
            </a:r>
            <a:r>
              <a:rPr spc="35" dirty="0"/>
              <a:t>era </a:t>
            </a:r>
            <a:r>
              <a:rPr spc="100" dirty="0"/>
              <a:t>we always </a:t>
            </a:r>
            <a:r>
              <a:rPr spc="155" dirty="0"/>
              <a:t>use </a:t>
            </a:r>
            <a:r>
              <a:rPr spc="-755" dirty="0"/>
              <a:t> </a:t>
            </a:r>
            <a:r>
              <a:rPr spc="45" dirty="0"/>
              <a:t>to</a:t>
            </a:r>
            <a:r>
              <a:rPr spc="-120" dirty="0"/>
              <a:t> </a:t>
            </a:r>
            <a:r>
              <a:rPr spc="35" dirty="0"/>
              <a:t>take</a:t>
            </a:r>
            <a:r>
              <a:rPr spc="-120" dirty="0"/>
              <a:t> </a:t>
            </a:r>
            <a:r>
              <a:rPr spc="95" dirty="0"/>
              <a:t>safety</a:t>
            </a:r>
            <a:r>
              <a:rPr spc="-120" dirty="0"/>
              <a:t> </a:t>
            </a:r>
            <a:r>
              <a:rPr spc="30" dirty="0"/>
              <a:t>precaution,</a:t>
            </a:r>
            <a:r>
              <a:rPr spc="-120" dirty="0"/>
              <a:t> </a:t>
            </a:r>
            <a:r>
              <a:rPr spc="190" dirty="0"/>
              <a:t>so</a:t>
            </a:r>
            <a:r>
              <a:rPr spc="-120" dirty="0"/>
              <a:t> </a:t>
            </a:r>
            <a:r>
              <a:rPr spc="55" dirty="0"/>
              <a:t>that</a:t>
            </a:r>
            <a:r>
              <a:rPr spc="-120" dirty="0"/>
              <a:t> </a:t>
            </a:r>
            <a:r>
              <a:rPr spc="80" dirty="0"/>
              <a:t>is</a:t>
            </a:r>
            <a:r>
              <a:rPr spc="-120" dirty="0"/>
              <a:t> </a:t>
            </a:r>
            <a:r>
              <a:rPr spc="80" dirty="0"/>
              <a:t>also</a:t>
            </a:r>
            <a:r>
              <a:rPr spc="-120" dirty="0"/>
              <a:t> </a:t>
            </a:r>
            <a:r>
              <a:rPr spc="75" dirty="0"/>
              <a:t>a</a:t>
            </a:r>
            <a:r>
              <a:rPr spc="-120" dirty="0"/>
              <a:t> </a:t>
            </a:r>
            <a:r>
              <a:rPr spc="110" dirty="0"/>
              <a:t>safe</a:t>
            </a:r>
            <a:r>
              <a:rPr spc="-120" dirty="0"/>
              <a:t> </a:t>
            </a:r>
            <a:r>
              <a:rPr spc="75" dirty="0"/>
              <a:t>side</a:t>
            </a:r>
            <a:r>
              <a:rPr spc="-120" dirty="0"/>
              <a:t> </a:t>
            </a:r>
            <a:r>
              <a:rPr spc="45" dirty="0"/>
              <a:t>to</a:t>
            </a:r>
            <a:r>
              <a:rPr spc="-120" dirty="0"/>
              <a:t> </a:t>
            </a:r>
            <a:r>
              <a:rPr spc="135" dirty="0"/>
              <a:t>buy</a:t>
            </a:r>
            <a:r>
              <a:rPr spc="-120" dirty="0"/>
              <a:t> </a:t>
            </a:r>
            <a:r>
              <a:rPr spc="105" dirty="0"/>
              <a:t>products</a:t>
            </a:r>
            <a:r>
              <a:rPr spc="-120" dirty="0"/>
              <a:t> </a:t>
            </a:r>
            <a:r>
              <a:rPr spc="35" dirty="0"/>
              <a:t>online</a:t>
            </a:r>
            <a:r>
              <a:rPr spc="-120" dirty="0"/>
              <a:t> </a:t>
            </a:r>
            <a:r>
              <a:rPr spc="110" dirty="0"/>
              <a:t>and </a:t>
            </a:r>
            <a:r>
              <a:rPr spc="-755" dirty="0"/>
              <a:t> </a:t>
            </a:r>
            <a:r>
              <a:rPr spc="95" dirty="0"/>
              <a:t>get</a:t>
            </a:r>
            <a:r>
              <a:rPr spc="-145" dirty="0"/>
              <a:t> </a:t>
            </a:r>
            <a:r>
              <a:rPr spc="25" dirty="0"/>
              <a:t>delivered</a:t>
            </a:r>
            <a:r>
              <a:rPr spc="-140" dirty="0"/>
              <a:t> </a:t>
            </a:r>
            <a:r>
              <a:rPr spc="45" dirty="0"/>
              <a:t>to</a:t>
            </a:r>
            <a:r>
              <a:rPr spc="-140" dirty="0"/>
              <a:t> </a:t>
            </a:r>
            <a:r>
              <a:rPr spc="95" dirty="0"/>
              <a:t>your</a:t>
            </a:r>
            <a:r>
              <a:rPr spc="-140" dirty="0"/>
              <a:t> </a:t>
            </a:r>
            <a:r>
              <a:rPr spc="35" dirty="0"/>
              <a:t>home</a:t>
            </a:r>
            <a:r>
              <a:rPr spc="35" dirty="0" smtClean="0"/>
              <a:t>.</a:t>
            </a:r>
            <a:r>
              <a:rPr lang="en-US" spc="35" dirty="0" smtClean="0"/>
              <a:t> So we have created this system to help that kind of people and seller too.</a:t>
            </a:r>
            <a:endParaRPr spc="3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62441"/>
            <a:ext cx="5984875" cy="5624830"/>
            <a:chOff x="0" y="4662441"/>
            <a:chExt cx="5984875" cy="5624830"/>
          </a:xfrm>
        </p:grpSpPr>
        <p:sp>
          <p:nvSpPr>
            <p:cNvPr id="3" name="object 3"/>
            <p:cNvSpPr/>
            <p:nvPr/>
          </p:nvSpPr>
          <p:spPr>
            <a:xfrm>
              <a:off x="740572" y="8375802"/>
              <a:ext cx="5244465" cy="1911350"/>
            </a:xfrm>
            <a:custGeom>
              <a:avLst/>
              <a:gdLst/>
              <a:ahLst/>
              <a:cxnLst/>
              <a:rect l="l" t="t" r="r" b="b"/>
              <a:pathLst>
                <a:path w="5244465" h="1911350">
                  <a:moveTo>
                    <a:pt x="0" y="1911197"/>
                  </a:moveTo>
                  <a:lnTo>
                    <a:pt x="22562" y="1843843"/>
                  </a:lnTo>
                  <a:lnTo>
                    <a:pt x="36128" y="1805995"/>
                  </a:lnTo>
                  <a:lnTo>
                    <a:pt x="50248" y="1768341"/>
                  </a:lnTo>
                  <a:lnTo>
                    <a:pt x="64917" y="1730898"/>
                  </a:lnTo>
                  <a:lnTo>
                    <a:pt x="80127" y="1693680"/>
                  </a:lnTo>
                  <a:lnTo>
                    <a:pt x="95879" y="1656689"/>
                  </a:lnTo>
                  <a:lnTo>
                    <a:pt x="112173" y="1619923"/>
                  </a:lnTo>
                  <a:lnTo>
                    <a:pt x="129001" y="1583399"/>
                  </a:lnTo>
                  <a:lnTo>
                    <a:pt x="146357" y="1547133"/>
                  </a:lnTo>
                  <a:lnTo>
                    <a:pt x="164241" y="1511124"/>
                  </a:lnTo>
                  <a:lnTo>
                    <a:pt x="182653" y="1475372"/>
                  </a:lnTo>
                  <a:lnTo>
                    <a:pt x="201584" y="1439893"/>
                  </a:lnTo>
                  <a:lnTo>
                    <a:pt x="221027" y="1404701"/>
                  </a:lnTo>
                  <a:lnTo>
                    <a:pt x="240982" y="1369797"/>
                  </a:lnTo>
                  <a:lnTo>
                    <a:pt x="261448" y="1335180"/>
                  </a:lnTo>
                  <a:lnTo>
                    <a:pt x="282417" y="1300867"/>
                  </a:lnTo>
                  <a:lnTo>
                    <a:pt x="303881" y="1266870"/>
                  </a:lnTo>
                  <a:lnTo>
                    <a:pt x="325839" y="1233190"/>
                  </a:lnTo>
                  <a:lnTo>
                    <a:pt x="348291" y="1199828"/>
                  </a:lnTo>
                  <a:lnTo>
                    <a:pt x="371227" y="1166796"/>
                  </a:lnTo>
                  <a:lnTo>
                    <a:pt x="394638" y="1134110"/>
                  </a:lnTo>
                  <a:lnTo>
                    <a:pt x="418524" y="1101769"/>
                  </a:lnTo>
                  <a:lnTo>
                    <a:pt x="442885" y="1069773"/>
                  </a:lnTo>
                  <a:lnTo>
                    <a:pt x="467710" y="1038137"/>
                  </a:lnTo>
                  <a:lnTo>
                    <a:pt x="492988" y="1006873"/>
                  </a:lnTo>
                  <a:lnTo>
                    <a:pt x="518721" y="975982"/>
                  </a:lnTo>
                  <a:lnTo>
                    <a:pt x="544907" y="945463"/>
                  </a:lnTo>
                  <a:lnTo>
                    <a:pt x="571536" y="915329"/>
                  </a:lnTo>
                  <a:lnTo>
                    <a:pt x="598596" y="885594"/>
                  </a:lnTo>
                  <a:lnTo>
                    <a:pt x="626088" y="856256"/>
                  </a:lnTo>
                  <a:lnTo>
                    <a:pt x="654011" y="827318"/>
                  </a:lnTo>
                  <a:lnTo>
                    <a:pt x="682353" y="798790"/>
                  </a:lnTo>
                  <a:lnTo>
                    <a:pt x="711103" y="770685"/>
                  </a:lnTo>
                  <a:lnTo>
                    <a:pt x="740259" y="743003"/>
                  </a:lnTo>
                  <a:lnTo>
                    <a:pt x="769824" y="715743"/>
                  </a:lnTo>
                  <a:lnTo>
                    <a:pt x="799782" y="688918"/>
                  </a:lnTo>
                  <a:lnTo>
                    <a:pt x="830123" y="662538"/>
                  </a:lnTo>
                  <a:lnTo>
                    <a:pt x="860845" y="636604"/>
                  </a:lnTo>
                  <a:lnTo>
                    <a:pt x="891950" y="611116"/>
                  </a:lnTo>
                  <a:lnTo>
                    <a:pt x="923423" y="586086"/>
                  </a:lnTo>
                  <a:lnTo>
                    <a:pt x="955252" y="561522"/>
                  </a:lnTo>
                  <a:lnTo>
                    <a:pt x="987436" y="537426"/>
                  </a:lnTo>
                  <a:lnTo>
                    <a:pt x="1019975" y="513798"/>
                  </a:lnTo>
                  <a:lnTo>
                    <a:pt x="1052856" y="490646"/>
                  </a:lnTo>
                  <a:lnTo>
                    <a:pt x="1086063" y="467982"/>
                  </a:lnTo>
                  <a:lnTo>
                    <a:pt x="1119599" y="445805"/>
                  </a:lnTo>
                  <a:lnTo>
                    <a:pt x="1153461" y="424115"/>
                  </a:lnTo>
                  <a:lnTo>
                    <a:pt x="1187637" y="402923"/>
                  </a:lnTo>
                  <a:lnTo>
                    <a:pt x="1222111" y="382235"/>
                  </a:lnTo>
                  <a:lnTo>
                    <a:pt x="1256884" y="362054"/>
                  </a:lnTo>
                  <a:lnTo>
                    <a:pt x="1291955" y="342378"/>
                  </a:lnTo>
                  <a:lnTo>
                    <a:pt x="1327309" y="323216"/>
                  </a:lnTo>
                  <a:lnTo>
                    <a:pt x="1362931" y="304576"/>
                  </a:lnTo>
                  <a:lnTo>
                    <a:pt x="1398822" y="286457"/>
                  </a:lnTo>
                  <a:lnTo>
                    <a:pt x="1434982" y="268861"/>
                  </a:lnTo>
                  <a:lnTo>
                    <a:pt x="1471394" y="251795"/>
                  </a:lnTo>
                  <a:lnTo>
                    <a:pt x="1508044" y="235266"/>
                  </a:lnTo>
                  <a:lnTo>
                    <a:pt x="1544931" y="219274"/>
                  </a:lnTo>
                  <a:lnTo>
                    <a:pt x="1582056" y="203819"/>
                  </a:lnTo>
                  <a:lnTo>
                    <a:pt x="1619403" y="188907"/>
                  </a:lnTo>
                  <a:lnTo>
                    <a:pt x="1656955" y="174545"/>
                  </a:lnTo>
                  <a:lnTo>
                    <a:pt x="1694713" y="160733"/>
                  </a:lnTo>
                  <a:lnTo>
                    <a:pt x="1732676" y="147470"/>
                  </a:lnTo>
                  <a:lnTo>
                    <a:pt x="1770829" y="134763"/>
                  </a:lnTo>
                  <a:lnTo>
                    <a:pt x="1809155" y="122617"/>
                  </a:lnTo>
                  <a:lnTo>
                    <a:pt x="1847655" y="111032"/>
                  </a:lnTo>
                  <a:lnTo>
                    <a:pt x="1886328" y="100008"/>
                  </a:lnTo>
                  <a:lnTo>
                    <a:pt x="1925157" y="89550"/>
                  </a:lnTo>
                  <a:lnTo>
                    <a:pt x="1964127" y="79661"/>
                  </a:lnTo>
                  <a:lnTo>
                    <a:pt x="2003237" y="70343"/>
                  </a:lnTo>
                  <a:lnTo>
                    <a:pt x="2042488" y="61595"/>
                  </a:lnTo>
                  <a:lnTo>
                    <a:pt x="2081862" y="53421"/>
                  </a:lnTo>
                  <a:lnTo>
                    <a:pt x="2121343" y="45824"/>
                  </a:lnTo>
                  <a:lnTo>
                    <a:pt x="2160930" y="38804"/>
                  </a:lnTo>
                  <a:lnTo>
                    <a:pt x="2200624" y="32362"/>
                  </a:lnTo>
                  <a:lnTo>
                    <a:pt x="2240409" y="26499"/>
                  </a:lnTo>
                  <a:lnTo>
                    <a:pt x="2280265" y="21219"/>
                  </a:lnTo>
                  <a:lnTo>
                    <a:pt x="2320195" y="16521"/>
                  </a:lnTo>
                  <a:lnTo>
                    <a:pt x="2360198" y="12406"/>
                  </a:lnTo>
                  <a:lnTo>
                    <a:pt x="2400256" y="8876"/>
                  </a:lnTo>
                  <a:lnTo>
                    <a:pt x="2440353" y="5931"/>
                  </a:lnTo>
                  <a:lnTo>
                    <a:pt x="2480489" y="3572"/>
                  </a:lnTo>
                  <a:lnTo>
                    <a:pt x="2520664" y="1798"/>
                  </a:lnTo>
                  <a:lnTo>
                    <a:pt x="2560860" y="612"/>
                  </a:lnTo>
                  <a:lnTo>
                    <a:pt x="2601061" y="12"/>
                  </a:lnTo>
                  <a:lnTo>
                    <a:pt x="2641266" y="0"/>
                  </a:lnTo>
                  <a:lnTo>
                    <a:pt x="2681476" y="574"/>
                  </a:lnTo>
                  <a:lnTo>
                    <a:pt x="2721674" y="1735"/>
                  </a:lnTo>
                  <a:lnTo>
                    <a:pt x="2761841" y="3483"/>
                  </a:lnTo>
                  <a:lnTo>
                    <a:pt x="2801979" y="5817"/>
                  </a:lnTo>
                  <a:lnTo>
                    <a:pt x="2842087" y="8737"/>
                  </a:lnTo>
                  <a:lnTo>
                    <a:pt x="2882148" y="12242"/>
                  </a:lnTo>
                  <a:lnTo>
                    <a:pt x="2922145" y="16330"/>
                  </a:lnTo>
                  <a:lnTo>
                    <a:pt x="2962078" y="21003"/>
                  </a:lnTo>
                  <a:lnTo>
                    <a:pt x="3001947" y="26259"/>
                  </a:lnTo>
                  <a:lnTo>
                    <a:pt x="3041735" y="32096"/>
                  </a:lnTo>
                  <a:lnTo>
                    <a:pt x="3081426" y="38512"/>
                  </a:lnTo>
                  <a:lnTo>
                    <a:pt x="3121019" y="45507"/>
                  </a:lnTo>
                  <a:lnTo>
                    <a:pt x="3160513" y="53081"/>
                  </a:lnTo>
                  <a:lnTo>
                    <a:pt x="3199893" y="61230"/>
                  </a:lnTo>
                  <a:lnTo>
                    <a:pt x="3239142" y="69952"/>
                  </a:lnTo>
                  <a:lnTo>
                    <a:pt x="3278259" y="79245"/>
                  </a:lnTo>
                  <a:lnTo>
                    <a:pt x="3317244" y="89111"/>
                  </a:lnTo>
                  <a:lnTo>
                    <a:pt x="3356082" y="99545"/>
                  </a:lnTo>
                  <a:lnTo>
                    <a:pt x="3394754" y="110542"/>
                  </a:lnTo>
                  <a:lnTo>
                    <a:pt x="3433263" y="122103"/>
                  </a:lnTo>
                  <a:lnTo>
                    <a:pt x="3471606" y="134227"/>
                  </a:lnTo>
                  <a:lnTo>
                    <a:pt x="3509769" y="146910"/>
                  </a:lnTo>
                  <a:lnTo>
                    <a:pt x="3547734" y="160145"/>
                  </a:lnTo>
                  <a:lnTo>
                    <a:pt x="3585502" y="173933"/>
                  </a:lnTo>
                  <a:lnTo>
                    <a:pt x="3623072" y="188275"/>
                  </a:lnTo>
                  <a:lnTo>
                    <a:pt x="3660430" y="203163"/>
                  </a:lnTo>
                  <a:lnTo>
                    <a:pt x="3697558" y="218592"/>
                  </a:lnTo>
                  <a:lnTo>
                    <a:pt x="3734457" y="234561"/>
                  </a:lnTo>
                  <a:lnTo>
                    <a:pt x="3771127" y="251070"/>
                  </a:lnTo>
                  <a:lnTo>
                    <a:pt x="3807552" y="268113"/>
                  </a:lnTo>
                  <a:lnTo>
                    <a:pt x="3843717" y="285683"/>
                  </a:lnTo>
                  <a:lnTo>
                    <a:pt x="3879621" y="303778"/>
                  </a:lnTo>
                  <a:lnTo>
                    <a:pt x="3915265" y="322399"/>
                  </a:lnTo>
                  <a:lnTo>
                    <a:pt x="3950634" y="341539"/>
                  </a:lnTo>
                  <a:lnTo>
                    <a:pt x="3985712" y="361189"/>
                  </a:lnTo>
                  <a:lnTo>
                    <a:pt x="4020499" y="381349"/>
                  </a:lnTo>
                  <a:lnTo>
                    <a:pt x="4054995" y="402019"/>
                  </a:lnTo>
                  <a:lnTo>
                    <a:pt x="4089187" y="423190"/>
                  </a:lnTo>
                  <a:lnTo>
                    <a:pt x="4123058" y="444853"/>
                  </a:lnTo>
                  <a:lnTo>
                    <a:pt x="4156610" y="467009"/>
                  </a:lnTo>
                  <a:lnTo>
                    <a:pt x="4189841" y="489657"/>
                  </a:lnTo>
                  <a:lnTo>
                    <a:pt x="4222739" y="512787"/>
                  </a:lnTo>
                  <a:lnTo>
                    <a:pt x="4255289" y="536391"/>
                  </a:lnTo>
                  <a:lnTo>
                    <a:pt x="4287491" y="560467"/>
                  </a:lnTo>
                  <a:lnTo>
                    <a:pt x="4319344" y="585016"/>
                  </a:lnTo>
                  <a:lnTo>
                    <a:pt x="4350836" y="610027"/>
                  </a:lnTo>
                  <a:lnTo>
                    <a:pt x="4381953" y="635489"/>
                  </a:lnTo>
                  <a:lnTo>
                    <a:pt x="4412695" y="661404"/>
                  </a:lnTo>
                  <a:lnTo>
                    <a:pt x="4443062" y="687770"/>
                  </a:lnTo>
                  <a:lnTo>
                    <a:pt x="4473040" y="714576"/>
                  </a:lnTo>
                  <a:lnTo>
                    <a:pt x="4502618" y="741811"/>
                  </a:lnTo>
                  <a:lnTo>
                    <a:pt x="4531795" y="769475"/>
                  </a:lnTo>
                  <a:lnTo>
                    <a:pt x="4560572" y="797568"/>
                  </a:lnTo>
                  <a:lnTo>
                    <a:pt x="4588935" y="826077"/>
                  </a:lnTo>
                  <a:lnTo>
                    <a:pt x="4616873" y="854992"/>
                  </a:lnTo>
                  <a:lnTo>
                    <a:pt x="4644386" y="884312"/>
                  </a:lnTo>
                  <a:lnTo>
                    <a:pt x="4671474" y="914036"/>
                  </a:lnTo>
                  <a:lnTo>
                    <a:pt x="4698126" y="944153"/>
                  </a:lnTo>
                  <a:lnTo>
                    <a:pt x="4724329" y="974649"/>
                  </a:lnTo>
                  <a:lnTo>
                    <a:pt x="4750085" y="1005525"/>
                  </a:lnTo>
                  <a:lnTo>
                    <a:pt x="4775392" y="1036779"/>
                  </a:lnTo>
                  <a:lnTo>
                    <a:pt x="4800240" y="1068400"/>
                  </a:lnTo>
                  <a:lnTo>
                    <a:pt x="4824619" y="1100373"/>
                  </a:lnTo>
                  <a:lnTo>
                    <a:pt x="4848529" y="1132698"/>
                  </a:lnTo>
                  <a:lnTo>
                    <a:pt x="4871969" y="1165376"/>
                  </a:lnTo>
                  <a:lnTo>
                    <a:pt x="4894930" y="1198393"/>
                  </a:lnTo>
                  <a:lnTo>
                    <a:pt x="4917401" y="1231735"/>
                  </a:lnTo>
                  <a:lnTo>
                    <a:pt x="4939384" y="1265401"/>
                  </a:lnTo>
                  <a:lnTo>
                    <a:pt x="4960878" y="1299392"/>
                  </a:lnTo>
                  <a:lnTo>
                    <a:pt x="4981872" y="1333692"/>
                  </a:lnTo>
                  <a:lnTo>
                    <a:pt x="5002360" y="1368288"/>
                  </a:lnTo>
                  <a:lnTo>
                    <a:pt x="5022340" y="1403179"/>
                  </a:lnTo>
                  <a:lnTo>
                    <a:pt x="5041814" y="1438366"/>
                  </a:lnTo>
                  <a:lnTo>
                    <a:pt x="5060771" y="1473833"/>
                  </a:lnTo>
                  <a:lnTo>
                    <a:pt x="5079205" y="1509566"/>
                  </a:lnTo>
                  <a:lnTo>
                    <a:pt x="5097116" y="1545564"/>
                  </a:lnTo>
                  <a:lnTo>
                    <a:pt x="5114502" y="1581827"/>
                  </a:lnTo>
                  <a:lnTo>
                    <a:pt x="5131358" y="1618340"/>
                  </a:lnTo>
                  <a:lnTo>
                    <a:pt x="5147675" y="1655087"/>
                  </a:lnTo>
                  <a:lnTo>
                    <a:pt x="5163454" y="1692069"/>
                  </a:lnTo>
                  <a:lnTo>
                    <a:pt x="5178695" y="1729285"/>
                  </a:lnTo>
                  <a:lnTo>
                    <a:pt x="5193391" y="1766720"/>
                  </a:lnTo>
                  <a:lnTo>
                    <a:pt x="5207536" y="1804357"/>
                  </a:lnTo>
                  <a:lnTo>
                    <a:pt x="5221130" y="1842196"/>
                  </a:lnTo>
                  <a:lnTo>
                    <a:pt x="5234173" y="1880238"/>
                  </a:lnTo>
                  <a:lnTo>
                    <a:pt x="5244285" y="1911196"/>
                  </a:lnTo>
                  <a:lnTo>
                    <a:pt x="0" y="1911197"/>
                  </a:lnTo>
                  <a:close/>
                </a:path>
              </a:pathLst>
            </a:custGeom>
            <a:solidFill>
              <a:srgbClr val="F18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662441"/>
              <a:ext cx="1922780" cy="5252085"/>
            </a:xfrm>
            <a:custGeom>
              <a:avLst/>
              <a:gdLst/>
              <a:ahLst/>
              <a:cxnLst/>
              <a:rect l="l" t="t" r="r" b="b"/>
              <a:pathLst>
                <a:path w="1922780" h="5252084">
                  <a:moveTo>
                    <a:pt x="0" y="5251607"/>
                  </a:moveTo>
                  <a:lnTo>
                    <a:pt x="0" y="0"/>
                  </a:lnTo>
                  <a:lnTo>
                    <a:pt x="4930" y="1533"/>
                  </a:lnTo>
                  <a:lnTo>
                    <a:pt x="43131" y="14029"/>
                  </a:lnTo>
                  <a:lnTo>
                    <a:pt x="81153" y="27084"/>
                  </a:lnTo>
                  <a:lnTo>
                    <a:pt x="118982" y="40692"/>
                  </a:lnTo>
                  <a:lnTo>
                    <a:pt x="156599" y="54847"/>
                  </a:lnTo>
                  <a:lnTo>
                    <a:pt x="194006" y="69551"/>
                  </a:lnTo>
                  <a:lnTo>
                    <a:pt x="231203" y="84802"/>
                  </a:lnTo>
                  <a:lnTo>
                    <a:pt x="268173" y="100593"/>
                  </a:lnTo>
                  <a:lnTo>
                    <a:pt x="304901" y="116920"/>
                  </a:lnTo>
                  <a:lnTo>
                    <a:pt x="341386" y="133780"/>
                  </a:lnTo>
                  <a:lnTo>
                    <a:pt x="377630" y="151175"/>
                  </a:lnTo>
                  <a:lnTo>
                    <a:pt x="413616" y="169097"/>
                  </a:lnTo>
                  <a:lnTo>
                    <a:pt x="449329" y="187538"/>
                  </a:lnTo>
                  <a:lnTo>
                    <a:pt x="484769" y="206499"/>
                  </a:lnTo>
                  <a:lnTo>
                    <a:pt x="519935" y="225978"/>
                  </a:lnTo>
                  <a:lnTo>
                    <a:pt x="554815" y="245969"/>
                  </a:lnTo>
                  <a:lnTo>
                    <a:pt x="589391" y="266462"/>
                  </a:lnTo>
                  <a:lnTo>
                    <a:pt x="623665" y="287458"/>
                  </a:lnTo>
                  <a:lnTo>
                    <a:pt x="657636" y="308956"/>
                  </a:lnTo>
                  <a:lnTo>
                    <a:pt x="691289" y="330948"/>
                  </a:lnTo>
                  <a:lnTo>
                    <a:pt x="724611" y="353423"/>
                  </a:lnTo>
                  <a:lnTo>
                    <a:pt x="757602" y="376383"/>
                  </a:lnTo>
                  <a:lnTo>
                    <a:pt x="790260" y="399826"/>
                  </a:lnTo>
                  <a:lnTo>
                    <a:pt x="822574" y="423743"/>
                  </a:lnTo>
                  <a:lnTo>
                    <a:pt x="854528" y="448125"/>
                  </a:lnTo>
                  <a:lnTo>
                    <a:pt x="886123" y="472970"/>
                  </a:lnTo>
                  <a:lnTo>
                    <a:pt x="917359" y="498279"/>
                  </a:lnTo>
                  <a:lnTo>
                    <a:pt x="948222" y="524040"/>
                  </a:lnTo>
                  <a:lnTo>
                    <a:pt x="978700" y="550244"/>
                  </a:lnTo>
                  <a:lnTo>
                    <a:pt x="1008792" y="576890"/>
                  </a:lnTo>
                  <a:lnTo>
                    <a:pt x="1038498" y="603979"/>
                  </a:lnTo>
                  <a:lnTo>
                    <a:pt x="1067805" y="631497"/>
                  </a:lnTo>
                  <a:lnTo>
                    <a:pt x="1096703" y="659434"/>
                  </a:lnTo>
                  <a:lnTo>
                    <a:pt x="1125189" y="687791"/>
                  </a:lnTo>
                  <a:lnTo>
                    <a:pt x="1153264" y="716566"/>
                  </a:lnTo>
                  <a:lnTo>
                    <a:pt x="1180917" y="745747"/>
                  </a:lnTo>
                  <a:lnTo>
                    <a:pt x="1208135" y="775323"/>
                  </a:lnTo>
                  <a:lnTo>
                    <a:pt x="1234919" y="805293"/>
                  </a:lnTo>
                  <a:lnTo>
                    <a:pt x="1261268" y="835657"/>
                  </a:lnTo>
                  <a:lnTo>
                    <a:pt x="1287171" y="866402"/>
                  </a:lnTo>
                  <a:lnTo>
                    <a:pt x="1312617" y="897515"/>
                  </a:lnTo>
                  <a:lnTo>
                    <a:pt x="1337607" y="928996"/>
                  </a:lnTo>
                  <a:lnTo>
                    <a:pt x="1362140" y="960845"/>
                  </a:lnTo>
                  <a:lnTo>
                    <a:pt x="1386205" y="993049"/>
                  </a:lnTo>
                  <a:lnTo>
                    <a:pt x="1409794" y="1025594"/>
                  </a:lnTo>
                  <a:lnTo>
                    <a:pt x="1432904" y="1058479"/>
                  </a:lnTo>
                  <a:lnTo>
                    <a:pt x="1455537" y="1091706"/>
                  </a:lnTo>
                  <a:lnTo>
                    <a:pt x="1477683" y="1125258"/>
                  </a:lnTo>
                  <a:lnTo>
                    <a:pt x="1499333" y="1159124"/>
                  </a:lnTo>
                  <a:lnTo>
                    <a:pt x="1520485" y="1193301"/>
                  </a:lnTo>
                  <a:lnTo>
                    <a:pt x="1541141" y="1227791"/>
                  </a:lnTo>
                  <a:lnTo>
                    <a:pt x="1561292" y="1262579"/>
                  </a:lnTo>
                  <a:lnTo>
                    <a:pt x="1580929" y="1297649"/>
                  </a:lnTo>
                  <a:lnTo>
                    <a:pt x="1600052" y="1333003"/>
                  </a:lnTo>
                  <a:lnTo>
                    <a:pt x="1618661" y="1368639"/>
                  </a:lnTo>
                  <a:lnTo>
                    <a:pt x="1636748" y="1404543"/>
                  </a:lnTo>
                  <a:lnTo>
                    <a:pt x="1654306" y="1440699"/>
                  </a:lnTo>
                  <a:lnTo>
                    <a:pt x="1671334" y="1477108"/>
                  </a:lnTo>
                  <a:lnTo>
                    <a:pt x="1687832" y="1513769"/>
                  </a:lnTo>
                  <a:lnTo>
                    <a:pt x="1703794" y="1550667"/>
                  </a:lnTo>
                  <a:lnTo>
                    <a:pt x="1719213" y="1587786"/>
                  </a:lnTo>
                  <a:lnTo>
                    <a:pt x="1734088" y="1625126"/>
                  </a:lnTo>
                  <a:lnTo>
                    <a:pt x="1748419" y="1662688"/>
                  </a:lnTo>
                  <a:lnTo>
                    <a:pt x="1762201" y="1700454"/>
                  </a:lnTo>
                  <a:lnTo>
                    <a:pt x="1775428" y="1738409"/>
                  </a:lnTo>
                  <a:lnTo>
                    <a:pt x="1788100" y="1776554"/>
                  </a:lnTo>
                  <a:lnTo>
                    <a:pt x="1800216" y="1814887"/>
                  </a:lnTo>
                  <a:lnTo>
                    <a:pt x="1811771" y="1853393"/>
                  </a:lnTo>
                  <a:lnTo>
                    <a:pt x="1822761" y="1892055"/>
                  </a:lnTo>
                  <a:lnTo>
                    <a:pt x="1833186" y="1930873"/>
                  </a:lnTo>
                  <a:lnTo>
                    <a:pt x="1843045" y="1969848"/>
                  </a:lnTo>
                  <a:lnTo>
                    <a:pt x="1852334" y="2008962"/>
                  </a:lnTo>
                  <a:lnTo>
                    <a:pt x="1861050" y="2048200"/>
                  </a:lnTo>
                  <a:lnTo>
                    <a:pt x="1869192" y="2087560"/>
                  </a:lnTo>
                  <a:lnTo>
                    <a:pt x="1876761" y="2127043"/>
                  </a:lnTo>
                  <a:lnTo>
                    <a:pt x="1883753" y="2166633"/>
                  </a:lnTo>
                  <a:lnTo>
                    <a:pt x="1890165" y="2206312"/>
                  </a:lnTo>
                  <a:lnTo>
                    <a:pt x="1895997" y="2246080"/>
                  </a:lnTo>
                  <a:lnTo>
                    <a:pt x="1901249" y="2285938"/>
                  </a:lnTo>
                  <a:lnTo>
                    <a:pt x="1905920" y="2325868"/>
                  </a:lnTo>
                  <a:lnTo>
                    <a:pt x="1910006" y="2365853"/>
                  </a:lnTo>
                  <a:lnTo>
                    <a:pt x="1913508" y="2405894"/>
                  </a:lnTo>
                  <a:lnTo>
                    <a:pt x="1916427" y="2445990"/>
                  </a:lnTo>
                  <a:lnTo>
                    <a:pt x="1918760" y="2486124"/>
                  </a:lnTo>
                  <a:lnTo>
                    <a:pt x="1920507" y="2526280"/>
                  </a:lnTo>
                  <a:lnTo>
                    <a:pt x="1921667" y="2566456"/>
                  </a:lnTo>
                  <a:lnTo>
                    <a:pt x="1922241" y="2606654"/>
                  </a:lnTo>
                  <a:lnTo>
                    <a:pt x="1922229" y="2646856"/>
                  </a:lnTo>
                  <a:lnTo>
                    <a:pt x="1921630" y="2687045"/>
                  </a:lnTo>
                  <a:lnTo>
                    <a:pt x="1920444" y="2727220"/>
                  </a:lnTo>
                  <a:lnTo>
                    <a:pt x="1918672" y="2767383"/>
                  </a:lnTo>
                  <a:lnTo>
                    <a:pt x="1916315" y="2807516"/>
                  </a:lnTo>
                  <a:lnTo>
                    <a:pt x="1913372" y="2847601"/>
                  </a:lnTo>
                  <a:lnTo>
                    <a:pt x="1909845" y="2887639"/>
                  </a:lnTo>
                  <a:lnTo>
                    <a:pt x="1905733" y="2927630"/>
                  </a:lnTo>
                  <a:lnTo>
                    <a:pt x="1901039" y="2967557"/>
                  </a:lnTo>
                  <a:lnTo>
                    <a:pt x="1895763" y="3007402"/>
                  </a:lnTo>
                  <a:lnTo>
                    <a:pt x="1889906" y="3047166"/>
                  </a:lnTo>
                  <a:lnTo>
                    <a:pt x="1883468" y="3086849"/>
                  </a:lnTo>
                  <a:lnTo>
                    <a:pt x="1876451" y="3126433"/>
                  </a:lnTo>
                  <a:lnTo>
                    <a:pt x="1868860" y="3165903"/>
                  </a:lnTo>
                  <a:lnTo>
                    <a:pt x="1860693" y="3205257"/>
                  </a:lnTo>
                  <a:lnTo>
                    <a:pt x="1851951" y="3244496"/>
                  </a:lnTo>
                  <a:lnTo>
                    <a:pt x="1842638" y="3283604"/>
                  </a:lnTo>
                  <a:lnTo>
                    <a:pt x="1832757" y="3322563"/>
                  </a:lnTo>
                  <a:lnTo>
                    <a:pt x="1822308" y="3361374"/>
                  </a:lnTo>
                  <a:lnTo>
                    <a:pt x="1811292" y="3400036"/>
                  </a:lnTo>
                  <a:lnTo>
                    <a:pt x="1799712" y="3438534"/>
                  </a:lnTo>
                  <a:lnTo>
                    <a:pt x="1787575" y="3476850"/>
                  </a:lnTo>
                  <a:lnTo>
                    <a:pt x="1774880" y="3514986"/>
                  </a:lnTo>
                  <a:lnTo>
                    <a:pt x="1761627" y="3552940"/>
                  </a:lnTo>
                  <a:lnTo>
                    <a:pt x="1747822" y="3590696"/>
                  </a:lnTo>
                  <a:lnTo>
                    <a:pt x="1733470" y="3628238"/>
                  </a:lnTo>
                  <a:lnTo>
                    <a:pt x="1718572" y="3665568"/>
                  </a:lnTo>
                  <a:lnTo>
                    <a:pt x="1703127" y="3702683"/>
                  </a:lnTo>
                  <a:lnTo>
                    <a:pt x="1687143" y="3739570"/>
                  </a:lnTo>
                  <a:lnTo>
                    <a:pt x="1670625" y="3776211"/>
                  </a:lnTo>
                  <a:lnTo>
                    <a:pt x="1653575" y="3812607"/>
                  </a:lnTo>
                  <a:lnTo>
                    <a:pt x="1635991" y="3848759"/>
                  </a:lnTo>
                  <a:lnTo>
                    <a:pt x="1617882" y="3884649"/>
                  </a:lnTo>
                  <a:lnTo>
                    <a:pt x="1599254" y="3920265"/>
                  </a:lnTo>
                  <a:lnTo>
                    <a:pt x="1580109" y="3955604"/>
                  </a:lnTo>
                  <a:lnTo>
                    <a:pt x="1560446" y="3990667"/>
                  </a:lnTo>
                  <a:lnTo>
                    <a:pt x="1540274" y="4025441"/>
                  </a:lnTo>
                  <a:lnTo>
                    <a:pt x="1519601" y="4059909"/>
                  </a:lnTo>
                  <a:lnTo>
                    <a:pt x="1498427" y="4094071"/>
                  </a:lnTo>
                  <a:lnTo>
                    <a:pt x="1476752" y="4127927"/>
                  </a:lnTo>
                  <a:lnTo>
                    <a:pt x="1454586" y="4161464"/>
                  </a:lnTo>
                  <a:lnTo>
                    <a:pt x="1431937" y="4194667"/>
                  </a:lnTo>
                  <a:lnTo>
                    <a:pt x="1408806" y="4227536"/>
                  </a:lnTo>
                  <a:lnTo>
                    <a:pt x="1385192" y="4260070"/>
                  </a:lnTo>
                  <a:lnTo>
                    <a:pt x="1361107" y="4292257"/>
                  </a:lnTo>
                  <a:lnTo>
                    <a:pt x="1336560" y="4324081"/>
                  </a:lnTo>
                  <a:lnTo>
                    <a:pt x="1311551" y="4355544"/>
                  </a:lnTo>
                  <a:lnTo>
                    <a:pt x="1286080" y="4386646"/>
                  </a:lnTo>
                  <a:lnTo>
                    <a:pt x="1260158" y="4417372"/>
                  </a:lnTo>
                  <a:lnTo>
                    <a:pt x="1233795" y="4447710"/>
                  </a:lnTo>
                  <a:lnTo>
                    <a:pt x="1206993" y="4477661"/>
                  </a:lnTo>
                  <a:lnTo>
                    <a:pt x="1179751" y="4507223"/>
                  </a:lnTo>
                  <a:lnTo>
                    <a:pt x="1152081" y="4536384"/>
                  </a:lnTo>
                  <a:lnTo>
                    <a:pt x="1123993" y="4565133"/>
                  </a:lnTo>
                  <a:lnTo>
                    <a:pt x="1095490" y="4593468"/>
                  </a:lnTo>
                  <a:lnTo>
                    <a:pt x="1066569" y="4621390"/>
                  </a:lnTo>
                  <a:lnTo>
                    <a:pt x="1037245" y="4648888"/>
                  </a:lnTo>
                  <a:lnTo>
                    <a:pt x="1007528" y="4675949"/>
                  </a:lnTo>
                  <a:lnTo>
                    <a:pt x="977420" y="4702573"/>
                  </a:lnTo>
                  <a:lnTo>
                    <a:pt x="946919" y="4728760"/>
                  </a:lnTo>
                  <a:lnTo>
                    <a:pt x="916040" y="4754499"/>
                  </a:lnTo>
                  <a:lnTo>
                    <a:pt x="884796" y="4779780"/>
                  </a:lnTo>
                  <a:lnTo>
                    <a:pt x="853185" y="4804602"/>
                  </a:lnTo>
                  <a:lnTo>
                    <a:pt x="821209" y="4828966"/>
                  </a:lnTo>
                  <a:lnTo>
                    <a:pt x="788881" y="4852860"/>
                  </a:lnTo>
                  <a:lnTo>
                    <a:pt x="756214" y="4876274"/>
                  </a:lnTo>
                  <a:lnTo>
                    <a:pt x="723210" y="4899210"/>
                  </a:lnTo>
                  <a:lnTo>
                    <a:pt x="689867" y="4921665"/>
                  </a:lnTo>
                  <a:lnTo>
                    <a:pt x="656200" y="4943633"/>
                  </a:lnTo>
                  <a:lnTo>
                    <a:pt x="622223" y="4965102"/>
                  </a:lnTo>
                  <a:lnTo>
                    <a:pt x="587936" y="4986073"/>
                  </a:lnTo>
                  <a:lnTo>
                    <a:pt x="553340" y="5006545"/>
                  </a:lnTo>
                  <a:lnTo>
                    <a:pt x="518449" y="5026511"/>
                  </a:lnTo>
                  <a:lnTo>
                    <a:pt x="483277" y="5045961"/>
                  </a:lnTo>
                  <a:lnTo>
                    <a:pt x="447825" y="5064896"/>
                  </a:lnTo>
                  <a:lnTo>
                    <a:pt x="412093" y="5083315"/>
                  </a:lnTo>
                  <a:lnTo>
                    <a:pt x="376097" y="5101211"/>
                  </a:lnTo>
                  <a:lnTo>
                    <a:pt x="339850" y="5118575"/>
                  </a:lnTo>
                  <a:lnTo>
                    <a:pt x="303354" y="5135409"/>
                  </a:lnTo>
                  <a:lnTo>
                    <a:pt x="266608" y="5151712"/>
                  </a:lnTo>
                  <a:lnTo>
                    <a:pt x="229628" y="5167477"/>
                  </a:lnTo>
                  <a:lnTo>
                    <a:pt x="192430" y="5182698"/>
                  </a:lnTo>
                  <a:lnTo>
                    <a:pt x="155014" y="5197374"/>
                  </a:lnTo>
                  <a:lnTo>
                    <a:pt x="117380" y="5211505"/>
                  </a:lnTo>
                  <a:lnTo>
                    <a:pt x="79543" y="5225086"/>
                  </a:lnTo>
                  <a:lnTo>
                    <a:pt x="41521" y="5238111"/>
                  </a:lnTo>
                  <a:lnTo>
                    <a:pt x="3312" y="5250579"/>
                  </a:lnTo>
                  <a:lnTo>
                    <a:pt x="0" y="5251607"/>
                  </a:lnTo>
                  <a:close/>
                </a:path>
              </a:pathLst>
            </a:custGeom>
            <a:solidFill>
              <a:srgbClr val="6AA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2340610" cy="1424940"/>
          </a:xfrm>
          <a:custGeom>
            <a:avLst/>
            <a:gdLst/>
            <a:ahLst/>
            <a:cxnLst/>
            <a:rect l="l" t="t" r="r" b="b"/>
            <a:pathLst>
              <a:path w="2340610" h="1424940">
                <a:moveTo>
                  <a:pt x="0" y="0"/>
                </a:moveTo>
                <a:lnTo>
                  <a:pt x="2340278" y="0"/>
                </a:lnTo>
                <a:lnTo>
                  <a:pt x="2334248" y="11016"/>
                </a:lnTo>
                <a:lnTo>
                  <a:pt x="2314424" y="46007"/>
                </a:lnTo>
                <a:lnTo>
                  <a:pt x="2294096" y="80698"/>
                </a:lnTo>
                <a:lnTo>
                  <a:pt x="2273263" y="115088"/>
                </a:lnTo>
                <a:lnTo>
                  <a:pt x="2251926" y="149178"/>
                </a:lnTo>
                <a:lnTo>
                  <a:pt x="2230094" y="182953"/>
                </a:lnTo>
                <a:lnTo>
                  <a:pt x="2207776" y="216399"/>
                </a:lnTo>
                <a:lnTo>
                  <a:pt x="2184973" y="249515"/>
                </a:lnTo>
                <a:lnTo>
                  <a:pt x="2161683" y="282301"/>
                </a:lnTo>
                <a:lnTo>
                  <a:pt x="2137917" y="314745"/>
                </a:lnTo>
                <a:lnTo>
                  <a:pt x="2113685" y="346831"/>
                </a:lnTo>
                <a:lnTo>
                  <a:pt x="2088987" y="378558"/>
                </a:lnTo>
                <a:lnTo>
                  <a:pt x="2063824" y="409929"/>
                </a:lnTo>
                <a:lnTo>
                  <a:pt x="2038205" y="440930"/>
                </a:lnTo>
                <a:lnTo>
                  <a:pt x="2012143" y="471547"/>
                </a:lnTo>
                <a:lnTo>
                  <a:pt x="1985636" y="501780"/>
                </a:lnTo>
                <a:lnTo>
                  <a:pt x="1958685" y="531629"/>
                </a:lnTo>
                <a:lnTo>
                  <a:pt x="1931301" y="561081"/>
                </a:lnTo>
                <a:lnTo>
                  <a:pt x="1903496" y="590124"/>
                </a:lnTo>
                <a:lnTo>
                  <a:pt x="1875269" y="618758"/>
                </a:lnTo>
                <a:lnTo>
                  <a:pt x="1846622" y="646984"/>
                </a:lnTo>
                <a:lnTo>
                  <a:pt x="1817566" y="674788"/>
                </a:lnTo>
                <a:lnTo>
                  <a:pt x="1788114" y="702159"/>
                </a:lnTo>
                <a:lnTo>
                  <a:pt x="1758265" y="729098"/>
                </a:lnTo>
                <a:lnTo>
                  <a:pt x="1728019" y="755603"/>
                </a:lnTo>
                <a:lnTo>
                  <a:pt x="1697390" y="781664"/>
                </a:lnTo>
                <a:lnTo>
                  <a:pt x="1666390" y="807270"/>
                </a:lnTo>
                <a:lnTo>
                  <a:pt x="1635020" y="832420"/>
                </a:lnTo>
                <a:lnTo>
                  <a:pt x="1603279" y="857116"/>
                </a:lnTo>
                <a:lnTo>
                  <a:pt x="1571181" y="881344"/>
                </a:lnTo>
                <a:lnTo>
                  <a:pt x="1538740" y="905096"/>
                </a:lnTo>
                <a:lnTo>
                  <a:pt x="1505956" y="928372"/>
                </a:lnTo>
                <a:lnTo>
                  <a:pt x="1472828" y="951172"/>
                </a:lnTo>
                <a:lnTo>
                  <a:pt x="1439371" y="973486"/>
                </a:lnTo>
                <a:lnTo>
                  <a:pt x="1405599" y="995305"/>
                </a:lnTo>
                <a:lnTo>
                  <a:pt x="1371512" y="1016628"/>
                </a:lnTo>
                <a:lnTo>
                  <a:pt x="1337110" y="1037456"/>
                </a:lnTo>
                <a:lnTo>
                  <a:pt x="1302407" y="1057779"/>
                </a:lnTo>
                <a:lnTo>
                  <a:pt x="1267419" y="1077590"/>
                </a:lnTo>
                <a:lnTo>
                  <a:pt x="1232146" y="1096888"/>
                </a:lnTo>
                <a:lnTo>
                  <a:pt x="1196587" y="1115672"/>
                </a:lnTo>
                <a:lnTo>
                  <a:pt x="1160758" y="1133935"/>
                </a:lnTo>
                <a:lnTo>
                  <a:pt x="1124674" y="1151670"/>
                </a:lnTo>
                <a:lnTo>
                  <a:pt x="1088336" y="1168875"/>
                </a:lnTo>
                <a:lnTo>
                  <a:pt x="1051742" y="1185552"/>
                </a:lnTo>
                <a:lnTo>
                  <a:pt x="1014907" y="1201694"/>
                </a:lnTo>
                <a:lnTo>
                  <a:pt x="977850" y="1217292"/>
                </a:lnTo>
                <a:lnTo>
                  <a:pt x="940568" y="1232348"/>
                </a:lnTo>
                <a:lnTo>
                  <a:pt x="903063" y="1246861"/>
                </a:lnTo>
                <a:lnTo>
                  <a:pt x="865350" y="1260824"/>
                </a:lnTo>
                <a:lnTo>
                  <a:pt x="827445" y="1274233"/>
                </a:lnTo>
                <a:lnTo>
                  <a:pt x="789349" y="1287087"/>
                </a:lnTo>
                <a:lnTo>
                  <a:pt x="751061" y="1299386"/>
                </a:lnTo>
                <a:lnTo>
                  <a:pt x="712597" y="1311125"/>
                </a:lnTo>
                <a:lnTo>
                  <a:pt x="673974" y="1322300"/>
                </a:lnTo>
                <a:lnTo>
                  <a:pt x="635193" y="1332908"/>
                </a:lnTo>
                <a:lnTo>
                  <a:pt x="596252" y="1342952"/>
                </a:lnTo>
                <a:lnTo>
                  <a:pt x="557169" y="1352426"/>
                </a:lnTo>
                <a:lnTo>
                  <a:pt x="517961" y="1361325"/>
                </a:lnTo>
                <a:lnTo>
                  <a:pt x="478626" y="1369652"/>
                </a:lnTo>
                <a:lnTo>
                  <a:pt x="439166" y="1377405"/>
                </a:lnTo>
                <a:lnTo>
                  <a:pt x="399597" y="1384582"/>
                </a:lnTo>
                <a:lnTo>
                  <a:pt x="359936" y="1391179"/>
                </a:lnTo>
                <a:lnTo>
                  <a:pt x="320183" y="1397196"/>
                </a:lnTo>
                <a:lnTo>
                  <a:pt x="280337" y="1402634"/>
                </a:lnTo>
                <a:lnTo>
                  <a:pt x="240416" y="1407489"/>
                </a:lnTo>
                <a:lnTo>
                  <a:pt x="200437" y="1411760"/>
                </a:lnTo>
                <a:lnTo>
                  <a:pt x="160401" y="1415446"/>
                </a:lnTo>
                <a:lnTo>
                  <a:pt x="120306" y="1418548"/>
                </a:lnTo>
                <a:lnTo>
                  <a:pt x="80170" y="1421065"/>
                </a:lnTo>
                <a:lnTo>
                  <a:pt x="40011" y="1422995"/>
                </a:lnTo>
                <a:lnTo>
                  <a:pt x="0" y="1424333"/>
                </a:lnTo>
                <a:lnTo>
                  <a:pt x="0" y="0"/>
                </a:lnTo>
                <a:close/>
              </a:path>
            </a:pathLst>
          </a:custGeom>
          <a:solidFill>
            <a:srgbClr val="6AA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75350" y="0"/>
            <a:ext cx="4708525" cy="1324610"/>
          </a:xfrm>
          <a:custGeom>
            <a:avLst/>
            <a:gdLst/>
            <a:ahLst/>
            <a:cxnLst/>
            <a:rect l="l" t="t" r="r" b="b"/>
            <a:pathLst>
              <a:path w="4708525" h="1324610">
                <a:moveTo>
                  <a:pt x="0" y="0"/>
                </a:moveTo>
                <a:lnTo>
                  <a:pt x="4707964" y="753"/>
                </a:lnTo>
                <a:lnTo>
                  <a:pt x="4665207" y="68849"/>
                </a:lnTo>
                <a:lnTo>
                  <a:pt x="4597389" y="168584"/>
                </a:lnTo>
                <a:lnTo>
                  <a:pt x="4525275" y="265248"/>
                </a:lnTo>
                <a:lnTo>
                  <a:pt x="4448999" y="358664"/>
                </a:lnTo>
                <a:lnTo>
                  <a:pt x="4368702" y="448657"/>
                </a:lnTo>
                <a:lnTo>
                  <a:pt x="4284543" y="535048"/>
                </a:lnTo>
                <a:lnTo>
                  <a:pt x="4196690" y="617664"/>
                </a:lnTo>
                <a:lnTo>
                  <a:pt x="4105305" y="696359"/>
                </a:lnTo>
                <a:lnTo>
                  <a:pt x="4010556" y="770982"/>
                </a:lnTo>
                <a:lnTo>
                  <a:pt x="3912631" y="841386"/>
                </a:lnTo>
                <a:lnTo>
                  <a:pt x="3811726" y="907432"/>
                </a:lnTo>
                <a:lnTo>
                  <a:pt x="3708028" y="968994"/>
                </a:lnTo>
                <a:lnTo>
                  <a:pt x="3601726" y="1025964"/>
                </a:lnTo>
                <a:lnTo>
                  <a:pt x="3493033" y="1078225"/>
                </a:lnTo>
                <a:lnTo>
                  <a:pt x="3382165" y="1125674"/>
                </a:lnTo>
                <a:lnTo>
                  <a:pt x="3269325" y="1168226"/>
                </a:lnTo>
                <a:lnTo>
                  <a:pt x="3154724" y="1205800"/>
                </a:lnTo>
                <a:lnTo>
                  <a:pt x="3038588" y="1238320"/>
                </a:lnTo>
                <a:lnTo>
                  <a:pt x="2921148" y="1265723"/>
                </a:lnTo>
                <a:lnTo>
                  <a:pt x="2802621" y="1287962"/>
                </a:lnTo>
                <a:lnTo>
                  <a:pt x="2683226" y="1304990"/>
                </a:lnTo>
                <a:lnTo>
                  <a:pt x="2563200" y="1316774"/>
                </a:lnTo>
                <a:lnTo>
                  <a:pt x="2442782" y="1323291"/>
                </a:lnTo>
                <a:lnTo>
                  <a:pt x="2322194" y="1324533"/>
                </a:lnTo>
                <a:lnTo>
                  <a:pt x="2201659" y="1320492"/>
                </a:lnTo>
                <a:lnTo>
                  <a:pt x="2081416" y="1311181"/>
                </a:lnTo>
                <a:lnTo>
                  <a:pt x="1961705" y="1296617"/>
                </a:lnTo>
                <a:lnTo>
                  <a:pt x="1842746" y="1276824"/>
                </a:lnTo>
                <a:lnTo>
                  <a:pt x="1724759" y="1251842"/>
                </a:lnTo>
                <a:lnTo>
                  <a:pt x="1607979" y="1221718"/>
                </a:lnTo>
                <a:lnTo>
                  <a:pt x="1492638" y="1186511"/>
                </a:lnTo>
                <a:lnTo>
                  <a:pt x="1378948" y="1146292"/>
                </a:lnTo>
                <a:lnTo>
                  <a:pt x="1267120" y="1101131"/>
                </a:lnTo>
                <a:lnTo>
                  <a:pt x="1157376" y="1051117"/>
                </a:lnTo>
                <a:lnTo>
                  <a:pt x="1049934" y="996349"/>
                </a:lnTo>
                <a:lnTo>
                  <a:pt x="944992" y="936931"/>
                </a:lnTo>
                <a:lnTo>
                  <a:pt x="842744" y="872973"/>
                </a:lnTo>
                <a:lnTo>
                  <a:pt x="743394" y="804600"/>
                </a:lnTo>
                <a:lnTo>
                  <a:pt x="647139" y="731948"/>
                </a:lnTo>
                <a:lnTo>
                  <a:pt x="554156" y="655151"/>
                </a:lnTo>
                <a:lnTo>
                  <a:pt x="464617" y="574353"/>
                </a:lnTo>
                <a:lnTo>
                  <a:pt x="378700" y="489714"/>
                </a:lnTo>
                <a:lnTo>
                  <a:pt x="296576" y="401401"/>
                </a:lnTo>
                <a:lnTo>
                  <a:pt x="218397" y="309575"/>
                </a:lnTo>
                <a:lnTo>
                  <a:pt x="144307" y="214408"/>
                </a:lnTo>
                <a:lnTo>
                  <a:pt x="74454" y="116088"/>
                </a:lnTo>
                <a:lnTo>
                  <a:pt x="0" y="0"/>
                </a:lnTo>
                <a:close/>
              </a:path>
            </a:pathLst>
          </a:custGeom>
          <a:solidFill>
            <a:srgbClr val="EF67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96603" y="3707888"/>
            <a:ext cx="1076325" cy="1076325"/>
          </a:xfrm>
          <a:custGeom>
            <a:avLst/>
            <a:gdLst/>
            <a:ahLst/>
            <a:cxnLst/>
            <a:rect l="l" t="t" r="r" b="b"/>
            <a:pathLst>
              <a:path w="1076325" h="1076325">
                <a:moveTo>
                  <a:pt x="538162" y="1076324"/>
                </a:moveTo>
                <a:lnTo>
                  <a:pt x="489178" y="1074125"/>
                </a:lnTo>
                <a:lnTo>
                  <a:pt x="441427" y="1067654"/>
                </a:lnTo>
                <a:lnTo>
                  <a:pt x="395097" y="1057101"/>
                </a:lnTo>
                <a:lnTo>
                  <a:pt x="350380" y="1042656"/>
                </a:lnTo>
                <a:lnTo>
                  <a:pt x="307464" y="1024509"/>
                </a:lnTo>
                <a:lnTo>
                  <a:pt x="266541" y="1002849"/>
                </a:lnTo>
                <a:lnTo>
                  <a:pt x="227800" y="977868"/>
                </a:lnTo>
                <a:lnTo>
                  <a:pt x="191431" y="949755"/>
                </a:lnTo>
                <a:lnTo>
                  <a:pt x="157624" y="918700"/>
                </a:lnTo>
                <a:lnTo>
                  <a:pt x="126569" y="884893"/>
                </a:lnTo>
                <a:lnTo>
                  <a:pt x="98456" y="848524"/>
                </a:lnTo>
                <a:lnTo>
                  <a:pt x="73474" y="809783"/>
                </a:lnTo>
                <a:lnTo>
                  <a:pt x="51815" y="768860"/>
                </a:lnTo>
                <a:lnTo>
                  <a:pt x="33668" y="725944"/>
                </a:lnTo>
                <a:lnTo>
                  <a:pt x="19223" y="681227"/>
                </a:lnTo>
                <a:lnTo>
                  <a:pt x="8670" y="634897"/>
                </a:lnTo>
                <a:lnTo>
                  <a:pt x="2199" y="587146"/>
                </a:lnTo>
                <a:lnTo>
                  <a:pt x="0" y="538162"/>
                </a:lnTo>
                <a:lnTo>
                  <a:pt x="2199" y="489178"/>
                </a:lnTo>
                <a:lnTo>
                  <a:pt x="8670" y="441427"/>
                </a:lnTo>
                <a:lnTo>
                  <a:pt x="19223" y="395097"/>
                </a:lnTo>
                <a:lnTo>
                  <a:pt x="33668" y="350380"/>
                </a:lnTo>
                <a:lnTo>
                  <a:pt x="51815" y="307464"/>
                </a:lnTo>
                <a:lnTo>
                  <a:pt x="73474" y="266541"/>
                </a:lnTo>
                <a:lnTo>
                  <a:pt x="98456" y="227800"/>
                </a:lnTo>
                <a:lnTo>
                  <a:pt x="126569" y="191431"/>
                </a:lnTo>
                <a:lnTo>
                  <a:pt x="157624" y="157624"/>
                </a:lnTo>
                <a:lnTo>
                  <a:pt x="191431" y="126569"/>
                </a:lnTo>
                <a:lnTo>
                  <a:pt x="227800" y="98456"/>
                </a:lnTo>
                <a:lnTo>
                  <a:pt x="266541" y="73474"/>
                </a:lnTo>
                <a:lnTo>
                  <a:pt x="307464" y="51815"/>
                </a:lnTo>
                <a:lnTo>
                  <a:pt x="350380" y="33668"/>
                </a:lnTo>
                <a:lnTo>
                  <a:pt x="395097" y="19223"/>
                </a:lnTo>
                <a:lnTo>
                  <a:pt x="441427" y="8670"/>
                </a:lnTo>
                <a:lnTo>
                  <a:pt x="489178" y="2199"/>
                </a:lnTo>
                <a:lnTo>
                  <a:pt x="538162" y="0"/>
                </a:lnTo>
                <a:lnTo>
                  <a:pt x="587146" y="2199"/>
                </a:lnTo>
                <a:lnTo>
                  <a:pt x="634897" y="8670"/>
                </a:lnTo>
                <a:lnTo>
                  <a:pt x="681227" y="19223"/>
                </a:lnTo>
                <a:lnTo>
                  <a:pt x="725944" y="33668"/>
                </a:lnTo>
                <a:lnTo>
                  <a:pt x="768860" y="51815"/>
                </a:lnTo>
                <a:lnTo>
                  <a:pt x="809783" y="73474"/>
                </a:lnTo>
                <a:lnTo>
                  <a:pt x="848524" y="98456"/>
                </a:lnTo>
                <a:lnTo>
                  <a:pt x="884893" y="126569"/>
                </a:lnTo>
                <a:lnTo>
                  <a:pt x="918700" y="157624"/>
                </a:lnTo>
                <a:lnTo>
                  <a:pt x="949755" y="191431"/>
                </a:lnTo>
                <a:lnTo>
                  <a:pt x="977868" y="227800"/>
                </a:lnTo>
                <a:lnTo>
                  <a:pt x="1002849" y="266541"/>
                </a:lnTo>
                <a:lnTo>
                  <a:pt x="1024509" y="307464"/>
                </a:lnTo>
                <a:lnTo>
                  <a:pt x="1042656" y="350380"/>
                </a:lnTo>
                <a:lnTo>
                  <a:pt x="1057101" y="395097"/>
                </a:lnTo>
                <a:lnTo>
                  <a:pt x="1067654" y="441427"/>
                </a:lnTo>
                <a:lnTo>
                  <a:pt x="1074125" y="489178"/>
                </a:lnTo>
                <a:lnTo>
                  <a:pt x="1076324" y="538162"/>
                </a:lnTo>
                <a:lnTo>
                  <a:pt x="1074125" y="587146"/>
                </a:lnTo>
                <a:lnTo>
                  <a:pt x="1067654" y="634897"/>
                </a:lnTo>
                <a:lnTo>
                  <a:pt x="1057101" y="681227"/>
                </a:lnTo>
                <a:lnTo>
                  <a:pt x="1042656" y="725944"/>
                </a:lnTo>
                <a:lnTo>
                  <a:pt x="1024509" y="768860"/>
                </a:lnTo>
                <a:lnTo>
                  <a:pt x="1002849" y="809783"/>
                </a:lnTo>
                <a:lnTo>
                  <a:pt x="977868" y="848524"/>
                </a:lnTo>
                <a:lnTo>
                  <a:pt x="949755" y="884893"/>
                </a:lnTo>
                <a:lnTo>
                  <a:pt x="918700" y="918700"/>
                </a:lnTo>
                <a:lnTo>
                  <a:pt x="884893" y="949755"/>
                </a:lnTo>
                <a:lnTo>
                  <a:pt x="848524" y="977868"/>
                </a:lnTo>
                <a:lnTo>
                  <a:pt x="809783" y="1002849"/>
                </a:lnTo>
                <a:lnTo>
                  <a:pt x="768860" y="1024509"/>
                </a:lnTo>
                <a:lnTo>
                  <a:pt x="725944" y="1042656"/>
                </a:lnTo>
                <a:lnTo>
                  <a:pt x="681227" y="1057101"/>
                </a:lnTo>
                <a:lnTo>
                  <a:pt x="634897" y="1067654"/>
                </a:lnTo>
                <a:lnTo>
                  <a:pt x="587146" y="1074125"/>
                </a:lnTo>
                <a:lnTo>
                  <a:pt x="538162" y="1076324"/>
                </a:lnTo>
                <a:close/>
              </a:path>
            </a:pathLst>
          </a:custGeom>
          <a:solidFill>
            <a:srgbClr val="F5B8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25550" y="3739968"/>
            <a:ext cx="1085850" cy="1085850"/>
          </a:xfrm>
          <a:custGeom>
            <a:avLst/>
            <a:gdLst/>
            <a:ahLst/>
            <a:cxnLst/>
            <a:rect l="l" t="t" r="r" b="b"/>
            <a:pathLst>
              <a:path w="1085850" h="1085850">
                <a:moveTo>
                  <a:pt x="542925" y="1085850"/>
                </a:moveTo>
                <a:lnTo>
                  <a:pt x="496079" y="1083857"/>
                </a:lnTo>
                <a:lnTo>
                  <a:pt x="450340" y="1077987"/>
                </a:lnTo>
                <a:lnTo>
                  <a:pt x="405870" y="1068403"/>
                </a:lnTo>
                <a:lnTo>
                  <a:pt x="362833" y="1055268"/>
                </a:lnTo>
                <a:lnTo>
                  <a:pt x="321392" y="1038744"/>
                </a:lnTo>
                <a:lnTo>
                  <a:pt x="281709" y="1018996"/>
                </a:lnTo>
                <a:lnTo>
                  <a:pt x="243947" y="996185"/>
                </a:lnTo>
                <a:lnTo>
                  <a:pt x="208270" y="970475"/>
                </a:lnTo>
                <a:lnTo>
                  <a:pt x="174840" y="942029"/>
                </a:lnTo>
                <a:lnTo>
                  <a:pt x="143820" y="911009"/>
                </a:lnTo>
                <a:lnTo>
                  <a:pt x="115374" y="877579"/>
                </a:lnTo>
                <a:lnTo>
                  <a:pt x="89664" y="841902"/>
                </a:lnTo>
                <a:lnTo>
                  <a:pt x="66853" y="804140"/>
                </a:lnTo>
                <a:lnTo>
                  <a:pt x="47105" y="764457"/>
                </a:lnTo>
                <a:lnTo>
                  <a:pt x="30581" y="723016"/>
                </a:lnTo>
                <a:lnTo>
                  <a:pt x="17446" y="679979"/>
                </a:lnTo>
                <a:lnTo>
                  <a:pt x="7862" y="635509"/>
                </a:lnTo>
                <a:lnTo>
                  <a:pt x="1992" y="589770"/>
                </a:lnTo>
                <a:lnTo>
                  <a:pt x="0" y="542925"/>
                </a:lnTo>
                <a:lnTo>
                  <a:pt x="1992" y="496079"/>
                </a:lnTo>
                <a:lnTo>
                  <a:pt x="7862" y="450340"/>
                </a:lnTo>
                <a:lnTo>
                  <a:pt x="17446" y="405870"/>
                </a:lnTo>
                <a:lnTo>
                  <a:pt x="30581" y="362833"/>
                </a:lnTo>
                <a:lnTo>
                  <a:pt x="47105" y="321392"/>
                </a:lnTo>
                <a:lnTo>
                  <a:pt x="66853" y="281709"/>
                </a:lnTo>
                <a:lnTo>
                  <a:pt x="89664" y="243947"/>
                </a:lnTo>
                <a:lnTo>
                  <a:pt x="115374" y="208270"/>
                </a:lnTo>
                <a:lnTo>
                  <a:pt x="143820" y="174840"/>
                </a:lnTo>
                <a:lnTo>
                  <a:pt x="174840" y="143820"/>
                </a:lnTo>
                <a:lnTo>
                  <a:pt x="208270" y="115374"/>
                </a:lnTo>
                <a:lnTo>
                  <a:pt x="243947" y="89664"/>
                </a:lnTo>
                <a:lnTo>
                  <a:pt x="281709" y="66853"/>
                </a:lnTo>
                <a:lnTo>
                  <a:pt x="321392" y="47105"/>
                </a:lnTo>
                <a:lnTo>
                  <a:pt x="362833" y="30581"/>
                </a:lnTo>
                <a:lnTo>
                  <a:pt x="405870" y="17446"/>
                </a:lnTo>
                <a:lnTo>
                  <a:pt x="450340" y="7862"/>
                </a:lnTo>
                <a:lnTo>
                  <a:pt x="496079" y="1992"/>
                </a:lnTo>
                <a:lnTo>
                  <a:pt x="542925" y="0"/>
                </a:lnTo>
                <a:lnTo>
                  <a:pt x="589770" y="1992"/>
                </a:lnTo>
                <a:lnTo>
                  <a:pt x="635509" y="7862"/>
                </a:lnTo>
                <a:lnTo>
                  <a:pt x="679979" y="17446"/>
                </a:lnTo>
                <a:lnTo>
                  <a:pt x="723016" y="30581"/>
                </a:lnTo>
                <a:lnTo>
                  <a:pt x="764457" y="47105"/>
                </a:lnTo>
                <a:lnTo>
                  <a:pt x="804140" y="66853"/>
                </a:lnTo>
                <a:lnTo>
                  <a:pt x="841902" y="89664"/>
                </a:lnTo>
                <a:lnTo>
                  <a:pt x="877579" y="115374"/>
                </a:lnTo>
                <a:lnTo>
                  <a:pt x="911009" y="143820"/>
                </a:lnTo>
                <a:lnTo>
                  <a:pt x="942029" y="174840"/>
                </a:lnTo>
                <a:lnTo>
                  <a:pt x="970475" y="208270"/>
                </a:lnTo>
                <a:lnTo>
                  <a:pt x="996185" y="243947"/>
                </a:lnTo>
                <a:lnTo>
                  <a:pt x="1018996" y="281709"/>
                </a:lnTo>
                <a:lnTo>
                  <a:pt x="1038744" y="321392"/>
                </a:lnTo>
                <a:lnTo>
                  <a:pt x="1055268" y="362833"/>
                </a:lnTo>
                <a:lnTo>
                  <a:pt x="1068403" y="405870"/>
                </a:lnTo>
                <a:lnTo>
                  <a:pt x="1077987" y="450340"/>
                </a:lnTo>
                <a:lnTo>
                  <a:pt x="1083857" y="496079"/>
                </a:lnTo>
                <a:lnTo>
                  <a:pt x="1085850" y="542925"/>
                </a:lnTo>
                <a:lnTo>
                  <a:pt x="1083857" y="589770"/>
                </a:lnTo>
                <a:lnTo>
                  <a:pt x="1077987" y="635509"/>
                </a:lnTo>
                <a:lnTo>
                  <a:pt x="1068403" y="679979"/>
                </a:lnTo>
                <a:lnTo>
                  <a:pt x="1055268" y="723016"/>
                </a:lnTo>
                <a:lnTo>
                  <a:pt x="1038744" y="764457"/>
                </a:lnTo>
                <a:lnTo>
                  <a:pt x="1018996" y="804140"/>
                </a:lnTo>
                <a:lnTo>
                  <a:pt x="996185" y="841902"/>
                </a:lnTo>
                <a:lnTo>
                  <a:pt x="970475" y="877579"/>
                </a:lnTo>
                <a:lnTo>
                  <a:pt x="942029" y="911009"/>
                </a:lnTo>
                <a:lnTo>
                  <a:pt x="911009" y="942029"/>
                </a:lnTo>
                <a:lnTo>
                  <a:pt x="877579" y="970475"/>
                </a:lnTo>
                <a:lnTo>
                  <a:pt x="841902" y="996185"/>
                </a:lnTo>
                <a:lnTo>
                  <a:pt x="804140" y="1018996"/>
                </a:lnTo>
                <a:lnTo>
                  <a:pt x="764457" y="1038744"/>
                </a:lnTo>
                <a:lnTo>
                  <a:pt x="723016" y="1055268"/>
                </a:lnTo>
                <a:lnTo>
                  <a:pt x="679979" y="1068403"/>
                </a:lnTo>
                <a:lnTo>
                  <a:pt x="635509" y="1077987"/>
                </a:lnTo>
                <a:lnTo>
                  <a:pt x="589770" y="1083857"/>
                </a:lnTo>
                <a:lnTo>
                  <a:pt x="542925" y="1085850"/>
                </a:lnTo>
                <a:close/>
              </a:path>
            </a:pathLst>
          </a:custGeom>
          <a:solidFill>
            <a:srgbClr val="6AA5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042552" y="3707888"/>
            <a:ext cx="1047750" cy="1047750"/>
          </a:xfrm>
          <a:custGeom>
            <a:avLst/>
            <a:gdLst/>
            <a:ahLst/>
            <a:cxnLst/>
            <a:rect l="l" t="t" r="r" b="b"/>
            <a:pathLst>
              <a:path w="1047750" h="1047750">
                <a:moveTo>
                  <a:pt x="523875" y="1047750"/>
                </a:moveTo>
                <a:lnTo>
                  <a:pt x="476191" y="1045609"/>
                </a:lnTo>
                <a:lnTo>
                  <a:pt x="429707" y="1039309"/>
                </a:lnTo>
                <a:lnTo>
                  <a:pt x="384608" y="1029036"/>
                </a:lnTo>
                <a:lnTo>
                  <a:pt x="341078" y="1014975"/>
                </a:lnTo>
                <a:lnTo>
                  <a:pt x="299302" y="997309"/>
                </a:lnTo>
                <a:lnTo>
                  <a:pt x="259465" y="976225"/>
                </a:lnTo>
                <a:lnTo>
                  <a:pt x="221752" y="951907"/>
                </a:lnTo>
                <a:lnTo>
                  <a:pt x="186349" y="924541"/>
                </a:lnTo>
                <a:lnTo>
                  <a:pt x="153439" y="894310"/>
                </a:lnTo>
                <a:lnTo>
                  <a:pt x="123208" y="861400"/>
                </a:lnTo>
                <a:lnTo>
                  <a:pt x="95842" y="825997"/>
                </a:lnTo>
                <a:lnTo>
                  <a:pt x="71524" y="788284"/>
                </a:lnTo>
                <a:lnTo>
                  <a:pt x="50440" y="748447"/>
                </a:lnTo>
                <a:lnTo>
                  <a:pt x="32774" y="706671"/>
                </a:lnTo>
                <a:lnTo>
                  <a:pt x="18713" y="663141"/>
                </a:lnTo>
                <a:lnTo>
                  <a:pt x="8440" y="618042"/>
                </a:lnTo>
                <a:lnTo>
                  <a:pt x="2140" y="571558"/>
                </a:lnTo>
                <a:lnTo>
                  <a:pt x="0" y="523875"/>
                </a:lnTo>
                <a:lnTo>
                  <a:pt x="2140" y="476191"/>
                </a:lnTo>
                <a:lnTo>
                  <a:pt x="8440" y="429707"/>
                </a:lnTo>
                <a:lnTo>
                  <a:pt x="18713" y="384608"/>
                </a:lnTo>
                <a:lnTo>
                  <a:pt x="32774" y="341078"/>
                </a:lnTo>
                <a:lnTo>
                  <a:pt x="50440" y="299302"/>
                </a:lnTo>
                <a:lnTo>
                  <a:pt x="71524" y="259465"/>
                </a:lnTo>
                <a:lnTo>
                  <a:pt x="95842" y="221752"/>
                </a:lnTo>
                <a:lnTo>
                  <a:pt x="123208" y="186349"/>
                </a:lnTo>
                <a:lnTo>
                  <a:pt x="153439" y="153439"/>
                </a:lnTo>
                <a:lnTo>
                  <a:pt x="186349" y="123208"/>
                </a:lnTo>
                <a:lnTo>
                  <a:pt x="221752" y="95842"/>
                </a:lnTo>
                <a:lnTo>
                  <a:pt x="259465" y="71524"/>
                </a:lnTo>
                <a:lnTo>
                  <a:pt x="299302" y="50440"/>
                </a:lnTo>
                <a:lnTo>
                  <a:pt x="341078" y="32774"/>
                </a:lnTo>
                <a:lnTo>
                  <a:pt x="384608" y="18713"/>
                </a:lnTo>
                <a:lnTo>
                  <a:pt x="429707" y="8440"/>
                </a:lnTo>
                <a:lnTo>
                  <a:pt x="476191" y="2140"/>
                </a:lnTo>
                <a:lnTo>
                  <a:pt x="523875" y="0"/>
                </a:lnTo>
                <a:lnTo>
                  <a:pt x="571558" y="2140"/>
                </a:lnTo>
                <a:lnTo>
                  <a:pt x="618042" y="8440"/>
                </a:lnTo>
                <a:lnTo>
                  <a:pt x="663141" y="18713"/>
                </a:lnTo>
                <a:lnTo>
                  <a:pt x="706671" y="32774"/>
                </a:lnTo>
                <a:lnTo>
                  <a:pt x="748447" y="50440"/>
                </a:lnTo>
                <a:lnTo>
                  <a:pt x="788284" y="71524"/>
                </a:lnTo>
                <a:lnTo>
                  <a:pt x="825997" y="95842"/>
                </a:lnTo>
                <a:lnTo>
                  <a:pt x="861400" y="123208"/>
                </a:lnTo>
                <a:lnTo>
                  <a:pt x="894310" y="153439"/>
                </a:lnTo>
                <a:lnTo>
                  <a:pt x="924541" y="186349"/>
                </a:lnTo>
                <a:lnTo>
                  <a:pt x="951907" y="221752"/>
                </a:lnTo>
                <a:lnTo>
                  <a:pt x="976225" y="259465"/>
                </a:lnTo>
                <a:lnTo>
                  <a:pt x="997309" y="299302"/>
                </a:lnTo>
                <a:lnTo>
                  <a:pt x="1014975" y="341078"/>
                </a:lnTo>
                <a:lnTo>
                  <a:pt x="1029036" y="384608"/>
                </a:lnTo>
                <a:lnTo>
                  <a:pt x="1039309" y="429707"/>
                </a:lnTo>
                <a:lnTo>
                  <a:pt x="1045609" y="476191"/>
                </a:lnTo>
                <a:lnTo>
                  <a:pt x="1047750" y="523875"/>
                </a:lnTo>
                <a:lnTo>
                  <a:pt x="1045609" y="571558"/>
                </a:lnTo>
                <a:lnTo>
                  <a:pt x="1039309" y="618042"/>
                </a:lnTo>
                <a:lnTo>
                  <a:pt x="1029036" y="663141"/>
                </a:lnTo>
                <a:lnTo>
                  <a:pt x="1014975" y="706671"/>
                </a:lnTo>
                <a:lnTo>
                  <a:pt x="997309" y="748447"/>
                </a:lnTo>
                <a:lnTo>
                  <a:pt x="976225" y="788284"/>
                </a:lnTo>
                <a:lnTo>
                  <a:pt x="951907" y="825997"/>
                </a:lnTo>
                <a:lnTo>
                  <a:pt x="924541" y="861400"/>
                </a:lnTo>
                <a:lnTo>
                  <a:pt x="894310" y="894310"/>
                </a:lnTo>
                <a:lnTo>
                  <a:pt x="861400" y="924541"/>
                </a:lnTo>
                <a:lnTo>
                  <a:pt x="825997" y="951907"/>
                </a:lnTo>
                <a:lnTo>
                  <a:pt x="788284" y="976225"/>
                </a:lnTo>
                <a:lnTo>
                  <a:pt x="748447" y="997309"/>
                </a:lnTo>
                <a:lnTo>
                  <a:pt x="706671" y="1014975"/>
                </a:lnTo>
                <a:lnTo>
                  <a:pt x="663141" y="1029036"/>
                </a:lnTo>
                <a:lnTo>
                  <a:pt x="618042" y="1039309"/>
                </a:lnTo>
                <a:lnTo>
                  <a:pt x="571558" y="1045609"/>
                </a:lnTo>
                <a:lnTo>
                  <a:pt x="523875" y="1047750"/>
                </a:lnTo>
                <a:close/>
              </a:path>
            </a:pathLst>
          </a:custGeom>
          <a:solidFill>
            <a:srgbClr val="F067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256219" y="3746052"/>
            <a:ext cx="6165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75" dirty="0">
                <a:solidFill>
                  <a:srgbClr val="21384A"/>
                </a:solidFill>
                <a:latin typeface="Georgia"/>
                <a:cs typeface="Georgia"/>
              </a:rPr>
              <a:t>3</a:t>
            </a:r>
            <a:r>
              <a:rPr sz="5000" b="1" spc="-45" dirty="0">
                <a:solidFill>
                  <a:srgbClr val="21384A"/>
                </a:solidFill>
                <a:latin typeface="Georgia"/>
                <a:cs typeface="Georgia"/>
              </a:rPr>
              <a:t>.</a:t>
            </a:r>
            <a:endParaRPr sz="50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95882" y="3797181"/>
            <a:ext cx="4281805" cy="1979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065" algn="ctr">
              <a:lnSpc>
                <a:spcPct val="100000"/>
              </a:lnSpc>
              <a:spcBef>
                <a:spcPts val="100"/>
              </a:spcBef>
            </a:pPr>
            <a:r>
              <a:rPr sz="5000" b="1" spc="-50" dirty="0">
                <a:solidFill>
                  <a:srgbClr val="21384A"/>
                </a:solidFill>
                <a:latin typeface="Georgia"/>
                <a:cs typeface="Georgia"/>
              </a:rPr>
              <a:t>2.</a:t>
            </a:r>
            <a:endParaRPr sz="5000">
              <a:latin typeface="Georgia"/>
              <a:cs typeface="Georgia"/>
            </a:endParaRPr>
          </a:p>
          <a:p>
            <a:pPr marL="12700" marR="5080">
              <a:lnSpc>
                <a:spcPct val="115100"/>
              </a:lnSpc>
              <a:spcBef>
                <a:spcPts val="4135"/>
              </a:spcBef>
            </a:pPr>
            <a:r>
              <a:rPr sz="1900" spc="10" dirty="0">
                <a:latin typeface="Trebuchet MS"/>
                <a:cs typeface="Trebuchet MS"/>
              </a:rPr>
              <a:t>Add,</a:t>
            </a:r>
            <a:r>
              <a:rPr sz="1900" spc="40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delete</a:t>
            </a:r>
            <a:r>
              <a:rPr sz="1900" spc="400" dirty="0">
                <a:latin typeface="Trebuchet MS"/>
                <a:cs typeface="Trebuchet MS"/>
              </a:rPr>
              <a:t> </a:t>
            </a:r>
            <a:r>
              <a:rPr sz="1900" spc="-15" dirty="0">
                <a:latin typeface="Trebuchet MS"/>
                <a:cs typeface="Trebuchet MS"/>
              </a:rPr>
              <a:t>details,</a:t>
            </a:r>
            <a:r>
              <a:rPr sz="1900" spc="405" dirty="0">
                <a:latin typeface="Trebuchet MS"/>
                <a:cs typeface="Trebuchet MS"/>
              </a:rPr>
              <a:t> </a:t>
            </a:r>
            <a:r>
              <a:rPr sz="1900" spc="45" dirty="0">
                <a:latin typeface="Trebuchet MS"/>
                <a:cs typeface="Trebuchet MS"/>
              </a:rPr>
              <a:t>update</a:t>
            </a:r>
            <a:r>
              <a:rPr sz="1900" spc="400" dirty="0">
                <a:latin typeface="Trebuchet MS"/>
                <a:cs typeface="Trebuchet MS"/>
              </a:rPr>
              <a:t> </a:t>
            </a:r>
            <a:r>
              <a:rPr sz="1900" spc="15" dirty="0">
                <a:latin typeface="Trebuchet MS"/>
                <a:cs typeface="Trebuchet MS"/>
              </a:rPr>
              <a:t>product, </a:t>
            </a:r>
            <a:r>
              <a:rPr sz="1900" spc="-555" dirty="0">
                <a:latin typeface="Trebuchet MS"/>
                <a:cs typeface="Trebuchet MS"/>
              </a:rPr>
              <a:t> </a:t>
            </a:r>
            <a:r>
              <a:rPr sz="1900" spc="15" dirty="0">
                <a:latin typeface="Trebuchet MS"/>
                <a:cs typeface="Trebuchet MS"/>
              </a:rPr>
              <a:t>delivery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-25" dirty="0">
                <a:latin typeface="Trebuchet MS"/>
                <a:cs typeface="Trebuchet MS"/>
              </a:rPr>
              <a:t>date,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order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15" dirty="0">
                <a:latin typeface="Trebuchet MS"/>
                <a:cs typeface="Trebuchet MS"/>
              </a:rPr>
              <a:t>history.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88881" y="3765102"/>
            <a:ext cx="3693160" cy="201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5000" b="1" spc="-75" dirty="0">
                <a:solidFill>
                  <a:srgbClr val="21384A"/>
                </a:solidFill>
                <a:latin typeface="Georgia"/>
                <a:cs typeface="Georgia"/>
              </a:rPr>
              <a:t>1.</a:t>
            </a:r>
            <a:endParaRPr sz="5000">
              <a:latin typeface="Georgia"/>
              <a:cs typeface="Georgia"/>
            </a:endParaRPr>
          </a:p>
          <a:p>
            <a:pPr marL="12700" marR="5080">
              <a:lnSpc>
                <a:spcPct val="115100"/>
              </a:lnSpc>
              <a:spcBef>
                <a:spcPts val="4390"/>
              </a:spcBef>
            </a:pPr>
            <a:r>
              <a:rPr sz="1900" spc="10" dirty="0">
                <a:latin typeface="Trebuchet MS"/>
                <a:cs typeface="Trebuchet MS"/>
              </a:rPr>
              <a:t>Add,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delete,</a:t>
            </a:r>
            <a:r>
              <a:rPr sz="1900" spc="-35" dirty="0">
                <a:latin typeface="Trebuchet MS"/>
                <a:cs typeface="Trebuchet MS"/>
              </a:rPr>
              <a:t> </a:t>
            </a:r>
            <a:r>
              <a:rPr sz="1900" spc="5" dirty="0">
                <a:latin typeface="Trebuchet MS"/>
                <a:cs typeface="Trebuchet MS"/>
              </a:rPr>
              <a:t>update,</a:t>
            </a:r>
            <a:r>
              <a:rPr sz="1900" spc="-35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view</a:t>
            </a:r>
            <a:r>
              <a:rPr sz="1900" spc="-35" dirty="0">
                <a:latin typeface="Trebuchet MS"/>
                <a:cs typeface="Trebuchet MS"/>
              </a:rPr>
              <a:t> </a:t>
            </a:r>
            <a:r>
              <a:rPr sz="1900" spc="15" dirty="0">
                <a:latin typeface="Trebuchet MS"/>
                <a:cs typeface="Trebuchet MS"/>
              </a:rPr>
              <a:t>details </a:t>
            </a:r>
            <a:r>
              <a:rPr sz="1900" spc="-560" dirty="0">
                <a:latin typeface="Trebuchet MS"/>
                <a:cs typeface="Trebuchet MS"/>
              </a:rPr>
              <a:t> </a:t>
            </a:r>
            <a:r>
              <a:rPr sz="1900" spc="45" dirty="0">
                <a:latin typeface="Trebuchet MS"/>
                <a:cs typeface="Trebuchet MS"/>
              </a:rPr>
              <a:t>of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5" dirty="0">
                <a:latin typeface="Trebuchet MS"/>
                <a:cs typeface="Trebuchet MS"/>
              </a:rPr>
              <a:t>staff.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95224" y="5109814"/>
            <a:ext cx="3533140" cy="1021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  <a:tabLst>
                <a:tab pos="1011555" algn="l"/>
                <a:tab pos="2724785" algn="l"/>
              </a:tabLst>
            </a:pPr>
            <a:r>
              <a:rPr sz="1900" spc="120" dirty="0">
                <a:latin typeface="Trebuchet MS"/>
                <a:cs typeface="Trebuchet MS"/>
              </a:rPr>
              <a:t>V</a:t>
            </a:r>
            <a:r>
              <a:rPr sz="1900" spc="-85" dirty="0">
                <a:latin typeface="Trebuchet MS"/>
                <a:cs typeface="Trebuchet MS"/>
              </a:rPr>
              <a:t>i</a:t>
            </a:r>
            <a:r>
              <a:rPr sz="1900" spc="20" dirty="0">
                <a:latin typeface="Trebuchet MS"/>
                <a:cs typeface="Trebuchet MS"/>
              </a:rPr>
              <a:t>e</a:t>
            </a:r>
            <a:r>
              <a:rPr sz="1900" spc="105" dirty="0">
                <a:latin typeface="Trebuchet MS"/>
                <a:cs typeface="Trebuchet MS"/>
              </a:rPr>
              <a:t>w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100" dirty="0">
                <a:latin typeface="Trebuchet MS"/>
                <a:cs typeface="Trebuchet MS"/>
              </a:rPr>
              <a:t>cu</a:t>
            </a:r>
            <a:r>
              <a:rPr sz="1900" spc="190" dirty="0">
                <a:latin typeface="Trebuchet MS"/>
                <a:cs typeface="Trebuchet MS"/>
              </a:rPr>
              <a:t>s</a:t>
            </a:r>
            <a:r>
              <a:rPr sz="1900" spc="-20" dirty="0">
                <a:latin typeface="Trebuchet MS"/>
                <a:cs typeface="Trebuchet MS"/>
              </a:rPr>
              <a:t>t</a:t>
            </a:r>
            <a:r>
              <a:rPr sz="1900" spc="65" dirty="0">
                <a:latin typeface="Trebuchet MS"/>
                <a:cs typeface="Trebuchet MS"/>
              </a:rPr>
              <a:t>o</a:t>
            </a:r>
            <a:r>
              <a:rPr sz="1900" spc="105" dirty="0">
                <a:latin typeface="Trebuchet MS"/>
                <a:cs typeface="Trebuchet MS"/>
              </a:rPr>
              <a:t>m</a:t>
            </a:r>
            <a:r>
              <a:rPr sz="1900" spc="20" dirty="0">
                <a:latin typeface="Trebuchet MS"/>
                <a:cs typeface="Trebuchet MS"/>
              </a:rPr>
              <a:t>e</a:t>
            </a:r>
            <a:r>
              <a:rPr sz="1900" spc="-25" dirty="0">
                <a:latin typeface="Trebuchet MS"/>
                <a:cs typeface="Trebuchet MS"/>
              </a:rPr>
              <a:t>r</a:t>
            </a:r>
            <a:r>
              <a:rPr sz="1900" spc="190" dirty="0">
                <a:latin typeface="Trebuchet MS"/>
                <a:cs typeface="Trebuchet MS"/>
              </a:rPr>
              <a:t>s</a:t>
            </a:r>
            <a:r>
              <a:rPr sz="1900" spc="-225" dirty="0" smtClean="0">
                <a:latin typeface="Trebuchet MS"/>
                <a:cs typeface="Trebuchet MS"/>
              </a:rPr>
              <a:t>,</a:t>
            </a:r>
            <a:r>
              <a:rPr lang="en-US" sz="1900" dirty="0">
                <a:latin typeface="Trebuchet MS"/>
                <a:cs typeface="Trebuchet MS"/>
              </a:rPr>
              <a:t> </a:t>
            </a:r>
            <a:r>
              <a:rPr lang="en-US" sz="1900" dirty="0" smtClean="0">
                <a:latin typeface="Trebuchet MS"/>
                <a:cs typeface="Trebuchet MS"/>
              </a:rPr>
              <a:t>Send offers to customer, see their particular orders</a:t>
            </a:r>
            <a:endParaRPr sz="19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279192" y="1297320"/>
            <a:ext cx="1096454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-260" dirty="0">
                <a:latin typeface="Georgia"/>
                <a:cs typeface="Georgia"/>
              </a:rPr>
              <a:t>FUNCTIONAL</a:t>
            </a:r>
            <a:r>
              <a:rPr sz="5500" spc="60" dirty="0">
                <a:latin typeface="Georgia"/>
                <a:cs typeface="Georgia"/>
              </a:rPr>
              <a:t> </a:t>
            </a:r>
            <a:r>
              <a:rPr sz="5500" spc="-235" dirty="0">
                <a:latin typeface="Georgia"/>
                <a:cs typeface="Georgia"/>
              </a:rPr>
              <a:t>REQUIREMENTS</a:t>
            </a:r>
            <a:endParaRPr sz="5500">
              <a:latin typeface="Georgia"/>
              <a:cs typeface="Georg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96603" y="6492594"/>
            <a:ext cx="1038225" cy="1066800"/>
          </a:xfrm>
          <a:custGeom>
            <a:avLst/>
            <a:gdLst/>
            <a:ahLst/>
            <a:cxnLst/>
            <a:rect l="l" t="t" r="r" b="b"/>
            <a:pathLst>
              <a:path w="1038225" h="1066800">
                <a:moveTo>
                  <a:pt x="519112" y="1066767"/>
                </a:moveTo>
                <a:lnTo>
                  <a:pt x="471862" y="1064587"/>
                </a:lnTo>
                <a:lnTo>
                  <a:pt x="425801" y="1058173"/>
                </a:lnTo>
                <a:lnTo>
                  <a:pt x="381111" y="1047714"/>
                </a:lnTo>
                <a:lnTo>
                  <a:pt x="337977" y="1033397"/>
                </a:lnTo>
                <a:lnTo>
                  <a:pt x="296581" y="1015411"/>
                </a:lnTo>
                <a:lnTo>
                  <a:pt x="257106" y="993944"/>
                </a:lnTo>
                <a:lnTo>
                  <a:pt x="219736" y="969185"/>
                </a:lnTo>
                <a:lnTo>
                  <a:pt x="184654" y="941321"/>
                </a:lnTo>
                <a:lnTo>
                  <a:pt x="152044" y="910542"/>
                </a:lnTo>
                <a:lnTo>
                  <a:pt x="122088" y="877035"/>
                </a:lnTo>
                <a:lnTo>
                  <a:pt x="94970" y="840989"/>
                </a:lnTo>
                <a:lnTo>
                  <a:pt x="70874" y="802592"/>
                </a:lnTo>
                <a:lnTo>
                  <a:pt x="49981" y="762032"/>
                </a:lnTo>
                <a:lnTo>
                  <a:pt x="32476" y="719498"/>
                </a:lnTo>
                <a:lnTo>
                  <a:pt x="18543" y="675177"/>
                </a:lnTo>
                <a:lnTo>
                  <a:pt x="8363" y="629259"/>
                </a:lnTo>
                <a:lnTo>
                  <a:pt x="2121" y="581932"/>
                </a:lnTo>
                <a:lnTo>
                  <a:pt x="0" y="533383"/>
                </a:lnTo>
                <a:lnTo>
                  <a:pt x="2121" y="484834"/>
                </a:lnTo>
                <a:lnTo>
                  <a:pt x="8363" y="437507"/>
                </a:lnTo>
                <a:lnTo>
                  <a:pt x="18543" y="391589"/>
                </a:lnTo>
                <a:lnTo>
                  <a:pt x="32476" y="347268"/>
                </a:lnTo>
                <a:lnTo>
                  <a:pt x="49981" y="304734"/>
                </a:lnTo>
                <a:lnTo>
                  <a:pt x="70874" y="264174"/>
                </a:lnTo>
                <a:lnTo>
                  <a:pt x="94970" y="225777"/>
                </a:lnTo>
                <a:lnTo>
                  <a:pt x="122088" y="189731"/>
                </a:lnTo>
                <a:lnTo>
                  <a:pt x="152044" y="156224"/>
                </a:lnTo>
                <a:lnTo>
                  <a:pt x="184654" y="125445"/>
                </a:lnTo>
                <a:lnTo>
                  <a:pt x="219736" y="97581"/>
                </a:lnTo>
                <a:lnTo>
                  <a:pt x="257106" y="72822"/>
                </a:lnTo>
                <a:lnTo>
                  <a:pt x="296581" y="51355"/>
                </a:lnTo>
                <a:lnTo>
                  <a:pt x="337977" y="33369"/>
                </a:lnTo>
                <a:lnTo>
                  <a:pt x="381111" y="19052"/>
                </a:lnTo>
                <a:lnTo>
                  <a:pt x="425801" y="8593"/>
                </a:lnTo>
                <a:lnTo>
                  <a:pt x="471862" y="2179"/>
                </a:lnTo>
                <a:lnTo>
                  <a:pt x="519112" y="0"/>
                </a:lnTo>
                <a:lnTo>
                  <a:pt x="566362" y="2179"/>
                </a:lnTo>
                <a:lnTo>
                  <a:pt x="612423" y="8593"/>
                </a:lnTo>
                <a:lnTo>
                  <a:pt x="657113" y="19052"/>
                </a:lnTo>
                <a:lnTo>
                  <a:pt x="700247" y="33369"/>
                </a:lnTo>
                <a:lnTo>
                  <a:pt x="741643" y="51355"/>
                </a:lnTo>
                <a:lnTo>
                  <a:pt x="781118" y="72822"/>
                </a:lnTo>
                <a:lnTo>
                  <a:pt x="818488" y="97581"/>
                </a:lnTo>
                <a:lnTo>
                  <a:pt x="853570" y="125445"/>
                </a:lnTo>
                <a:lnTo>
                  <a:pt x="886180" y="156224"/>
                </a:lnTo>
                <a:lnTo>
                  <a:pt x="916136" y="189731"/>
                </a:lnTo>
                <a:lnTo>
                  <a:pt x="943254" y="225777"/>
                </a:lnTo>
                <a:lnTo>
                  <a:pt x="967350" y="264174"/>
                </a:lnTo>
                <a:lnTo>
                  <a:pt x="988243" y="304734"/>
                </a:lnTo>
                <a:lnTo>
                  <a:pt x="1005747" y="347268"/>
                </a:lnTo>
                <a:lnTo>
                  <a:pt x="1019681" y="391589"/>
                </a:lnTo>
                <a:lnTo>
                  <a:pt x="1029861" y="437507"/>
                </a:lnTo>
                <a:lnTo>
                  <a:pt x="1036103" y="484834"/>
                </a:lnTo>
                <a:lnTo>
                  <a:pt x="1038224" y="533383"/>
                </a:lnTo>
                <a:lnTo>
                  <a:pt x="1036103" y="581932"/>
                </a:lnTo>
                <a:lnTo>
                  <a:pt x="1029861" y="629259"/>
                </a:lnTo>
                <a:lnTo>
                  <a:pt x="1019681" y="675177"/>
                </a:lnTo>
                <a:lnTo>
                  <a:pt x="1005747" y="719498"/>
                </a:lnTo>
                <a:lnTo>
                  <a:pt x="988243" y="762032"/>
                </a:lnTo>
                <a:lnTo>
                  <a:pt x="967350" y="802592"/>
                </a:lnTo>
                <a:lnTo>
                  <a:pt x="943254" y="840989"/>
                </a:lnTo>
                <a:lnTo>
                  <a:pt x="916136" y="877035"/>
                </a:lnTo>
                <a:lnTo>
                  <a:pt x="886180" y="910542"/>
                </a:lnTo>
                <a:lnTo>
                  <a:pt x="853570" y="941321"/>
                </a:lnTo>
                <a:lnTo>
                  <a:pt x="818488" y="969185"/>
                </a:lnTo>
                <a:lnTo>
                  <a:pt x="781118" y="993944"/>
                </a:lnTo>
                <a:lnTo>
                  <a:pt x="741643" y="1015411"/>
                </a:lnTo>
                <a:lnTo>
                  <a:pt x="700247" y="1033397"/>
                </a:lnTo>
                <a:lnTo>
                  <a:pt x="657113" y="1047714"/>
                </a:lnTo>
                <a:lnTo>
                  <a:pt x="612423" y="1058173"/>
                </a:lnTo>
                <a:lnTo>
                  <a:pt x="566362" y="1064587"/>
                </a:lnTo>
                <a:lnTo>
                  <a:pt x="519112" y="1066767"/>
                </a:lnTo>
                <a:close/>
              </a:path>
            </a:pathLst>
          </a:custGeom>
          <a:solidFill>
            <a:srgbClr val="FF97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188881" y="6540266"/>
            <a:ext cx="375031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2075" algn="ctr">
              <a:lnSpc>
                <a:spcPct val="100000"/>
              </a:lnSpc>
              <a:spcBef>
                <a:spcPts val="100"/>
              </a:spcBef>
            </a:pPr>
            <a:r>
              <a:rPr sz="5000" b="1" spc="-75" dirty="0">
                <a:solidFill>
                  <a:srgbClr val="21384A"/>
                </a:solidFill>
                <a:latin typeface="Georgia"/>
                <a:cs typeface="Georgia"/>
              </a:rPr>
              <a:t>4.</a:t>
            </a:r>
            <a:endParaRPr sz="50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675"/>
              </a:spcBef>
            </a:pPr>
            <a:r>
              <a:rPr sz="1900" spc="40" dirty="0">
                <a:latin typeface="Trebuchet MS"/>
                <a:cs typeface="Trebuchet MS"/>
              </a:rPr>
              <a:t>View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15" dirty="0">
                <a:latin typeface="Trebuchet MS"/>
                <a:cs typeface="Trebuchet MS"/>
              </a:rPr>
              <a:t>feedback,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45" dirty="0">
                <a:latin typeface="Trebuchet MS"/>
                <a:cs typeface="Trebuchet MS"/>
              </a:rPr>
              <a:t>Reply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Feedbacks.</a:t>
            </a:r>
            <a:endParaRPr sz="190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425550" y="6492637"/>
            <a:ext cx="1047750" cy="1066800"/>
          </a:xfrm>
          <a:custGeom>
            <a:avLst/>
            <a:gdLst/>
            <a:ahLst/>
            <a:cxnLst/>
            <a:rect l="l" t="t" r="r" b="b"/>
            <a:pathLst>
              <a:path w="1047750" h="1066800">
                <a:moveTo>
                  <a:pt x="523874" y="1066681"/>
                </a:moveTo>
                <a:lnTo>
                  <a:pt x="476191" y="1064502"/>
                </a:lnTo>
                <a:lnTo>
                  <a:pt x="429707" y="1058089"/>
                </a:lnTo>
                <a:lnTo>
                  <a:pt x="384608" y="1047630"/>
                </a:lnTo>
                <a:lnTo>
                  <a:pt x="341078" y="1033314"/>
                </a:lnTo>
                <a:lnTo>
                  <a:pt x="299302" y="1015330"/>
                </a:lnTo>
                <a:lnTo>
                  <a:pt x="259465" y="993865"/>
                </a:lnTo>
                <a:lnTo>
                  <a:pt x="221752" y="969108"/>
                </a:lnTo>
                <a:lnTo>
                  <a:pt x="186348" y="941246"/>
                </a:lnTo>
                <a:lnTo>
                  <a:pt x="153439" y="910469"/>
                </a:lnTo>
                <a:lnTo>
                  <a:pt x="123208" y="876965"/>
                </a:lnTo>
                <a:lnTo>
                  <a:pt x="95842" y="840922"/>
                </a:lnTo>
                <a:lnTo>
                  <a:pt x="71524" y="802528"/>
                </a:lnTo>
                <a:lnTo>
                  <a:pt x="50440" y="761971"/>
                </a:lnTo>
                <a:lnTo>
                  <a:pt x="32774" y="719440"/>
                </a:lnTo>
                <a:lnTo>
                  <a:pt x="18713" y="675124"/>
                </a:lnTo>
                <a:lnTo>
                  <a:pt x="8440" y="629209"/>
                </a:lnTo>
                <a:lnTo>
                  <a:pt x="2140" y="581885"/>
                </a:lnTo>
                <a:lnTo>
                  <a:pt x="0" y="533340"/>
                </a:lnTo>
                <a:lnTo>
                  <a:pt x="2140" y="484796"/>
                </a:lnTo>
                <a:lnTo>
                  <a:pt x="8440" y="437472"/>
                </a:lnTo>
                <a:lnTo>
                  <a:pt x="18713" y="391557"/>
                </a:lnTo>
                <a:lnTo>
                  <a:pt x="32774" y="347241"/>
                </a:lnTo>
                <a:lnTo>
                  <a:pt x="50440" y="304710"/>
                </a:lnTo>
                <a:lnTo>
                  <a:pt x="71524" y="264153"/>
                </a:lnTo>
                <a:lnTo>
                  <a:pt x="95842" y="225759"/>
                </a:lnTo>
                <a:lnTo>
                  <a:pt x="123208" y="189716"/>
                </a:lnTo>
                <a:lnTo>
                  <a:pt x="153439" y="156211"/>
                </a:lnTo>
                <a:lnTo>
                  <a:pt x="186348" y="125435"/>
                </a:lnTo>
                <a:lnTo>
                  <a:pt x="221752" y="97573"/>
                </a:lnTo>
                <a:lnTo>
                  <a:pt x="259465" y="72816"/>
                </a:lnTo>
                <a:lnTo>
                  <a:pt x="299302" y="51351"/>
                </a:lnTo>
                <a:lnTo>
                  <a:pt x="341078" y="33367"/>
                </a:lnTo>
                <a:lnTo>
                  <a:pt x="384608" y="19051"/>
                </a:lnTo>
                <a:lnTo>
                  <a:pt x="429707" y="8592"/>
                </a:lnTo>
                <a:lnTo>
                  <a:pt x="476191" y="2179"/>
                </a:lnTo>
                <a:lnTo>
                  <a:pt x="523874" y="0"/>
                </a:lnTo>
                <a:lnTo>
                  <a:pt x="571558" y="2179"/>
                </a:lnTo>
                <a:lnTo>
                  <a:pt x="618042" y="8592"/>
                </a:lnTo>
                <a:lnTo>
                  <a:pt x="663141" y="19051"/>
                </a:lnTo>
                <a:lnTo>
                  <a:pt x="706671" y="33367"/>
                </a:lnTo>
                <a:lnTo>
                  <a:pt x="748447" y="51351"/>
                </a:lnTo>
                <a:lnTo>
                  <a:pt x="788284" y="72816"/>
                </a:lnTo>
                <a:lnTo>
                  <a:pt x="825997" y="97573"/>
                </a:lnTo>
                <a:lnTo>
                  <a:pt x="861400" y="125435"/>
                </a:lnTo>
                <a:lnTo>
                  <a:pt x="894310" y="156211"/>
                </a:lnTo>
                <a:lnTo>
                  <a:pt x="924541" y="189716"/>
                </a:lnTo>
                <a:lnTo>
                  <a:pt x="951907" y="225759"/>
                </a:lnTo>
                <a:lnTo>
                  <a:pt x="976225" y="264153"/>
                </a:lnTo>
                <a:lnTo>
                  <a:pt x="997309" y="304710"/>
                </a:lnTo>
                <a:lnTo>
                  <a:pt x="1014974" y="347241"/>
                </a:lnTo>
                <a:lnTo>
                  <a:pt x="1029036" y="391557"/>
                </a:lnTo>
                <a:lnTo>
                  <a:pt x="1039309" y="437472"/>
                </a:lnTo>
                <a:lnTo>
                  <a:pt x="1045609" y="484796"/>
                </a:lnTo>
                <a:lnTo>
                  <a:pt x="1047749" y="533340"/>
                </a:lnTo>
                <a:lnTo>
                  <a:pt x="1045609" y="581885"/>
                </a:lnTo>
                <a:lnTo>
                  <a:pt x="1039309" y="629209"/>
                </a:lnTo>
                <a:lnTo>
                  <a:pt x="1029036" y="675124"/>
                </a:lnTo>
                <a:lnTo>
                  <a:pt x="1014974" y="719440"/>
                </a:lnTo>
                <a:lnTo>
                  <a:pt x="997309" y="761971"/>
                </a:lnTo>
                <a:lnTo>
                  <a:pt x="976225" y="802528"/>
                </a:lnTo>
                <a:lnTo>
                  <a:pt x="951907" y="840922"/>
                </a:lnTo>
                <a:lnTo>
                  <a:pt x="924541" y="876965"/>
                </a:lnTo>
                <a:lnTo>
                  <a:pt x="894310" y="910469"/>
                </a:lnTo>
                <a:lnTo>
                  <a:pt x="861400" y="941246"/>
                </a:lnTo>
                <a:lnTo>
                  <a:pt x="825997" y="969108"/>
                </a:lnTo>
                <a:lnTo>
                  <a:pt x="788284" y="993865"/>
                </a:lnTo>
                <a:lnTo>
                  <a:pt x="748447" y="1015330"/>
                </a:lnTo>
                <a:lnTo>
                  <a:pt x="706671" y="1033314"/>
                </a:lnTo>
                <a:lnTo>
                  <a:pt x="663141" y="1047630"/>
                </a:lnTo>
                <a:lnTo>
                  <a:pt x="618042" y="1058089"/>
                </a:lnTo>
                <a:lnTo>
                  <a:pt x="571558" y="1064502"/>
                </a:lnTo>
                <a:lnTo>
                  <a:pt x="523874" y="1066681"/>
                </a:lnTo>
                <a:close/>
              </a:path>
            </a:pathLst>
          </a:custGeom>
          <a:solidFill>
            <a:srgbClr val="FFC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870690" y="6492594"/>
            <a:ext cx="3787909" cy="17189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2590" algn="ctr">
              <a:lnSpc>
                <a:spcPct val="100000"/>
              </a:lnSpc>
              <a:spcBef>
                <a:spcPts val="100"/>
              </a:spcBef>
            </a:pPr>
            <a:r>
              <a:rPr sz="5000" b="1" spc="-70" dirty="0">
                <a:solidFill>
                  <a:srgbClr val="21384A"/>
                </a:solidFill>
                <a:latin typeface="Georgia"/>
                <a:cs typeface="Georgia"/>
              </a:rPr>
              <a:t>5.</a:t>
            </a:r>
            <a:endParaRPr sz="5000" dirty="0">
              <a:latin typeface="Georgia"/>
              <a:cs typeface="Georgia"/>
            </a:endParaRPr>
          </a:p>
          <a:p>
            <a:pPr marL="12700" algn="ctr">
              <a:lnSpc>
                <a:spcPct val="100000"/>
              </a:lnSpc>
              <a:spcBef>
                <a:spcPts val="4675"/>
              </a:spcBef>
            </a:pPr>
            <a:r>
              <a:rPr lang="en-US" sz="1900" dirty="0" smtClean="0">
                <a:latin typeface="Trebuchet MS"/>
                <a:cs typeface="Trebuchet MS"/>
              </a:rPr>
              <a:t>Get Invoice Details</a:t>
            </a:r>
            <a:endParaRPr sz="1900" dirty="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150998" y="6492627"/>
            <a:ext cx="981075" cy="1066800"/>
          </a:xfrm>
          <a:custGeom>
            <a:avLst/>
            <a:gdLst/>
            <a:ahLst/>
            <a:cxnLst/>
            <a:rect l="l" t="t" r="r" b="b"/>
            <a:pathLst>
              <a:path w="981075" h="1066800">
                <a:moveTo>
                  <a:pt x="490537" y="1066701"/>
                </a:moveTo>
                <a:lnTo>
                  <a:pt x="445888" y="1064521"/>
                </a:lnTo>
                <a:lnTo>
                  <a:pt x="402362" y="1058108"/>
                </a:lnTo>
                <a:lnTo>
                  <a:pt x="360133" y="1047649"/>
                </a:lnTo>
                <a:lnTo>
                  <a:pt x="319373" y="1033333"/>
                </a:lnTo>
                <a:lnTo>
                  <a:pt x="280255" y="1015348"/>
                </a:lnTo>
                <a:lnTo>
                  <a:pt x="242953" y="993883"/>
                </a:lnTo>
                <a:lnTo>
                  <a:pt x="207641" y="969125"/>
                </a:lnTo>
                <a:lnTo>
                  <a:pt x="174490" y="941263"/>
                </a:lnTo>
                <a:lnTo>
                  <a:pt x="143675" y="910486"/>
                </a:lnTo>
                <a:lnTo>
                  <a:pt x="115368" y="876981"/>
                </a:lnTo>
                <a:lnTo>
                  <a:pt x="89743" y="840937"/>
                </a:lnTo>
                <a:lnTo>
                  <a:pt x="66972" y="802542"/>
                </a:lnTo>
                <a:lnTo>
                  <a:pt x="47230" y="761985"/>
                </a:lnTo>
                <a:lnTo>
                  <a:pt x="30689" y="719453"/>
                </a:lnTo>
                <a:lnTo>
                  <a:pt x="17522" y="675136"/>
                </a:lnTo>
                <a:lnTo>
                  <a:pt x="7903" y="629221"/>
                </a:lnTo>
                <a:lnTo>
                  <a:pt x="2004" y="581896"/>
                </a:lnTo>
                <a:lnTo>
                  <a:pt x="0" y="533350"/>
                </a:lnTo>
                <a:lnTo>
                  <a:pt x="2004" y="484804"/>
                </a:lnTo>
                <a:lnTo>
                  <a:pt x="7903" y="437480"/>
                </a:lnTo>
                <a:lnTo>
                  <a:pt x="17522" y="391564"/>
                </a:lnTo>
                <a:lnTo>
                  <a:pt x="30689" y="347247"/>
                </a:lnTo>
                <a:lnTo>
                  <a:pt x="47230" y="304715"/>
                </a:lnTo>
                <a:lnTo>
                  <a:pt x="66972" y="264158"/>
                </a:lnTo>
                <a:lnTo>
                  <a:pt x="89743" y="225763"/>
                </a:lnTo>
                <a:lnTo>
                  <a:pt x="115368" y="189719"/>
                </a:lnTo>
                <a:lnTo>
                  <a:pt x="143675" y="156214"/>
                </a:lnTo>
                <a:lnTo>
                  <a:pt x="174490" y="125437"/>
                </a:lnTo>
                <a:lnTo>
                  <a:pt x="207641" y="97575"/>
                </a:lnTo>
                <a:lnTo>
                  <a:pt x="242953" y="72817"/>
                </a:lnTo>
                <a:lnTo>
                  <a:pt x="280255" y="51352"/>
                </a:lnTo>
                <a:lnTo>
                  <a:pt x="319373" y="33367"/>
                </a:lnTo>
                <a:lnTo>
                  <a:pt x="360133" y="19051"/>
                </a:lnTo>
                <a:lnTo>
                  <a:pt x="402362" y="8592"/>
                </a:lnTo>
                <a:lnTo>
                  <a:pt x="445888" y="2179"/>
                </a:lnTo>
                <a:lnTo>
                  <a:pt x="490537" y="0"/>
                </a:lnTo>
                <a:lnTo>
                  <a:pt x="535186" y="2179"/>
                </a:lnTo>
                <a:lnTo>
                  <a:pt x="578712" y="8592"/>
                </a:lnTo>
                <a:lnTo>
                  <a:pt x="620941" y="19051"/>
                </a:lnTo>
                <a:lnTo>
                  <a:pt x="661701" y="33367"/>
                </a:lnTo>
                <a:lnTo>
                  <a:pt x="700819" y="51352"/>
                </a:lnTo>
                <a:lnTo>
                  <a:pt x="738121" y="72817"/>
                </a:lnTo>
                <a:lnTo>
                  <a:pt x="773433" y="97575"/>
                </a:lnTo>
                <a:lnTo>
                  <a:pt x="806584" y="125437"/>
                </a:lnTo>
                <a:lnTo>
                  <a:pt x="837399" y="156214"/>
                </a:lnTo>
                <a:lnTo>
                  <a:pt x="865706" y="189719"/>
                </a:lnTo>
                <a:lnTo>
                  <a:pt x="891331" y="225763"/>
                </a:lnTo>
                <a:lnTo>
                  <a:pt x="914102" y="264158"/>
                </a:lnTo>
                <a:lnTo>
                  <a:pt x="933844" y="304715"/>
                </a:lnTo>
                <a:lnTo>
                  <a:pt x="950385" y="347247"/>
                </a:lnTo>
                <a:lnTo>
                  <a:pt x="963552" y="391564"/>
                </a:lnTo>
                <a:lnTo>
                  <a:pt x="973171" y="437480"/>
                </a:lnTo>
                <a:lnTo>
                  <a:pt x="979070" y="484804"/>
                </a:lnTo>
                <a:lnTo>
                  <a:pt x="981074" y="533350"/>
                </a:lnTo>
                <a:lnTo>
                  <a:pt x="979070" y="581896"/>
                </a:lnTo>
                <a:lnTo>
                  <a:pt x="973171" y="629221"/>
                </a:lnTo>
                <a:lnTo>
                  <a:pt x="963552" y="675136"/>
                </a:lnTo>
                <a:lnTo>
                  <a:pt x="950385" y="719453"/>
                </a:lnTo>
                <a:lnTo>
                  <a:pt x="933844" y="761985"/>
                </a:lnTo>
                <a:lnTo>
                  <a:pt x="914102" y="802542"/>
                </a:lnTo>
                <a:lnTo>
                  <a:pt x="891331" y="840937"/>
                </a:lnTo>
                <a:lnTo>
                  <a:pt x="865706" y="876981"/>
                </a:lnTo>
                <a:lnTo>
                  <a:pt x="837399" y="910486"/>
                </a:lnTo>
                <a:lnTo>
                  <a:pt x="806584" y="941263"/>
                </a:lnTo>
                <a:lnTo>
                  <a:pt x="773433" y="969125"/>
                </a:lnTo>
                <a:lnTo>
                  <a:pt x="738121" y="993883"/>
                </a:lnTo>
                <a:lnTo>
                  <a:pt x="700819" y="1015348"/>
                </a:lnTo>
                <a:lnTo>
                  <a:pt x="661701" y="1033333"/>
                </a:lnTo>
                <a:lnTo>
                  <a:pt x="620941" y="1047649"/>
                </a:lnTo>
                <a:lnTo>
                  <a:pt x="578712" y="1058108"/>
                </a:lnTo>
                <a:lnTo>
                  <a:pt x="535186" y="1064521"/>
                </a:lnTo>
                <a:lnTo>
                  <a:pt x="490537" y="1066701"/>
                </a:lnTo>
                <a:close/>
              </a:path>
            </a:pathLst>
          </a:custGeom>
          <a:solidFill>
            <a:srgbClr val="B3A6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551146" y="6540266"/>
            <a:ext cx="215201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" algn="ctr">
              <a:lnSpc>
                <a:spcPct val="100000"/>
              </a:lnSpc>
              <a:spcBef>
                <a:spcPts val="100"/>
              </a:spcBef>
            </a:pPr>
            <a:r>
              <a:rPr sz="5000" b="1" spc="-150" dirty="0">
                <a:solidFill>
                  <a:srgbClr val="21384A"/>
                </a:solidFill>
                <a:latin typeface="Georgia"/>
                <a:cs typeface="Georgia"/>
              </a:rPr>
              <a:t>6.</a:t>
            </a:r>
            <a:endParaRPr sz="50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4675"/>
              </a:spcBef>
            </a:pPr>
            <a:r>
              <a:rPr sz="1900" spc="155" dirty="0">
                <a:latin typeface="Trebuchet MS"/>
                <a:cs typeface="Trebuchet MS"/>
              </a:rPr>
              <a:t>M</a:t>
            </a:r>
            <a:r>
              <a:rPr sz="1900" spc="45" dirty="0">
                <a:latin typeface="Trebuchet MS"/>
                <a:cs typeface="Trebuchet MS"/>
              </a:rPr>
              <a:t>a</a:t>
            </a:r>
            <a:r>
              <a:rPr sz="1900" spc="105" dirty="0">
                <a:latin typeface="Trebuchet MS"/>
                <a:cs typeface="Trebuchet MS"/>
              </a:rPr>
              <a:t>n</a:t>
            </a:r>
            <a:r>
              <a:rPr sz="1900" spc="45" dirty="0">
                <a:latin typeface="Trebuchet MS"/>
                <a:cs typeface="Trebuchet MS"/>
              </a:rPr>
              <a:t>a</a:t>
            </a:r>
            <a:r>
              <a:rPr sz="1900" spc="175" dirty="0">
                <a:latin typeface="Trebuchet MS"/>
                <a:cs typeface="Trebuchet MS"/>
              </a:rPr>
              <a:t>g</a:t>
            </a:r>
            <a:r>
              <a:rPr sz="1900" spc="25" dirty="0">
                <a:latin typeface="Trebuchet MS"/>
                <a:cs typeface="Trebuchet MS"/>
              </a:rPr>
              <a:t>e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65" dirty="0">
                <a:latin typeface="Trebuchet MS"/>
                <a:cs typeface="Trebuchet MS"/>
              </a:rPr>
              <a:t>p</a:t>
            </a:r>
            <a:r>
              <a:rPr sz="1900" spc="45" dirty="0">
                <a:latin typeface="Trebuchet MS"/>
                <a:cs typeface="Trebuchet MS"/>
              </a:rPr>
              <a:t>a</a:t>
            </a:r>
            <a:r>
              <a:rPr sz="1900" spc="105" dirty="0">
                <a:latin typeface="Trebuchet MS"/>
                <a:cs typeface="Trebuchet MS"/>
              </a:rPr>
              <a:t>ym</a:t>
            </a:r>
            <a:r>
              <a:rPr sz="1900" spc="20" dirty="0">
                <a:latin typeface="Trebuchet MS"/>
                <a:cs typeface="Trebuchet MS"/>
              </a:rPr>
              <a:t>e</a:t>
            </a:r>
            <a:r>
              <a:rPr sz="1900" spc="105" dirty="0">
                <a:latin typeface="Trebuchet MS"/>
                <a:cs typeface="Trebuchet MS"/>
              </a:rPr>
              <a:t>n</a:t>
            </a:r>
            <a:r>
              <a:rPr sz="1900" spc="-20" dirty="0">
                <a:latin typeface="Trebuchet MS"/>
                <a:cs typeface="Trebuchet MS"/>
              </a:rPr>
              <a:t>t</a:t>
            </a:r>
            <a:r>
              <a:rPr sz="1900" spc="190" dirty="0">
                <a:latin typeface="Trebuchet MS"/>
                <a:cs typeface="Trebuchet MS"/>
              </a:rPr>
              <a:t>s</a:t>
            </a:r>
            <a:r>
              <a:rPr sz="1900" spc="-220" dirty="0">
                <a:latin typeface="Trebuchet MS"/>
                <a:cs typeface="Trebuchet MS"/>
              </a:rPr>
              <a:t>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84745" y="2236437"/>
            <a:ext cx="3518509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537B97"/>
                </a:solidFill>
                <a:latin typeface="Trebuchet MS"/>
                <a:cs typeface="Trebuchet MS"/>
              </a:rPr>
              <a:t>FOR ADMIN :</a:t>
            </a:r>
            <a:endParaRPr sz="45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716269" y="1"/>
            <a:ext cx="3571875" cy="3963670"/>
            <a:chOff x="14716269" y="1"/>
            <a:chExt cx="3571875" cy="3963670"/>
          </a:xfrm>
        </p:grpSpPr>
        <p:sp>
          <p:nvSpPr>
            <p:cNvPr id="3" name="object 3"/>
            <p:cNvSpPr/>
            <p:nvPr/>
          </p:nvSpPr>
          <p:spPr>
            <a:xfrm>
              <a:off x="14716269" y="1"/>
              <a:ext cx="2828290" cy="892175"/>
            </a:xfrm>
            <a:custGeom>
              <a:avLst/>
              <a:gdLst/>
              <a:ahLst/>
              <a:cxnLst/>
              <a:rect l="l" t="t" r="r" b="b"/>
              <a:pathLst>
                <a:path w="2828290" h="892175">
                  <a:moveTo>
                    <a:pt x="1423181" y="892072"/>
                  </a:moveTo>
                  <a:lnTo>
                    <a:pt x="1377429" y="891669"/>
                  </a:lnTo>
                  <a:lnTo>
                    <a:pt x="1331708" y="889931"/>
                  </a:lnTo>
                  <a:lnTo>
                    <a:pt x="1286058" y="886858"/>
                  </a:lnTo>
                  <a:lnTo>
                    <a:pt x="1240516" y="882453"/>
                  </a:lnTo>
                  <a:lnTo>
                    <a:pt x="1195122" y="876720"/>
                  </a:lnTo>
                  <a:lnTo>
                    <a:pt x="1149915" y="869663"/>
                  </a:lnTo>
                  <a:lnTo>
                    <a:pt x="1104933" y="861290"/>
                  </a:lnTo>
                  <a:lnTo>
                    <a:pt x="1060215" y="851606"/>
                  </a:lnTo>
                  <a:lnTo>
                    <a:pt x="1015798" y="840621"/>
                  </a:lnTo>
                  <a:lnTo>
                    <a:pt x="971721" y="828342"/>
                  </a:lnTo>
                  <a:lnTo>
                    <a:pt x="928020" y="814782"/>
                  </a:lnTo>
                  <a:lnTo>
                    <a:pt x="884734" y="799951"/>
                  </a:lnTo>
                  <a:lnTo>
                    <a:pt x="841900" y="783863"/>
                  </a:lnTo>
                  <a:lnTo>
                    <a:pt x="799552" y="766530"/>
                  </a:lnTo>
                  <a:lnTo>
                    <a:pt x="757729" y="747968"/>
                  </a:lnTo>
                  <a:lnTo>
                    <a:pt x="716466" y="728192"/>
                  </a:lnTo>
                  <a:lnTo>
                    <a:pt x="675796" y="707220"/>
                  </a:lnTo>
                  <a:lnTo>
                    <a:pt x="635756" y="685069"/>
                  </a:lnTo>
                  <a:lnTo>
                    <a:pt x="596380" y="661758"/>
                  </a:lnTo>
                  <a:lnTo>
                    <a:pt x="557700" y="637307"/>
                  </a:lnTo>
                  <a:lnTo>
                    <a:pt x="519751" y="611736"/>
                  </a:lnTo>
                  <a:lnTo>
                    <a:pt x="482564" y="585067"/>
                  </a:lnTo>
                  <a:lnTo>
                    <a:pt x="446170" y="557325"/>
                  </a:lnTo>
                  <a:lnTo>
                    <a:pt x="410602" y="528531"/>
                  </a:lnTo>
                  <a:lnTo>
                    <a:pt x="375889" y="498711"/>
                  </a:lnTo>
                  <a:lnTo>
                    <a:pt x="342061" y="467889"/>
                  </a:lnTo>
                  <a:lnTo>
                    <a:pt x="309147" y="436093"/>
                  </a:lnTo>
                  <a:lnTo>
                    <a:pt x="277174" y="403348"/>
                  </a:lnTo>
                  <a:lnTo>
                    <a:pt x="246171" y="369684"/>
                  </a:lnTo>
                  <a:lnTo>
                    <a:pt x="216163" y="335129"/>
                  </a:lnTo>
                  <a:lnTo>
                    <a:pt x="187176" y="299713"/>
                  </a:lnTo>
                  <a:lnTo>
                    <a:pt x="159235" y="263465"/>
                  </a:lnTo>
                  <a:lnTo>
                    <a:pt x="132364" y="226416"/>
                  </a:lnTo>
                  <a:lnTo>
                    <a:pt x="106585" y="188599"/>
                  </a:lnTo>
                  <a:lnTo>
                    <a:pt x="81920" y="150044"/>
                  </a:lnTo>
                  <a:lnTo>
                    <a:pt x="58391" y="110786"/>
                  </a:lnTo>
                  <a:lnTo>
                    <a:pt x="36017" y="70857"/>
                  </a:lnTo>
                  <a:lnTo>
                    <a:pt x="14819" y="30292"/>
                  </a:lnTo>
                  <a:lnTo>
                    <a:pt x="0" y="0"/>
                  </a:lnTo>
                  <a:lnTo>
                    <a:pt x="2828155" y="0"/>
                  </a:lnTo>
                  <a:lnTo>
                    <a:pt x="2811223" y="34457"/>
                  </a:lnTo>
                  <a:lnTo>
                    <a:pt x="2789906" y="74955"/>
                  </a:lnTo>
                  <a:lnTo>
                    <a:pt x="2767411" y="114821"/>
                  </a:lnTo>
                  <a:lnTo>
                    <a:pt x="2743768" y="154005"/>
                  </a:lnTo>
                  <a:lnTo>
                    <a:pt x="2718986" y="192490"/>
                  </a:lnTo>
                  <a:lnTo>
                    <a:pt x="2693098" y="230227"/>
                  </a:lnTo>
                  <a:lnTo>
                    <a:pt x="2666113" y="267200"/>
                  </a:lnTo>
                  <a:lnTo>
                    <a:pt x="2638067" y="303360"/>
                  </a:lnTo>
                  <a:lnTo>
                    <a:pt x="2608972" y="338695"/>
                  </a:lnTo>
                  <a:lnTo>
                    <a:pt x="2578865" y="373156"/>
                  </a:lnTo>
                  <a:lnTo>
                    <a:pt x="2547758" y="406731"/>
                  </a:lnTo>
                  <a:lnTo>
                    <a:pt x="2515692" y="439376"/>
                  </a:lnTo>
                  <a:lnTo>
                    <a:pt x="2482679" y="471077"/>
                  </a:lnTo>
                  <a:lnTo>
                    <a:pt x="2448763" y="501795"/>
                  </a:lnTo>
                  <a:lnTo>
                    <a:pt x="2413958" y="531515"/>
                  </a:lnTo>
                  <a:lnTo>
                    <a:pt x="2378308" y="560200"/>
                  </a:lnTo>
                  <a:lnTo>
                    <a:pt x="2341829" y="587837"/>
                  </a:lnTo>
                  <a:lnTo>
                    <a:pt x="2304566" y="614391"/>
                  </a:lnTo>
                  <a:lnTo>
                    <a:pt x="2266537" y="639851"/>
                  </a:lnTo>
                  <a:lnTo>
                    <a:pt x="2227789" y="664185"/>
                  </a:lnTo>
                  <a:lnTo>
                    <a:pt x="2188339" y="687381"/>
                  </a:lnTo>
                  <a:lnTo>
                    <a:pt x="2148238" y="709411"/>
                  </a:lnTo>
                  <a:lnTo>
                    <a:pt x="2107502" y="730264"/>
                  </a:lnTo>
                  <a:lnTo>
                    <a:pt x="2066184" y="749915"/>
                  </a:lnTo>
                  <a:lnTo>
                    <a:pt x="2024301" y="768354"/>
                  </a:lnTo>
                  <a:lnTo>
                    <a:pt x="1981907" y="785559"/>
                  </a:lnTo>
                  <a:lnTo>
                    <a:pt x="1939020" y="801522"/>
                  </a:lnTo>
                  <a:lnTo>
                    <a:pt x="1895695" y="816222"/>
                  </a:lnTo>
                  <a:lnTo>
                    <a:pt x="1851950" y="829654"/>
                  </a:lnTo>
                  <a:lnTo>
                    <a:pt x="1807841" y="841800"/>
                  </a:lnTo>
                  <a:lnTo>
                    <a:pt x="1763387" y="852654"/>
                  </a:lnTo>
                  <a:lnTo>
                    <a:pt x="1718645" y="862203"/>
                  </a:lnTo>
                  <a:lnTo>
                    <a:pt x="1673633" y="870444"/>
                  </a:lnTo>
                  <a:lnTo>
                    <a:pt x="1628410" y="877365"/>
                  </a:lnTo>
                  <a:lnTo>
                    <a:pt x="1582995" y="882964"/>
                  </a:lnTo>
                  <a:lnTo>
                    <a:pt x="1537445" y="887232"/>
                  </a:lnTo>
                  <a:lnTo>
                    <a:pt x="1491781" y="890169"/>
                  </a:lnTo>
                  <a:lnTo>
                    <a:pt x="1446060" y="891772"/>
                  </a:lnTo>
                  <a:lnTo>
                    <a:pt x="1423181" y="892072"/>
                  </a:lnTo>
                  <a:close/>
                </a:path>
              </a:pathLst>
            </a:custGeom>
            <a:solidFill>
              <a:srgbClr val="F5B8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265788" y="394220"/>
              <a:ext cx="1022350" cy="3569970"/>
            </a:xfrm>
            <a:custGeom>
              <a:avLst/>
              <a:gdLst/>
              <a:ahLst/>
              <a:cxnLst/>
              <a:rect l="l" t="t" r="r" b="b"/>
              <a:pathLst>
                <a:path w="1022350" h="3569970">
                  <a:moveTo>
                    <a:pt x="1022210" y="3569433"/>
                  </a:moveTo>
                  <a:lnTo>
                    <a:pt x="986460" y="3555708"/>
                  </a:lnTo>
                  <a:lnTo>
                    <a:pt x="944212" y="3538128"/>
                  </a:lnTo>
                  <a:lnTo>
                    <a:pt x="902495" y="3519320"/>
                  </a:lnTo>
                  <a:lnTo>
                    <a:pt x="861345" y="3499301"/>
                  </a:lnTo>
                  <a:lnTo>
                    <a:pt x="820797" y="3478091"/>
                  </a:lnTo>
                  <a:lnTo>
                    <a:pt x="780885" y="3455704"/>
                  </a:lnTo>
                  <a:lnTo>
                    <a:pt x="741643" y="3432162"/>
                  </a:lnTo>
                  <a:lnTo>
                    <a:pt x="703105" y="3407484"/>
                  </a:lnTo>
                  <a:lnTo>
                    <a:pt x="665303" y="3381690"/>
                  </a:lnTo>
                  <a:lnTo>
                    <a:pt x="628270" y="3354804"/>
                  </a:lnTo>
                  <a:lnTo>
                    <a:pt x="592037" y="3326847"/>
                  </a:lnTo>
                  <a:lnTo>
                    <a:pt x="556636" y="3297843"/>
                  </a:lnTo>
                  <a:lnTo>
                    <a:pt x="522096" y="3267819"/>
                  </a:lnTo>
                  <a:lnTo>
                    <a:pt x="488447" y="3236798"/>
                  </a:lnTo>
                  <a:lnTo>
                    <a:pt x="455717" y="3204807"/>
                  </a:lnTo>
                  <a:lnTo>
                    <a:pt x="423935" y="3171874"/>
                  </a:lnTo>
                  <a:lnTo>
                    <a:pt x="393128" y="3138028"/>
                  </a:lnTo>
                  <a:lnTo>
                    <a:pt x="363321" y="3103296"/>
                  </a:lnTo>
                  <a:lnTo>
                    <a:pt x="334541" y="3067707"/>
                  </a:lnTo>
                  <a:lnTo>
                    <a:pt x="306811" y="3031293"/>
                  </a:lnTo>
                  <a:lnTo>
                    <a:pt x="280155" y="2994086"/>
                  </a:lnTo>
                  <a:lnTo>
                    <a:pt x="254597" y="2956115"/>
                  </a:lnTo>
                  <a:lnTo>
                    <a:pt x="230158" y="2917415"/>
                  </a:lnTo>
                  <a:lnTo>
                    <a:pt x="206859" y="2878017"/>
                  </a:lnTo>
                  <a:lnTo>
                    <a:pt x="184719" y="2837955"/>
                  </a:lnTo>
                  <a:lnTo>
                    <a:pt x="163757" y="2797263"/>
                  </a:lnTo>
                  <a:lnTo>
                    <a:pt x="143992" y="2755976"/>
                  </a:lnTo>
                  <a:lnTo>
                    <a:pt x="125440" y="2714129"/>
                  </a:lnTo>
                  <a:lnTo>
                    <a:pt x="108117" y="2671760"/>
                  </a:lnTo>
                  <a:lnTo>
                    <a:pt x="92038" y="2628903"/>
                  </a:lnTo>
                  <a:lnTo>
                    <a:pt x="77216" y="2585593"/>
                  </a:lnTo>
                  <a:lnTo>
                    <a:pt x="63665" y="2541869"/>
                  </a:lnTo>
                  <a:lnTo>
                    <a:pt x="51395" y="2497768"/>
                  </a:lnTo>
                  <a:lnTo>
                    <a:pt x="40417" y="2453328"/>
                  </a:lnTo>
                  <a:lnTo>
                    <a:pt x="30740" y="2408585"/>
                  </a:lnTo>
                  <a:lnTo>
                    <a:pt x="22374" y="2363579"/>
                  </a:lnTo>
                  <a:lnTo>
                    <a:pt x="15324" y="2318348"/>
                  </a:lnTo>
                  <a:lnTo>
                    <a:pt x="9598" y="2272931"/>
                  </a:lnTo>
                  <a:lnTo>
                    <a:pt x="5198" y="2227365"/>
                  </a:lnTo>
                  <a:lnTo>
                    <a:pt x="2131" y="2181690"/>
                  </a:lnTo>
                  <a:lnTo>
                    <a:pt x="397" y="2135946"/>
                  </a:lnTo>
                  <a:lnTo>
                    <a:pt x="0" y="2090170"/>
                  </a:lnTo>
                  <a:lnTo>
                    <a:pt x="302" y="2067280"/>
                  </a:lnTo>
                  <a:lnTo>
                    <a:pt x="1907" y="2021535"/>
                  </a:lnTo>
                  <a:lnTo>
                    <a:pt x="4847" y="1975847"/>
                  </a:lnTo>
                  <a:lnTo>
                    <a:pt x="9119" y="1930275"/>
                  </a:lnTo>
                  <a:lnTo>
                    <a:pt x="14720" y="1884837"/>
                  </a:lnTo>
                  <a:lnTo>
                    <a:pt x="21643" y="1839591"/>
                  </a:lnTo>
                  <a:lnTo>
                    <a:pt x="29884" y="1794557"/>
                  </a:lnTo>
                  <a:lnTo>
                    <a:pt x="39435" y="1749792"/>
                  </a:lnTo>
                  <a:lnTo>
                    <a:pt x="50290" y="1705316"/>
                  </a:lnTo>
                  <a:lnTo>
                    <a:pt x="62435" y="1661185"/>
                  </a:lnTo>
                  <a:lnTo>
                    <a:pt x="75866" y="1617418"/>
                  </a:lnTo>
                  <a:lnTo>
                    <a:pt x="90565" y="1574072"/>
                  </a:lnTo>
                  <a:lnTo>
                    <a:pt x="106527" y="1531165"/>
                  </a:lnTo>
                  <a:lnTo>
                    <a:pt x="123730" y="1488751"/>
                  </a:lnTo>
                  <a:lnTo>
                    <a:pt x="142167" y="1446849"/>
                  </a:lnTo>
                  <a:lnTo>
                    <a:pt x="161815" y="1405513"/>
                  </a:lnTo>
                  <a:lnTo>
                    <a:pt x="182665" y="1364759"/>
                  </a:lnTo>
                  <a:lnTo>
                    <a:pt x="204690" y="1324639"/>
                  </a:lnTo>
                  <a:lnTo>
                    <a:pt x="227883" y="1285172"/>
                  </a:lnTo>
                  <a:lnTo>
                    <a:pt x="252211" y="1246407"/>
                  </a:lnTo>
                  <a:lnTo>
                    <a:pt x="277666" y="1208361"/>
                  </a:lnTo>
                  <a:lnTo>
                    <a:pt x="304215" y="1171083"/>
                  </a:lnTo>
                  <a:lnTo>
                    <a:pt x="331846" y="1134588"/>
                  </a:lnTo>
                  <a:lnTo>
                    <a:pt x="360524" y="1098924"/>
                  </a:lnTo>
                  <a:lnTo>
                    <a:pt x="390237" y="1064105"/>
                  </a:lnTo>
                  <a:lnTo>
                    <a:pt x="420946" y="1030175"/>
                  </a:lnTo>
                  <a:lnTo>
                    <a:pt x="452640" y="997150"/>
                  </a:lnTo>
                  <a:lnTo>
                    <a:pt x="485276" y="965072"/>
                  </a:lnTo>
                  <a:lnTo>
                    <a:pt x="518842" y="933954"/>
                  </a:lnTo>
                  <a:lnTo>
                    <a:pt x="553295" y="903836"/>
                  </a:lnTo>
                  <a:lnTo>
                    <a:pt x="588619" y="874731"/>
                  </a:lnTo>
                  <a:lnTo>
                    <a:pt x="624770" y="846676"/>
                  </a:lnTo>
                  <a:lnTo>
                    <a:pt x="661731" y="819683"/>
                  </a:lnTo>
                  <a:lnTo>
                    <a:pt x="699457" y="793786"/>
                  </a:lnTo>
                  <a:lnTo>
                    <a:pt x="737930" y="768998"/>
                  </a:lnTo>
                  <a:lnTo>
                    <a:pt x="777102" y="745349"/>
                  </a:lnTo>
                  <a:lnTo>
                    <a:pt x="816956" y="722849"/>
                  </a:lnTo>
                  <a:lnTo>
                    <a:pt x="857441" y="701527"/>
                  </a:lnTo>
                  <a:lnTo>
                    <a:pt x="898539" y="681392"/>
                  </a:lnTo>
                  <a:lnTo>
                    <a:pt x="940199" y="662471"/>
                  </a:lnTo>
                  <a:lnTo>
                    <a:pt x="982402" y="644770"/>
                  </a:lnTo>
                  <a:lnTo>
                    <a:pt x="1022210" y="629401"/>
                  </a:lnTo>
                  <a:lnTo>
                    <a:pt x="1022210" y="3569433"/>
                  </a:lnTo>
                  <a:close/>
                </a:path>
                <a:path w="1022350" h="3569970">
                  <a:moveTo>
                    <a:pt x="1022210" y="131890"/>
                  </a:moveTo>
                  <a:lnTo>
                    <a:pt x="1020270" y="114453"/>
                  </a:lnTo>
                  <a:lnTo>
                    <a:pt x="1018694" y="89704"/>
                  </a:lnTo>
                  <a:lnTo>
                    <a:pt x="1018286" y="64853"/>
                  </a:lnTo>
                  <a:lnTo>
                    <a:pt x="1018460" y="51434"/>
                  </a:lnTo>
                  <a:lnTo>
                    <a:pt x="1018962" y="38031"/>
                  </a:lnTo>
                  <a:lnTo>
                    <a:pt x="1019793" y="24644"/>
                  </a:lnTo>
                  <a:lnTo>
                    <a:pt x="1020953" y="11274"/>
                  </a:lnTo>
                  <a:lnTo>
                    <a:pt x="1022210" y="0"/>
                  </a:lnTo>
                  <a:lnTo>
                    <a:pt x="1022210" y="131890"/>
                  </a:lnTo>
                  <a:close/>
                </a:path>
              </a:pathLst>
            </a:custGeom>
            <a:solidFill>
              <a:srgbClr val="6AA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605649" y="3602056"/>
            <a:ext cx="1076325" cy="1076325"/>
          </a:xfrm>
          <a:custGeom>
            <a:avLst/>
            <a:gdLst/>
            <a:ahLst/>
            <a:cxnLst/>
            <a:rect l="l" t="t" r="r" b="b"/>
            <a:pathLst>
              <a:path w="1076325" h="1076325">
                <a:moveTo>
                  <a:pt x="538162" y="1076324"/>
                </a:moveTo>
                <a:lnTo>
                  <a:pt x="489178" y="1074125"/>
                </a:lnTo>
                <a:lnTo>
                  <a:pt x="441427" y="1067654"/>
                </a:lnTo>
                <a:lnTo>
                  <a:pt x="395097" y="1057101"/>
                </a:lnTo>
                <a:lnTo>
                  <a:pt x="350380" y="1042656"/>
                </a:lnTo>
                <a:lnTo>
                  <a:pt x="307464" y="1024509"/>
                </a:lnTo>
                <a:lnTo>
                  <a:pt x="266541" y="1002849"/>
                </a:lnTo>
                <a:lnTo>
                  <a:pt x="227800" y="977868"/>
                </a:lnTo>
                <a:lnTo>
                  <a:pt x="191431" y="949755"/>
                </a:lnTo>
                <a:lnTo>
                  <a:pt x="157624" y="918700"/>
                </a:lnTo>
                <a:lnTo>
                  <a:pt x="126569" y="884893"/>
                </a:lnTo>
                <a:lnTo>
                  <a:pt x="98456" y="848524"/>
                </a:lnTo>
                <a:lnTo>
                  <a:pt x="73474" y="809783"/>
                </a:lnTo>
                <a:lnTo>
                  <a:pt x="51815" y="768860"/>
                </a:lnTo>
                <a:lnTo>
                  <a:pt x="33668" y="725944"/>
                </a:lnTo>
                <a:lnTo>
                  <a:pt x="19223" y="681227"/>
                </a:lnTo>
                <a:lnTo>
                  <a:pt x="8670" y="634897"/>
                </a:lnTo>
                <a:lnTo>
                  <a:pt x="2199" y="587146"/>
                </a:lnTo>
                <a:lnTo>
                  <a:pt x="0" y="538162"/>
                </a:lnTo>
                <a:lnTo>
                  <a:pt x="2199" y="489178"/>
                </a:lnTo>
                <a:lnTo>
                  <a:pt x="8670" y="441427"/>
                </a:lnTo>
                <a:lnTo>
                  <a:pt x="19223" y="395097"/>
                </a:lnTo>
                <a:lnTo>
                  <a:pt x="33668" y="350380"/>
                </a:lnTo>
                <a:lnTo>
                  <a:pt x="51815" y="307464"/>
                </a:lnTo>
                <a:lnTo>
                  <a:pt x="73474" y="266541"/>
                </a:lnTo>
                <a:lnTo>
                  <a:pt x="98456" y="227800"/>
                </a:lnTo>
                <a:lnTo>
                  <a:pt x="126569" y="191431"/>
                </a:lnTo>
                <a:lnTo>
                  <a:pt x="157624" y="157624"/>
                </a:lnTo>
                <a:lnTo>
                  <a:pt x="191431" y="126569"/>
                </a:lnTo>
                <a:lnTo>
                  <a:pt x="227800" y="98456"/>
                </a:lnTo>
                <a:lnTo>
                  <a:pt x="266541" y="73474"/>
                </a:lnTo>
                <a:lnTo>
                  <a:pt x="307464" y="51815"/>
                </a:lnTo>
                <a:lnTo>
                  <a:pt x="350380" y="33668"/>
                </a:lnTo>
                <a:lnTo>
                  <a:pt x="395097" y="19223"/>
                </a:lnTo>
                <a:lnTo>
                  <a:pt x="441427" y="8670"/>
                </a:lnTo>
                <a:lnTo>
                  <a:pt x="489178" y="2199"/>
                </a:lnTo>
                <a:lnTo>
                  <a:pt x="538162" y="0"/>
                </a:lnTo>
                <a:lnTo>
                  <a:pt x="587146" y="2199"/>
                </a:lnTo>
                <a:lnTo>
                  <a:pt x="634897" y="8670"/>
                </a:lnTo>
                <a:lnTo>
                  <a:pt x="681227" y="19223"/>
                </a:lnTo>
                <a:lnTo>
                  <a:pt x="725944" y="33668"/>
                </a:lnTo>
                <a:lnTo>
                  <a:pt x="768860" y="51815"/>
                </a:lnTo>
                <a:lnTo>
                  <a:pt x="809783" y="73474"/>
                </a:lnTo>
                <a:lnTo>
                  <a:pt x="848524" y="98456"/>
                </a:lnTo>
                <a:lnTo>
                  <a:pt x="884893" y="126569"/>
                </a:lnTo>
                <a:lnTo>
                  <a:pt x="918700" y="157624"/>
                </a:lnTo>
                <a:lnTo>
                  <a:pt x="949755" y="191431"/>
                </a:lnTo>
                <a:lnTo>
                  <a:pt x="977868" y="227800"/>
                </a:lnTo>
                <a:lnTo>
                  <a:pt x="1002849" y="266541"/>
                </a:lnTo>
                <a:lnTo>
                  <a:pt x="1024509" y="307464"/>
                </a:lnTo>
                <a:lnTo>
                  <a:pt x="1042656" y="350380"/>
                </a:lnTo>
                <a:lnTo>
                  <a:pt x="1057101" y="395097"/>
                </a:lnTo>
                <a:lnTo>
                  <a:pt x="1067654" y="441427"/>
                </a:lnTo>
                <a:lnTo>
                  <a:pt x="1074125" y="489178"/>
                </a:lnTo>
                <a:lnTo>
                  <a:pt x="1076324" y="538162"/>
                </a:lnTo>
                <a:lnTo>
                  <a:pt x="1074125" y="587146"/>
                </a:lnTo>
                <a:lnTo>
                  <a:pt x="1067654" y="634897"/>
                </a:lnTo>
                <a:lnTo>
                  <a:pt x="1057101" y="681227"/>
                </a:lnTo>
                <a:lnTo>
                  <a:pt x="1042656" y="725944"/>
                </a:lnTo>
                <a:lnTo>
                  <a:pt x="1024509" y="768860"/>
                </a:lnTo>
                <a:lnTo>
                  <a:pt x="1002849" y="809783"/>
                </a:lnTo>
                <a:lnTo>
                  <a:pt x="977868" y="848524"/>
                </a:lnTo>
                <a:lnTo>
                  <a:pt x="949755" y="884893"/>
                </a:lnTo>
                <a:lnTo>
                  <a:pt x="918700" y="918700"/>
                </a:lnTo>
                <a:lnTo>
                  <a:pt x="884893" y="949755"/>
                </a:lnTo>
                <a:lnTo>
                  <a:pt x="848524" y="977868"/>
                </a:lnTo>
                <a:lnTo>
                  <a:pt x="809783" y="1002849"/>
                </a:lnTo>
                <a:lnTo>
                  <a:pt x="768860" y="1024509"/>
                </a:lnTo>
                <a:lnTo>
                  <a:pt x="725944" y="1042656"/>
                </a:lnTo>
                <a:lnTo>
                  <a:pt x="681227" y="1057101"/>
                </a:lnTo>
                <a:lnTo>
                  <a:pt x="634897" y="1067654"/>
                </a:lnTo>
                <a:lnTo>
                  <a:pt x="587146" y="1074125"/>
                </a:lnTo>
                <a:lnTo>
                  <a:pt x="538162" y="1076324"/>
                </a:lnTo>
                <a:close/>
              </a:path>
            </a:pathLst>
          </a:custGeom>
          <a:solidFill>
            <a:srgbClr val="F5B8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4596" y="3634134"/>
            <a:ext cx="1085850" cy="1085850"/>
          </a:xfrm>
          <a:custGeom>
            <a:avLst/>
            <a:gdLst/>
            <a:ahLst/>
            <a:cxnLst/>
            <a:rect l="l" t="t" r="r" b="b"/>
            <a:pathLst>
              <a:path w="1085850" h="1085850">
                <a:moveTo>
                  <a:pt x="542925" y="1085850"/>
                </a:moveTo>
                <a:lnTo>
                  <a:pt x="496079" y="1083857"/>
                </a:lnTo>
                <a:lnTo>
                  <a:pt x="450340" y="1077987"/>
                </a:lnTo>
                <a:lnTo>
                  <a:pt x="405870" y="1068403"/>
                </a:lnTo>
                <a:lnTo>
                  <a:pt x="362833" y="1055268"/>
                </a:lnTo>
                <a:lnTo>
                  <a:pt x="321392" y="1038744"/>
                </a:lnTo>
                <a:lnTo>
                  <a:pt x="281709" y="1018996"/>
                </a:lnTo>
                <a:lnTo>
                  <a:pt x="243947" y="996185"/>
                </a:lnTo>
                <a:lnTo>
                  <a:pt x="208270" y="970475"/>
                </a:lnTo>
                <a:lnTo>
                  <a:pt x="174840" y="942029"/>
                </a:lnTo>
                <a:lnTo>
                  <a:pt x="143820" y="911009"/>
                </a:lnTo>
                <a:lnTo>
                  <a:pt x="115374" y="877579"/>
                </a:lnTo>
                <a:lnTo>
                  <a:pt x="89664" y="841902"/>
                </a:lnTo>
                <a:lnTo>
                  <a:pt x="66853" y="804140"/>
                </a:lnTo>
                <a:lnTo>
                  <a:pt x="47105" y="764457"/>
                </a:lnTo>
                <a:lnTo>
                  <a:pt x="30581" y="723016"/>
                </a:lnTo>
                <a:lnTo>
                  <a:pt x="17446" y="679979"/>
                </a:lnTo>
                <a:lnTo>
                  <a:pt x="7862" y="635509"/>
                </a:lnTo>
                <a:lnTo>
                  <a:pt x="1992" y="589770"/>
                </a:lnTo>
                <a:lnTo>
                  <a:pt x="0" y="542925"/>
                </a:lnTo>
                <a:lnTo>
                  <a:pt x="1992" y="496079"/>
                </a:lnTo>
                <a:lnTo>
                  <a:pt x="7862" y="450340"/>
                </a:lnTo>
                <a:lnTo>
                  <a:pt x="17446" y="405870"/>
                </a:lnTo>
                <a:lnTo>
                  <a:pt x="30581" y="362833"/>
                </a:lnTo>
                <a:lnTo>
                  <a:pt x="47105" y="321392"/>
                </a:lnTo>
                <a:lnTo>
                  <a:pt x="66853" y="281709"/>
                </a:lnTo>
                <a:lnTo>
                  <a:pt x="89664" y="243947"/>
                </a:lnTo>
                <a:lnTo>
                  <a:pt x="115374" y="208270"/>
                </a:lnTo>
                <a:lnTo>
                  <a:pt x="143820" y="174840"/>
                </a:lnTo>
                <a:lnTo>
                  <a:pt x="174840" y="143820"/>
                </a:lnTo>
                <a:lnTo>
                  <a:pt x="208270" y="115374"/>
                </a:lnTo>
                <a:lnTo>
                  <a:pt x="243947" y="89664"/>
                </a:lnTo>
                <a:lnTo>
                  <a:pt x="281709" y="66853"/>
                </a:lnTo>
                <a:lnTo>
                  <a:pt x="321392" y="47105"/>
                </a:lnTo>
                <a:lnTo>
                  <a:pt x="362833" y="30581"/>
                </a:lnTo>
                <a:lnTo>
                  <a:pt x="405870" y="17446"/>
                </a:lnTo>
                <a:lnTo>
                  <a:pt x="450340" y="7862"/>
                </a:lnTo>
                <a:lnTo>
                  <a:pt x="496079" y="1992"/>
                </a:lnTo>
                <a:lnTo>
                  <a:pt x="542925" y="0"/>
                </a:lnTo>
                <a:lnTo>
                  <a:pt x="589770" y="1992"/>
                </a:lnTo>
                <a:lnTo>
                  <a:pt x="635509" y="7862"/>
                </a:lnTo>
                <a:lnTo>
                  <a:pt x="679979" y="17446"/>
                </a:lnTo>
                <a:lnTo>
                  <a:pt x="723016" y="30581"/>
                </a:lnTo>
                <a:lnTo>
                  <a:pt x="764457" y="47105"/>
                </a:lnTo>
                <a:lnTo>
                  <a:pt x="804140" y="66853"/>
                </a:lnTo>
                <a:lnTo>
                  <a:pt x="841902" y="89664"/>
                </a:lnTo>
                <a:lnTo>
                  <a:pt x="877579" y="115374"/>
                </a:lnTo>
                <a:lnTo>
                  <a:pt x="911009" y="143820"/>
                </a:lnTo>
                <a:lnTo>
                  <a:pt x="942029" y="174840"/>
                </a:lnTo>
                <a:lnTo>
                  <a:pt x="970475" y="208270"/>
                </a:lnTo>
                <a:lnTo>
                  <a:pt x="996185" y="243947"/>
                </a:lnTo>
                <a:lnTo>
                  <a:pt x="1018996" y="281709"/>
                </a:lnTo>
                <a:lnTo>
                  <a:pt x="1038744" y="321392"/>
                </a:lnTo>
                <a:lnTo>
                  <a:pt x="1055268" y="362833"/>
                </a:lnTo>
                <a:lnTo>
                  <a:pt x="1068403" y="405870"/>
                </a:lnTo>
                <a:lnTo>
                  <a:pt x="1077987" y="450340"/>
                </a:lnTo>
                <a:lnTo>
                  <a:pt x="1083857" y="496079"/>
                </a:lnTo>
                <a:lnTo>
                  <a:pt x="1085850" y="542925"/>
                </a:lnTo>
                <a:lnTo>
                  <a:pt x="1083857" y="589770"/>
                </a:lnTo>
                <a:lnTo>
                  <a:pt x="1077987" y="635509"/>
                </a:lnTo>
                <a:lnTo>
                  <a:pt x="1068403" y="679979"/>
                </a:lnTo>
                <a:lnTo>
                  <a:pt x="1055268" y="723016"/>
                </a:lnTo>
                <a:lnTo>
                  <a:pt x="1038744" y="764457"/>
                </a:lnTo>
                <a:lnTo>
                  <a:pt x="1018996" y="804140"/>
                </a:lnTo>
                <a:lnTo>
                  <a:pt x="996185" y="841902"/>
                </a:lnTo>
                <a:lnTo>
                  <a:pt x="970475" y="877579"/>
                </a:lnTo>
                <a:lnTo>
                  <a:pt x="942029" y="911009"/>
                </a:lnTo>
                <a:lnTo>
                  <a:pt x="911009" y="942029"/>
                </a:lnTo>
                <a:lnTo>
                  <a:pt x="877579" y="970475"/>
                </a:lnTo>
                <a:lnTo>
                  <a:pt x="841902" y="996185"/>
                </a:lnTo>
                <a:lnTo>
                  <a:pt x="804140" y="1018996"/>
                </a:lnTo>
                <a:lnTo>
                  <a:pt x="764457" y="1038744"/>
                </a:lnTo>
                <a:lnTo>
                  <a:pt x="723016" y="1055268"/>
                </a:lnTo>
                <a:lnTo>
                  <a:pt x="679979" y="1068403"/>
                </a:lnTo>
                <a:lnTo>
                  <a:pt x="635509" y="1077987"/>
                </a:lnTo>
                <a:lnTo>
                  <a:pt x="589770" y="1083857"/>
                </a:lnTo>
                <a:lnTo>
                  <a:pt x="542925" y="1085850"/>
                </a:lnTo>
                <a:close/>
              </a:path>
            </a:pathLst>
          </a:custGeom>
          <a:solidFill>
            <a:srgbClr val="6AA5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68505" y="3691348"/>
            <a:ext cx="6203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55" dirty="0">
                <a:solidFill>
                  <a:srgbClr val="21384A"/>
                </a:solidFill>
                <a:latin typeface="Georgia"/>
                <a:cs typeface="Georgia"/>
              </a:rPr>
              <a:t>2</a:t>
            </a:r>
            <a:r>
              <a:rPr sz="5000" b="1" spc="-45" dirty="0">
                <a:solidFill>
                  <a:srgbClr val="21384A"/>
                </a:solidFill>
                <a:latin typeface="Georgia"/>
                <a:cs typeface="Georgia"/>
              </a:rPr>
              <a:t>.</a:t>
            </a:r>
            <a:endParaRPr sz="50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151598" y="3602056"/>
            <a:ext cx="1047750" cy="1047750"/>
          </a:xfrm>
          <a:custGeom>
            <a:avLst/>
            <a:gdLst/>
            <a:ahLst/>
            <a:cxnLst/>
            <a:rect l="l" t="t" r="r" b="b"/>
            <a:pathLst>
              <a:path w="1047750" h="1047750">
                <a:moveTo>
                  <a:pt x="523875" y="1047750"/>
                </a:moveTo>
                <a:lnTo>
                  <a:pt x="476191" y="1045609"/>
                </a:lnTo>
                <a:lnTo>
                  <a:pt x="429707" y="1039309"/>
                </a:lnTo>
                <a:lnTo>
                  <a:pt x="384608" y="1029036"/>
                </a:lnTo>
                <a:lnTo>
                  <a:pt x="341078" y="1014975"/>
                </a:lnTo>
                <a:lnTo>
                  <a:pt x="299302" y="997309"/>
                </a:lnTo>
                <a:lnTo>
                  <a:pt x="259465" y="976225"/>
                </a:lnTo>
                <a:lnTo>
                  <a:pt x="221752" y="951907"/>
                </a:lnTo>
                <a:lnTo>
                  <a:pt x="186349" y="924541"/>
                </a:lnTo>
                <a:lnTo>
                  <a:pt x="153439" y="894310"/>
                </a:lnTo>
                <a:lnTo>
                  <a:pt x="123208" y="861400"/>
                </a:lnTo>
                <a:lnTo>
                  <a:pt x="95842" y="825997"/>
                </a:lnTo>
                <a:lnTo>
                  <a:pt x="71524" y="788284"/>
                </a:lnTo>
                <a:lnTo>
                  <a:pt x="50440" y="748447"/>
                </a:lnTo>
                <a:lnTo>
                  <a:pt x="32774" y="706671"/>
                </a:lnTo>
                <a:lnTo>
                  <a:pt x="18713" y="663141"/>
                </a:lnTo>
                <a:lnTo>
                  <a:pt x="8440" y="618042"/>
                </a:lnTo>
                <a:lnTo>
                  <a:pt x="2140" y="571558"/>
                </a:lnTo>
                <a:lnTo>
                  <a:pt x="0" y="523875"/>
                </a:lnTo>
                <a:lnTo>
                  <a:pt x="2140" y="476191"/>
                </a:lnTo>
                <a:lnTo>
                  <a:pt x="8440" y="429707"/>
                </a:lnTo>
                <a:lnTo>
                  <a:pt x="18713" y="384608"/>
                </a:lnTo>
                <a:lnTo>
                  <a:pt x="32774" y="341078"/>
                </a:lnTo>
                <a:lnTo>
                  <a:pt x="50440" y="299302"/>
                </a:lnTo>
                <a:lnTo>
                  <a:pt x="71524" y="259465"/>
                </a:lnTo>
                <a:lnTo>
                  <a:pt x="95842" y="221752"/>
                </a:lnTo>
                <a:lnTo>
                  <a:pt x="123208" y="186349"/>
                </a:lnTo>
                <a:lnTo>
                  <a:pt x="153439" y="153439"/>
                </a:lnTo>
                <a:lnTo>
                  <a:pt x="186349" y="123208"/>
                </a:lnTo>
                <a:lnTo>
                  <a:pt x="221752" y="95842"/>
                </a:lnTo>
                <a:lnTo>
                  <a:pt x="259465" y="71524"/>
                </a:lnTo>
                <a:lnTo>
                  <a:pt x="299302" y="50440"/>
                </a:lnTo>
                <a:lnTo>
                  <a:pt x="341078" y="32774"/>
                </a:lnTo>
                <a:lnTo>
                  <a:pt x="384608" y="18713"/>
                </a:lnTo>
                <a:lnTo>
                  <a:pt x="429707" y="8440"/>
                </a:lnTo>
                <a:lnTo>
                  <a:pt x="476191" y="2140"/>
                </a:lnTo>
                <a:lnTo>
                  <a:pt x="523875" y="0"/>
                </a:lnTo>
                <a:lnTo>
                  <a:pt x="571558" y="2140"/>
                </a:lnTo>
                <a:lnTo>
                  <a:pt x="618042" y="8440"/>
                </a:lnTo>
                <a:lnTo>
                  <a:pt x="663141" y="18713"/>
                </a:lnTo>
                <a:lnTo>
                  <a:pt x="706671" y="32774"/>
                </a:lnTo>
                <a:lnTo>
                  <a:pt x="748447" y="50440"/>
                </a:lnTo>
                <a:lnTo>
                  <a:pt x="788284" y="71524"/>
                </a:lnTo>
                <a:lnTo>
                  <a:pt x="825997" y="95842"/>
                </a:lnTo>
                <a:lnTo>
                  <a:pt x="861400" y="123208"/>
                </a:lnTo>
                <a:lnTo>
                  <a:pt x="894310" y="153439"/>
                </a:lnTo>
                <a:lnTo>
                  <a:pt x="924541" y="186349"/>
                </a:lnTo>
                <a:lnTo>
                  <a:pt x="951907" y="221752"/>
                </a:lnTo>
                <a:lnTo>
                  <a:pt x="976225" y="259465"/>
                </a:lnTo>
                <a:lnTo>
                  <a:pt x="997309" y="299302"/>
                </a:lnTo>
                <a:lnTo>
                  <a:pt x="1014975" y="341078"/>
                </a:lnTo>
                <a:lnTo>
                  <a:pt x="1029036" y="384608"/>
                </a:lnTo>
                <a:lnTo>
                  <a:pt x="1039309" y="429707"/>
                </a:lnTo>
                <a:lnTo>
                  <a:pt x="1045609" y="476191"/>
                </a:lnTo>
                <a:lnTo>
                  <a:pt x="1047750" y="523875"/>
                </a:lnTo>
                <a:lnTo>
                  <a:pt x="1045609" y="571558"/>
                </a:lnTo>
                <a:lnTo>
                  <a:pt x="1039309" y="618042"/>
                </a:lnTo>
                <a:lnTo>
                  <a:pt x="1029036" y="663141"/>
                </a:lnTo>
                <a:lnTo>
                  <a:pt x="1014975" y="706671"/>
                </a:lnTo>
                <a:lnTo>
                  <a:pt x="997309" y="748447"/>
                </a:lnTo>
                <a:lnTo>
                  <a:pt x="976225" y="788284"/>
                </a:lnTo>
                <a:lnTo>
                  <a:pt x="951907" y="825997"/>
                </a:lnTo>
                <a:lnTo>
                  <a:pt x="924541" y="861400"/>
                </a:lnTo>
                <a:lnTo>
                  <a:pt x="894310" y="894310"/>
                </a:lnTo>
                <a:lnTo>
                  <a:pt x="861400" y="924541"/>
                </a:lnTo>
                <a:lnTo>
                  <a:pt x="825997" y="951907"/>
                </a:lnTo>
                <a:lnTo>
                  <a:pt x="788284" y="976225"/>
                </a:lnTo>
                <a:lnTo>
                  <a:pt x="748447" y="997309"/>
                </a:lnTo>
                <a:lnTo>
                  <a:pt x="706671" y="1014975"/>
                </a:lnTo>
                <a:lnTo>
                  <a:pt x="663141" y="1029036"/>
                </a:lnTo>
                <a:lnTo>
                  <a:pt x="618042" y="1039309"/>
                </a:lnTo>
                <a:lnTo>
                  <a:pt x="571558" y="1045609"/>
                </a:lnTo>
                <a:lnTo>
                  <a:pt x="523875" y="1047750"/>
                </a:lnTo>
                <a:close/>
              </a:path>
            </a:pathLst>
          </a:custGeom>
          <a:solidFill>
            <a:srgbClr val="F067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04928" y="4978799"/>
            <a:ext cx="4279265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  <a:tabLst>
                <a:tab pos="1313180" algn="l"/>
                <a:tab pos="2267585" algn="l"/>
                <a:tab pos="2744470" algn="l"/>
                <a:tab pos="3413125" algn="l"/>
                <a:tab pos="3843654" algn="l"/>
              </a:tabLst>
            </a:pPr>
            <a:r>
              <a:rPr sz="1900" spc="120" dirty="0">
                <a:latin typeface="Trebuchet MS"/>
                <a:cs typeface="Trebuchet MS"/>
              </a:rPr>
              <a:t>C</a:t>
            </a:r>
            <a:r>
              <a:rPr sz="1900" spc="100" dirty="0">
                <a:latin typeface="Trebuchet MS"/>
                <a:cs typeface="Trebuchet MS"/>
              </a:rPr>
              <a:t>u</a:t>
            </a:r>
            <a:r>
              <a:rPr sz="1900" spc="190" dirty="0">
                <a:latin typeface="Trebuchet MS"/>
                <a:cs typeface="Trebuchet MS"/>
              </a:rPr>
              <a:t>s</a:t>
            </a:r>
            <a:r>
              <a:rPr sz="1900" spc="-20" dirty="0">
                <a:latin typeface="Trebuchet MS"/>
                <a:cs typeface="Trebuchet MS"/>
              </a:rPr>
              <a:t>t</a:t>
            </a:r>
            <a:r>
              <a:rPr sz="1900" spc="65" dirty="0">
                <a:latin typeface="Trebuchet MS"/>
                <a:cs typeface="Trebuchet MS"/>
              </a:rPr>
              <a:t>o</a:t>
            </a:r>
            <a:r>
              <a:rPr sz="1900" spc="105" dirty="0">
                <a:latin typeface="Trebuchet MS"/>
                <a:cs typeface="Trebuchet MS"/>
              </a:rPr>
              <a:t>m</a:t>
            </a:r>
            <a:r>
              <a:rPr sz="1900" spc="20" dirty="0">
                <a:latin typeface="Trebuchet MS"/>
                <a:cs typeface="Trebuchet MS"/>
              </a:rPr>
              <a:t>e</a:t>
            </a:r>
            <a:r>
              <a:rPr sz="1900" spc="-20" dirty="0">
                <a:latin typeface="Trebuchet MS"/>
                <a:cs typeface="Trebuchet MS"/>
              </a:rPr>
              <a:t>r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190" dirty="0">
                <a:latin typeface="Trebuchet MS"/>
                <a:cs typeface="Trebuchet MS"/>
              </a:rPr>
              <a:t>s</a:t>
            </a:r>
            <a:r>
              <a:rPr sz="1900" spc="110" dirty="0">
                <a:latin typeface="Trebuchet MS"/>
                <a:cs typeface="Trebuchet MS"/>
              </a:rPr>
              <a:t>h</a:t>
            </a:r>
            <a:r>
              <a:rPr sz="1900" spc="65" dirty="0">
                <a:latin typeface="Trebuchet MS"/>
                <a:cs typeface="Trebuchet MS"/>
              </a:rPr>
              <a:t>o</a:t>
            </a:r>
            <a:r>
              <a:rPr sz="1900" spc="100" dirty="0">
                <a:latin typeface="Trebuchet MS"/>
                <a:cs typeface="Trebuchet MS"/>
              </a:rPr>
              <a:t>u</a:t>
            </a:r>
            <a:r>
              <a:rPr sz="1900" spc="-100" dirty="0">
                <a:latin typeface="Trebuchet MS"/>
                <a:cs typeface="Trebuchet MS"/>
              </a:rPr>
              <a:t>l</a:t>
            </a:r>
            <a:r>
              <a:rPr sz="1900" spc="70" dirty="0">
                <a:latin typeface="Trebuchet MS"/>
                <a:cs typeface="Trebuchet MS"/>
              </a:rPr>
              <a:t>d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65" dirty="0">
                <a:latin typeface="Trebuchet MS"/>
                <a:cs typeface="Trebuchet MS"/>
              </a:rPr>
              <a:t>b</a:t>
            </a:r>
            <a:r>
              <a:rPr sz="1900" spc="25" dirty="0">
                <a:latin typeface="Trebuchet MS"/>
                <a:cs typeface="Trebuchet MS"/>
              </a:rPr>
              <a:t>e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45" dirty="0">
                <a:latin typeface="Trebuchet MS"/>
                <a:cs typeface="Trebuchet MS"/>
              </a:rPr>
              <a:t>a</a:t>
            </a:r>
            <a:r>
              <a:rPr sz="1900" spc="65" dirty="0">
                <a:latin typeface="Trebuchet MS"/>
                <a:cs typeface="Trebuchet MS"/>
              </a:rPr>
              <a:t>b</a:t>
            </a:r>
            <a:r>
              <a:rPr sz="1900" spc="-100" dirty="0">
                <a:latin typeface="Trebuchet MS"/>
                <a:cs typeface="Trebuchet MS"/>
              </a:rPr>
              <a:t>l</a:t>
            </a:r>
            <a:r>
              <a:rPr sz="1900" spc="25" dirty="0">
                <a:latin typeface="Trebuchet MS"/>
                <a:cs typeface="Trebuchet MS"/>
              </a:rPr>
              <a:t>e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-20" dirty="0">
                <a:latin typeface="Trebuchet MS"/>
                <a:cs typeface="Trebuchet MS"/>
              </a:rPr>
              <a:t>t</a:t>
            </a:r>
            <a:r>
              <a:rPr sz="1900" spc="70" dirty="0">
                <a:latin typeface="Trebuchet MS"/>
                <a:cs typeface="Trebuchet MS"/>
              </a:rPr>
              <a:t>o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65" dirty="0">
                <a:latin typeface="Trebuchet MS"/>
                <a:cs typeface="Trebuchet MS"/>
              </a:rPr>
              <a:t>b</a:t>
            </a:r>
            <a:r>
              <a:rPr sz="1900" spc="100" dirty="0">
                <a:latin typeface="Trebuchet MS"/>
                <a:cs typeface="Trebuchet MS"/>
              </a:rPr>
              <a:t>u</a:t>
            </a:r>
            <a:r>
              <a:rPr sz="1900" spc="80" dirty="0">
                <a:latin typeface="Trebuchet MS"/>
                <a:cs typeface="Trebuchet MS"/>
              </a:rPr>
              <a:t>y  </a:t>
            </a:r>
            <a:r>
              <a:rPr sz="1900" spc="15" dirty="0">
                <a:latin typeface="Trebuchet MS"/>
                <a:cs typeface="Trebuchet MS"/>
              </a:rPr>
              <a:t>product.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97927" y="3659270"/>
            <a:ext cx="3102610" cy="201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2455" algn="ctr">
              <a:lnSpc>
                <a:spcPct val="100000"/>
              </a:lnSpc>
              <a:spcBef>
                <a:spcPts val="100"/>
              </a:spcBef>
            </a:pPr>
            <a:r>
              <a:rPr sz="5000" b="1" spc="-75" dirty="0">
                <a:solidFill>
                  <a:srgbClr val="21384A"/>
                </a:solidFill>
                <a:latin typeface="Georgia"/>
                <a:cs typeface="Georgia"/>
              </a:rPr>
              <a:t>1.</a:t>
            </a:r>
            <a:endParaRPr sz="5000" dirty="0">
              <a:latin typeface="Georgia"/>
              <a:cs typeface="Georgia"/>
            </a:endParaRPr>
          </a:p>
          <a:p>
            <a:pPr marL="12700" marR="5080">
              <a:lnSpc>
                <a:spcPct val="115100"/>
              </a:lnSpc>
              <a:spcBef>
                <a:spcPts val="4390"/>
              </a:spcBef>
            </a:pPr>
            <a:r>
              <a:rPr sz="1900" spc="70" dirty="0">
                <a:latin typeface="Trebuchet MS"/>
                <a:cs typeface="Trebuchet MS"/>
              </a:rPr>
              <a:t>Customer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70" dirty="0">
                <a:latin typeface="Trebuchet MS"/>
                <a:cs typeface="Trebuchet MS"/>
              </a:rPr>
              <a:t>should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45" dirty="0">
                <a:latin typeface="Trebuchet MS"/>
                <a:cs typeface="Trebuchet MS"/>
              </a:rPr>
              <a:t>be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able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25" dirty="0">
                <a:latin typeface="Trebuchet MS"/>
                <a:cs typeface="Trebuchet MS"/>
              </a:rPr>
              <a:t>to </a:t>
            </a:r>
            <a:r>
              <a:rPr sz="1900" spc="-56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View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orders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75" dirty="0">
                <a:latin typeface="Trebuchet MS"/>
                <a:cs typeface="Trebuchet MS"/>
              </a:rPr>
              <a:t>and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it's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-15" dirty="0">
                <a:latin typeface="Trebuchet MS"/>
                <a:cs typeface="Trebuchet MS"/>
              </a:rPr>
              <a:t>details.</a:t>
            </a:r>
            <a:endParaRPr sz="19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81115" y="3640220"/>
            <a:ext cx="3538220" cy="2031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4780" algn="ctr">
              <a:lnSpc>
                <a:spcPct val="100000"/>
              </a:lnSpc>
              <a:spcBef>
                <a:spcPts val="100"/>
              </a:spcBef>
            </a:pPr>
            <a:r>
              <a:rPr sz="5000" b="1" spc="-60" dirty="0">
                <a:solidFill>
                  <a:srgbClr val="21384A"/>
                </a:solidFill>
                <a:latin typeface="Georgia"/>
                <a:cs typeface="Georgia"/>
              </a:rPr>
              <a:t>3.</a:t>
            </a:r>
            <a:endParaRPr sz="5000" dirty="0">
              <a:latin typeface="Georgia"/>
              <a:cs typeface="Georgia"/>
            </a:endParaRPr>
          </a:p>
          <a:p>
            <a:pPr marL="12700" marR="5080">
              <a:lnSpc>
                <a:spcPct val="115100"/>
              </a:lnSpc>
              <a:spcBef>
                <a:spcPts val="4540"/>
              </a:spcBef>
              <a:tabLst>
                <a:tab pos="1271905" algn="l"/>
                <a:tab pos="2211705" algn="l"/>
                <a:tab pos="2664460" algn="l"/>
                <a:tab pos="3291840" algn="l"/>
              </a:tabLst>
            </a:pPr>
            <a:r>
              <a:rPr lang="en-US" sz="1900" spc="120" dirty="0" smtClean="0">
                <a:latin typeface="Trebuchet MS"/>
                <a:cs typeface="Trebuchet MS"/>
              </a:rPr>
              <a:t>Customer will get invoice pdf directly to their email.</a:t>
            </a:r>
            <a:endParaRPr sz="19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97927" y="7612598"/>
            <a:ext cx="3931285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  <a:tabLst>
                <a:tab pos="1381760" algn="l"/>
                <a:tab pos="2403475" algn="l"/>
                <a:tab pos="2948940" algn="l"/>
                <a:tab pos="3685540" algn="l"/>
              </a:tabLst>
            </a:pPr>
            <a:r>
              <a:rPr sz="1900" spc="120" dirty="0">
                <a:latin typeface="Trebuchet MS"/>
                <a:cs typeface="Trebuchet MS"/>
              </a:rPr>
              <a:t>C</a:t>
            </a:r>
            <a:r>
              <a:rPr sz="1900" spc="100" dirty="0">
                <a:latin typeface="Trebuchet MS"/>
                <a:cs typeface="Trebuchet MS"/>
              </a:rPr>
              <a:t>u</a:t>
            </a:r>
            <a:r>
              <a:rPr sz="1900" spc="190" dirty="0">
                <a:latin typeface="Trebuchet MS"/>
                <a:cs typeface="Trebuchet MS"/>
              </a:rPr>
              <a:t>s</a:t>
            </a:r>
            <a:r>
              <a:rPr sz="1900" spc="-20" dirty="0">
                <a:latin typeface="Trebuchet MS"/>
                <a:cs typeface="Trebuchet MS"/>
              </a:rPr>
              <a:t>t</a:t>
            </a:r>
            <a:r>
              <a:rPr sz="1900" spc="65" dirty="0">
                <a:latin typeface="Trebuchet MS"/>
                <a:cs typeface="Trebuchet MS"/>
              </a:rPr>
              <a:t>o</a:t>
            </a:r>
            <a:r>
              <a:rPr sz="1900" spc="105" dirty="0">
                <a:latin typeface="Trebuchet MS"/>
                <a:cs typeface="Trebuchet MS"/>
              </a:rPr>
              <a:t>m</a:t>
            </a:r>
            <a:r>
              <a:rPr sz="1900" spc="20" dirty="0">
                <a:latin typeface="Trebuchet MS"/>
                <a:cs typeface="Trebuchet MS"/>
              </a:rPr>
              <a:t>e</a:t>
            </a:r>
            <a:r>
              <a:rPr sz="1900" spc="-20" dirty="0">
                <a:latin typeface="Trebuchet MS"/>
                <a:cs typeface="Trebuchet MS"/>
              </a:rPr>
              <a:t>r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190" dirty="0">
                <a:latin typeface="Trebuchet MS"/>
                <a:cs typeface="Trebuchet MS"/>
              </a:rPr>
              <a:t>s</a:t>
            </a:r>
            <a:r>
              <a:rPr sz="1900" spc="110" dirty="0">
                <a:latin typeface="Trebuchet MS"/>
                <a:cs typeface="Trebuchet MS"/>
              </a:rPr>
              <a:t>h</a:t>
            </a:r>
            <a:r>
              <a:rPr sz="1900" spc="65" dirty="0">
                <a:latin typeface="Trebuchet MS"/>
                <a:cs typeface="Trebuchet MS"/>
              </a:rPr>
              <a:t>o</a:t>
            </a:r>
            <a:r>
              <a:rPr sz="1900" spc="100" dirty="0">
                <a:latin typeface="Trebuchet MS"/>
                <a:cs typeface="Trebuchet MS"/>
              </a:rPr>
              <a:t>u</a:t>
            </a:r>
            <a:r>
              <a:rPr sz="1900" spc="-100" dirty="0">
                <a:latin typeface="Trebuchet MS"/>
                <a:cs typeface="Trebuchet MS"/>
              </a:rPr>
              <a:t>l</a:t>
            </a:r>
            <a:r>
              <a:rPr sz="1900" spc="70" dirty="0">
                <a:latin typeface="Trebuchet MS"/>
                <a:cs typeface="Trebuchet MS"/>
              </a:rPr>
              <a:t>d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65" dirty="0">
                <a:latin typeface="Trebuchet MS"/>
                <a:cs typeface="Trebuchet MS"/>
              </a:rPr>
              <a:t>b</a:t>
            </a:r>
            <a:r>
              <a:rPr sz="1900" spc="25" dirty="0">
                <a:latin typeface="Trebuchet MS"/>
                <a:cs typeface="Trebuchet MS"/>
              </a:rPr>
              <a:t>e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45" dirty="0">
                <a:latin typeface="Trebuchet MS"/>
                <a:cs typeface="Trebuchet MS"/>
              </a:rPr>
              <a:t>a</a:t>
            </a:r>
            <a:r>
              <a:rPr sz="1900" spc="65" dirty="0">
                <a:latin typeface="Trebuchet MS"/>
                <a:cs typeface="Trebuchet MS"/>
              </a:rPr>
              <a:t>b</a:t>
            </a:r>
            <a:r>
              <a:rPr sz="1900" spc="-100" dirty="0">
                <a:latin typeface="Trebuchet MS"/>
                <a:cs typeface="Trebuchet MS"/>
              </a:rPr>
              <a:t>l</a:t>
            </a:r>
            <a:r>
              <a:rPr sz="1900" spc="25" dirty="0">
                <a:latin typeface="Trebuchet MS"/>
                <a:cs typeface="Trebuchet MS"/>
              </a:rPr>
              <a:t>e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-20" dirty="0">
                <a:latin typeface="Trebuchet MS"/>
                <a:cs typeface="Trebuchet MS"/>
              </a:rPr>
              <a:t>t</a:t>
            </a:r>
            <a:r>
              <a:rPr sz="1900" spc="50" dirty="0">
                <a:latin typeface="Trebuchet MS"/>
                <a:cs typeface="Trebuchet MS"/>
              </a:rPr>
              <a:t>o  </a:t>
            </a:r>
            <a:r>
              <a:rPr sz="1900" spc="45" dirty="0">
                <a:latin typeface="Trebuchet MS"/>
                <a:cs typeface="Trebuchet MS"/>
              </a:rPr>
              <a:t>Add/View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Feedbacks.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465962" y="1193987"/>
            <a:ext cx="1096454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-260" dirty="0">
                <a:latin typeface="Georgia"/>
                <a:cs typeface="Georgia"/>
              </a:rPr>
              <a:t>FUNCTIONAL</a:t>
            </a:r>
            <a:r>
              <a:rPr sz="5500" spc="60" dirty="0">
                <a:latin typeface="Georgia"/>
                <a:cs typeface="Georgia"/>
              </a:rPr>
              <a:t> </a:t>
            </a:r>
            <a:r>
              <a:rPr sz="5500" spc="-235" dirty="0">
                <a:latin typeface="Georgia"/>
                <a:cs typeface="Georgia"/>
              </a:rPr>
              <a:t>REQUIREMENTS</a:t>
            </a:r>
            <a:endParaRPr sz="5500">
              <a:latin typeface="Georgia"/>
              <a:cs typeface="Georg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05649" y="6252629"/>
            <a:ext cx="1038225" cy="1066800"/>
          </a:xfrm>
          <a:custGeom>
            <a:avLst/>
            <a:gdLst/>
            <a:ahLst/>
            <a:cxnLst/>
            <a:rect l="l" t="t" r="r" b="b"/>
            <a:pathLst>
              <a:path w="1038225" h="1066800">
                <a:moveTo>
                  <a:pt x="519112" y="1066767"/>
                </a:moveTo>
                <a:lnTo>
                  <a:pt x="471862" y="1064587"/>
                </a:lnTo>
                <a:lnTo>
                  <a:pt x="425801" y="1058173"/>
                </a:lnTo>
                <a:lnTo>
                  <a:pt x="381111" y="1047714"/>
                </a:lnTo>
                <a:lnTo>
                  <a:pt x="337977" y="1033397"/>
                </a:lnTo>
                <a:lnTo>
                  <a:pt x="296581" y="1015411"/>
                </a:lnTo>
                <a:lnTo>
                  <a:pt x="257106" y="993944"/>
                </a:lnTo>
                <a:lnTo>
                  <a:pt x="219736" y="969185"/>
                </a:lnTo>
                <a:lnTo>
                  <a:pt x="184654" y="941321"/>
                </a:lnTo>
                <a:lnTo>
                  <a:pt x="152044" y="910542"/>
                </a:lnTo>
                <a:lnTo>
                  <a:pt x="122088" y="877035"/>
                </a:lnTo>
                <a:lnTo>
                  <a:pt x="94970" y="840989"/>
                </a:lnTo>
                <a:lnTo>
                  <a:pt x="70874" y="802592"/>
                </a:lnTo>
                <a:lnTo>
                  <a:pt x="49981" y="762032"/>
                </a:lnTo>
                <a:lnTo>
                  <a:pt x="32476" y="719498"/>
                </a:lnTo>
                <a:lnTo>
                  <a:pt x="18543" y="675177"/>
                </a:lnTo>
                <a:lnTo>
                  <a:pt x="8363" y="629259"/>
                </a:lnTo>
                <a:lnTo>
                  <a:pt x="2121" y="581932"/>
                </a:lnTo>
                <a:lnTo>
                  <a:pt x="0" y="533383"/>
                </a:lnTo>
                <a:lnTo>
                  <a:pt x="2121" y="484834"/>
                </a:lnTo>
                <a:lnTo>
                  <a:pt x="8363" y="437507"/>
                </a:lnTo>
                <a:lnTo>
                  <a:pt x="18543" y="391589"/>
                </a:lnTo>
                <a:lnTo>
                  <a:pt x="32476" y="347268"/>
                </a:lnTo>
                <a:lnTo>
                  <a:pt x="49981" y="304734"/>
                </a:lnTo>
                <a:lnTo>
                  <a:pt x="70874" y="264174"/>
                </a:lnTo>
                <a:lnTo>
                  <a:pt x="94970" y="225777"/>
                </a:lnTo>
                <a:lnTo>
                  <a:pt x="122088" y="189731"/>
                </a:lnTo>
                <a:lnTo>
                  <a:pt x="152044" y="156224"/>
                </a:lnTo>
                <a:lnTo>
                  <a:pt x="184654" y="125445"/>
                </a:lnTo>
                <a:lnTo>
                  <a:pt x="219736" y="97581"/>
                </a:lnTo>
                <a:lnTo>
                  <a:pt x="257106" y="72822"/>
                </a:lnTo>
                <a:lnTo>
                  <a:pt x="296581" y="51355"/>
                </a:lnTo>
                <a:lnTo>
                  <a:pt x="337977" y="33369"/>
                </a:lnTo>
                <a:lnTo>
                  <a:pt x="381111" y="19052"/>
                </a:lnTo>
                <a:lnTo>
                  <a:pt x="425801" y="8593"/>
                </a:lnTo>
                <a:lnTo>
                  <a:pt x="471862" y="2179"/>
                </a:lnTo>
                <a:lnTo>
                  <a:pt x="519112" y="0"/>
                </a:lnTo>
                <a:lnTo>
                  <a:pt x="566362" y="2179"/>
                </a:lnTo>
                <a:lnTo>
                  <a:pt x="612423" y="8593"/>
                </a:lnTo>
                <a:lnTo>
                  <a:pt x="657113" y="19052"/>
                </a:lnTo>
                <a:lnTo>
                  <a:pt x="700247" y="33369"/>
                </a:lnTo>
                <a:lnTo>
                  <a:pt x="741643" y="51355"/>
                </a:lnTo>
                <a:lnTo>
                  <a:pt x="781118" y="72822"/>
                </a:lnTo>
                <a:lnTo>
                  <a:pt x="818488" y="97581"/>
                </a:lnTo>
                <a:lnTo>
                  <a:pt x="853570" y="125445"/>
                </a:lnTo>
                <a:lnTo>
                  <a:pt x="886180" y="156224"/>
                </a:lnTo>
                <a:lnTo>
                  <a:pt x="916136" y="189731"/>
                </a:lnTo>
                <a:lnTo>
                  <a:pt x="943254" y="225777"/>
                </a:lnTo>
                <a:lnTo>
                  <a:pt x="967350" y="264174"/>
                </a:lnTo>
                <a:lnTo>
                  <a:pt x="988243" y="304734"/>
                </a:lnTo>
                <a:lnTo>
                  <a:pt x="1005747" y="347268"/>
                </a:lnTo>
                <a:lnTo>
                  <a:pt x="1019681" y="391589"/>
                </a:lnTo>
                <a:lnTo>
                  <a:pt x="1029861" y="437507"/>
                </a:lnTo>
                <a:lnTo>
                  <a:pt x="1036103" y="484834"/>
                </a:lnTo>
                <a:lnTo>
                  <a:pt x="1038224" y="533383"/>
                </a:lnTo>
                <a:lnTo>
                  <a:pt x="1036103" y="581932"/>
                </a:lnTo>
                <a:lnTo>
                  <a:pt x="1029861" y="629259"/>
                </a:lnTo>
                <a:lnTo>
                  <a:pt x="1019681" y="675177"/>
                </a:lnTo>
                <a:lnTo>
                  <a:pt x="1005747" y="719498"/>
                </a:lnTo>
                <a:lnTo>
                  <a:pt x="988243" y="762032"/>
                </a:lnTo>
                <a:lnTo>
                  <a:pt x="967350" y="802592"/>
                </a:lnTo>
                <a:lnTo>
                  <a:pt x="943254" y="840989"/>
                </a:lnTo>
                <a:lnTo>
                  <a:pt x="916136" y="877035"/>
                </a:lnTo>
                <a:lnTo>
                  <a:pt x="886180" y="910542"/>
                </a:lnTo>
                <a:lnTo>
                  <a:pt x="853570" y="941321"/>
                </a:lnTo>
                <a:lnTo>
                  <a:pt x="818488" y="969185"/>
                </a:lnTo>
                <a:lnTo>
                  <a:pt x="781118" y="993944"/>
                </a:lnTo>
                <a:lnTo>
                  <a:pt x="741643" y="1015411"/>
                </a:lnTo>
                <a:lnTo>
                  <a:pt x="700247" y="1033397"/>
                </a:lnTo>
                <a:lnTo>
                  <a:pt x="657113" y="1047714"/>
                </a:lnTo>
                <a:lnTo>
                  <a:pt x="612423" y="1058173"/>
                </a:lnTo>
                <a:lnTo>
                  <a:pt x="566362" y="1064587"/>
                </a:lnTo>
                <a:lnTo>
                  <a:pt x="519112" y="1066767"/>
                </a:lnTo>
                <a:close/>
              </a:path>
            </a:pathLst>
          </a:custGeom>
          <a:solidFill>
            <a:srgbClr val="FF97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08899" y="6300302"/>
            <a:ext cx="6286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105" dirty="0">
                <a:solidFill>
                  <a:srgbClr val="21384A"/>
                </a:solidFill>
                <a:latin typeface="Georgia"/>
                <a:cs typeface="Georgia"/>
              </a:rPr>
              <a:t>4</a:t>
            </a:r>
            <a:r>
              <a:rPr sz="5000" b="1" spc="-45" dirty="0">
                <a:solidFill>
                  <a:srgbClr val="21384A"/>
                </a:solidFill>
                <a:latin typeface="Georgia"/>
                <a:cs typeface="Georgia"/>
              </a:rPr>
              <a:t>.</a:t>
            </a:r>
            <a:endParaRPr sz="50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88074" y="7612598"/>
            <a:ext cx="3931285" cy="6853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  <a:tabLst>
                <a:tab pos="1381760" algn="l"/>
                <a:tab pos="2403475" algn="l"/>
                <a:tab pos="2948940" algn="l"/>
                <a:tab pos="3685540" algn="l"/>
              </a:tabLst>
            </a:pPr>
            <a:r>
              <a:rPr lang="en-US" sz="1900" spc="120" dirty="0" smtClean="0">
                <a:latin typeface="Trebuchet MS"/>
                <a:cs typeface="Trebuchet MS"/>
              </a:rPr>
              <a:t>Customer will get all the updates of placed order.</a:t>
            </a:r>
            <a:endParaRPr sz="190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534596" y="6252672"/>
            <a:ext cx="1047750" cy="1066800"/>
          </a:xfrm>
          <a:custGeom>
            <a:avLst/>
            <a:gdLst/>
            <a:ahLst/>
            <a:cxnLst/>
            <a:rect l="l" t="t" r="r" b="b"/>
            <a:pathLst>
              <a:path w="1047750" h="1066800">
                <a:moveTo>
                  <a:pt x="523874" y="1066681"/>
                </a:moveTo>
                <a:lnTo>
                  <a:pt x="476191" y="1064502"/>
                </a:lnTo>
                <a:lnTo>
                  <a:pt x="429707" y="1058089"/>
                </a:lnTo>
                <a:lnTo>
                  <a:pt x="384608" y="1047630"/>
                </a:lnTo>
                <a:lnTo>
                  <a:pt x="341078" y="1033314"/>
                </a:lnTo>
                <a:lnTo>
                  <a:pt x="299302" y="1015330"/>
                </a:lnTo>
                <a:lnTo>
                  <a:pt x="259465" y="993865"/>
                </a:lnTo>
                <a:lnTo>
                  <a:pt x="221752" y="969108"/>
                </a:lnTo>
                <a:lnTo>
                  <a:pt x="186348" y="941246"/>
                </a:lnTo>
                <a:lnTo>
                  <a:pt x="153439" y="910469"/>
                </a:lnTo>
                <a:lnTo>
                  <a:pt x="123208" y="876965"/>
                </a:lnTo>
                <a:lnTo>
                  <a:pt x="95842" y="840922"/>
                </a:lnTo>
                <a:lnTo>
                  <a:pt x="71524" y="802528"/>
                </a:lnTo>
                <a:lnTo>
                  <a:pt x="50440" y="761971"/>
                </a:lnTo>
                <a:lnTo>
                  <a:pt x="32774" y="719440"/>
                </a:lnTo>
                <a:lnTo>
                  <a:pt x="18713" y="675124"/>
                </a:lnTo>
                <a:lnTo>
                  <a:pt x="8440" y="629209"/>
                </a:lnTo>
                <a:lnTo>
                  <a:pt x="2140" y="581885"/>
                </a:lnTo>
                <a:lnTo>
                  <a:pt x="0" y="533340"/>
                </a:lnTo>
                <a:lnTo>
                  <a:pt x="2140" y="484796"/>
                </a:lnTo>
                <a:lnTo>
                  <a:pt x="8440" y="437472"/>
                </a:lnTo>
                <a:lnTo>
                  <a:pt x="18713" y="391557"/>
                </a:lnTo>
                <a:lnTo>
                  <a:pt x="32774" y="347241"/>
                </a:lnTo>
                <a:lnTo>
                  <a:pt x="50440" y="304710"/>
                </a:lnTo>
                <a:lnTo>
                  <a:pt x="71524" y="264153"/>
                </a:lnTo>
                <a:lnTo>
                  <a:pt x="95842" y="225759"/>
                </a:lnTo>
                <a:lnTo>
                  <a:pt x="123208" y="189716"/>
                </a:lnTo>
                <a:lnTo>
                  <a:pt x="153439" y="156211"/>
                </a:lnTo>
                <a:lnTo>
                  <a:pt x="186348" y="125435"/>
                </a:lnTo>
                <a:lnTo>
                  <a:pt x="221752" y="97573"/>
                </a:lnTo>
                <a:lnTo>
                  <a:pt x="259465" y="72816"/>
                </a:lnTo>
                <a:lnTo>
                  <a:pt x="299302" y="51351"/>
                </a:lnTo>
                <a:lnTo>
                  <a:pt x="341078" y="33367"/>
                </a:lnTo>
                <a:lnTo>
                  <a:pt x="384608" y="19051"/>
                </a:lnTo>
                <a:lnTo>
                  <a:pt x="429707" y="8592"/>
                </a:lnTo>
                <a:lnTo>
                  <a:pt x="476191" y="2179"/>
                </a:lnTo>
                <a:lnTo>
                  <a:pt x="523874" y="0"/>
                </a:lnTo>
                <a:lnTo>
                  <a:pt x="571558" y="2179"/>
                </a:lnTo>
                <a:lnTo>
                  <a:pt x="618042" y="8592"/>
                </a:lnTo>
                <a:lnTo>
                  <a:pt x="663141" y="19051"/>
                </a:lnTo>
                <a:lnTo>
                  <a:pt x="706671" y="33367"/>
                </a:lnTo>
                <a:lnTo>
                  <a:pt x="748447" y="51351"/>
                </a:lnTo>
                <a:lnTo>
                  <a:pt x="788284" y="72816"/>
                </a:lnTo>
                <a:lnTo>
                  <a:pt x="825997" y="97573"/>
                </a:lnTo>
                <a:lnTo>
                  <a:pt x="861400" y="125435"/>
                </a:lnTo>
                <a:lnTo>
                  <a:pt x="894310" y="156211"/>
                </a:lnTo>
                <a:lnTo>
                  <a:pt x="924541" y="189716"/>
                </a:lnTo>
                <a:lnTo>
                  <a:pt x="951907" y="225759"/>
                </a:lnTo>
                <a:lnTo>
                  <a:pt x="976225" y="264153"/>
                </a:lnTo>
                <a:lnTo>
                  <a:pt x="997309" y="304710"/>
                </a:lnTo>
                <a:lnTo>
                  <a:pt x="1014974" y="347241"/>
                </a:lnTo>
                <a:lnTo>
                  <a:pt x="1029036" y="391557"/>
                </a:lnTo>
                <a:lnTo>
                  <a:pt x="1039309" y="437472"/>
                </a:lnTo>
                <a:lnTo>
                  <a:pt x="1045609" y="484796"/>
                </a:lnTo>
                <a:lnTo>
                  <a:pt x="1047749" y="533340"/>
                </a:lnTo>
                <a:lnTo>
                  <a:pt x="1045609" y="581885"/>
                </a:lnTo>
                <a:lnTo>
                  <a:pt x="1039309" y="629209"/>
                </a:lnTo>
                <a:lnTo>
                  <a:pt x="1029036" y="675124"/>
                </a:lnTo>
                <a:lnTo>
                  <a:pt x="1014974" y="719440"/>
                </a:lnTo>
                <a:lnTo>
                  <a:pt x="997309" y="761971"/>
                </a:lnTo>
                <a:lnTo>
                  <a:pt x="976225" y="802528"/>
                </a:lnTo>
                <a:lnTo>
                  <a:pt x="951907" y="840922"/>
                </a:lnTo>
                <a:lnTo>
                  <a:pt x="924541" y="876965"/>
                </a:lnTo>
                <a:lnTo>
                  <a:pt x="894310" y="910469"/>
                </a:lnTo>
                <a:lnTo>
                  <a:pt x="861400" y="941246"/>
                </a:lnTo>
                <a:lnTo>
                  <a:pt x="825997" y="969108"/>
                </a:lnTo>
                <a:lnTo>
                  <a:pt x="788284" y="993865"/>
                </a:lnTo>
                <a:lnTo>
                  <a:pt x="748447" y="1015330"/>
                </a:lnTo>
                <a:lnTo>
                  <a:pt x="706671" y="1033314"/>
                </a:lnTo>
                <a:lnTo>
                  <a:pt x="663141" y="1047630"/>
                </a:lnTo>
                <a:lnTo>
                  <a:pt x="618042" y="1058089"/>
                </a:lnTo>
                <a:lnTo>
                  <a:pt x="571558" y="1064502"/>
                </a:lnTo>
                <a:lnTo>
                  <a:pt x="523874" y="1066681"/>
                </a:lnTo>
                <a:close/>
              </a:path>
            </a:pathLst>
          </a:custGeom>
          <a:solidFill>
            <a:srgbClr val="FFC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757342" y="6300302"/>
            <a:ext cx="5981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95" dirty="0">
                <a:solidFill>
                  <a:srgbClr val="21384A"/>
                </a:solidFill>
                <a:latin typeface="Georgia"/>
                <a:cs typeface="Georgia"/>
              </a:rPr>
              <a:t>5</a:t>
            </a:r>
            <a:r>
              <a:rPr sz="5000" b="1" spc="-45" dirty="0">
                <a:solidFill>
                  <a:srgbClr val="21384A"/>
                </a:solidFill>
                <a:latin typeface="Georgia"/>
                <a:cs typeface="Georgia"/>
              </a:rPr>
              <a:t>.</a:t>
            </a:r>
            <a:endParaRPr sz="50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981115" y="7612598"/>
            <a:ext cx="3671570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  <a:tabLst>
                <a:tab pos="1334135" algn="l"/>
                <a:tab pos="1965325" algn="l"/>
                <a:tab pos="2593975" algn="l"/>
                <a:tab pos="3338829" algn="l"/>
              </a:tabLst>
            </a:pPr>
            <a:r>
              <a:rPr sz="1900" spc="120" dirty="0">
                <a:latin typeface="Trebuchet MS"/>
                <a:cs typeface="Trebuchet MS"/>
              </a:rPr>
              <a:t>C</a:t>
            </a:r>
            <a:r>
              <a:rPr sz="1900" spc="100" dirty="0">
                <a:latin typeface="Trebuchet MS"/>
                <a:cs typeface="Trebuchet MS"/>
              </a:rPr>
              <a:t>u</a:t>
            </a:r>
            <a:r>
              <a:rPr sz="1900" spc="190" dirty="0">
                <a:latin typeface="Trebuchet MS"/>
                <a:cs typeface="Trebuchet MS"/>
              </a:rPr>
              <a:t>s</a:t>
            </a:r>
            <a:r>
              <a:rPr sz="1900" spc="-20" dirty="0">
                <a:latin typeface="Trebuchet MS"/>
                <a:cs typeface="Trebuchet MS"/>
              </a:rPr>
              <a:t>t</a:t>
            </a:r>
            <a:r>
              <a:rPr sz="1900" spc="65" dirty="0">
                <a:latin typeface="Trebuchet MS"/>
                <a:cs typeface="Trebuchet MS"/>
              </a:rPr>
              <a:t>o</a:t>
            </a:r>
            <a:r>
              <a:rPr sz="1900" spc="105" dirty="0">
                <a:latin typeface="Trebuchet MS"/>
                <a:cs typeface="Trebuchet MS"/>
              </a:rPr>
              <a:t>m</a:t>
            </a:r>
            <a:r>
              <a:rPr sz="1900" spc="20" dirty="0">
                <a:latin typeface="Trebuchet MS"/>
                <a:cs typeface="Trebuchet MS"/>
              </a:rPr>
              <a:t>e</a:t>
            </a:r>
            <a:r>
              <a:rPr sz="1900" spc="-20" dirty="0">
                <a:latin typeface="Trebuchet MS"/>
                <a:cs typeface="Trebuchet MS"/>
              </a:rPr>
              <a:t>r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100" dirty="0">
                <a:latin typeface="Trebuchet MS"/>
                <a:cs typeface="Trebuchet MS"/>
              </a:rPr>
              <a:t>c</a:t>
            </a:r>
            <a:r>
              <a:rPr sz="1900" spc="45" dirty="0">
                <a:latin typeface="Trebuchet MS"/>
                <a:cs typeface="Trebuchet MS"/>
              </a:rPr>
              <a:t>a</a:t>
            </a:r>
            <a:r>
              <a:rPr sz="1900" spc="110" dirty="0">
                <a:latin typeface="Trebuchet MS"/>
                <a:cs typeface="Trebuchet MS"/>
              </a:rPr>
              <a:t>n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65" dirty="0">
                <a:latin typeface="Trebuchet MS"/>
                <a:cs typeface="Trebuchet MS"/>
              </a:rPr>
              <a:t>p</a:t>
            </a:r>
            <a:r>
              <a:rPr sz="1900" spc="45" dirty="0">
                <a:latin typeface="Trebuchet MS"/>
                <a:cs typeface="Trebuchet MS"/>
              </a:rPr>
              <a:t>a</a:t>
            </a:r>
            <a:r>
              <a:rPr sz="1900" spc="110" dirty="0">
                <a:latin typeface="Trebuchet MS"/>
                <a:cs typeface="Trebuchet MS"/>
              </a:rPr>
              <a:t>y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-20" dirty="0">
                <a:latin typeface="Trebuchet MS"/>
                <a:cs typeface="Trebuchet MS"/>
              </a:rPr>
              <a:t>t</a:t>
            </a:r>
            <a:r>
              <a:rPr sz="1900" spc="110" dirty="0">
                <a:latin typeface="Trebuchet MS"/>
                <a:cs typeface="Trebuchet MS"/>
              </a:rPr>
              <a:t>h</a:t>
            </a:r>
            <a:r>
              <a:rPr sz="1900" spc="20" dirty="0">
                <a:latin typeface="Trebuchet MS"/>
                <a:cs typeface="Trebuchet MS"/>
              </a:rPr>
              <a:t>e</a:t>
            </a:r>
            <a:r>
              <a:rPr sz="1900" spc="-85" dirty="0">
                <a:latin typeface="Trebuchet MS"/>
                <a:cs typeface="Trebuchet MS"/>
              </a:rPr>
              <a:t>i</a:t>
            </a:r>
            <a:r>
              <a:rPr sz="1900" spc="-20" dirty="0">
                <a:latin typeface="Trebuchet MS"/>
                <a:cs typeface="Trebuchet MS"/>
              </a:rPr>
              <a:t>r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65" dirty="0">
                <a:latin typeface="Trebuchet MS"/>
                <a:cs typeface="Trebuchet MS"/>
              </a:rPr>
              <a:t>b</a:t>
            </a:r>
            <a:r>
              <a:rPr sz="1900" spc="-85" dirty="0">
                <a:latin typeface="Trebuchet MS"/>
                <a:cs typeface="Trebuchet MS"/>
              </a:rPr>
              <a:t>i</a:t>
            </a:r>
            <a:r>
              <a:rPr sz="1900" spc="-100" dirty="0">
                <a:latin typeface="Trebuchet MS"/>
                <a:cs typeface="Trebuchet MS"/>
              </a:rPr>
              <a:t>ll  </a:t>
            </a:r>
            <a:r>
              <a:rPr sz="1900" spc="-15" dirty="0">
                <a:latin typeface="Trebuchet MS"/>
                <a:cs typeface="Trebuchet MS"/>
              </a:rPr>
              <a:t>online.</a:t>
            </a:r>
            <a:endParaRPr sz="1900" dirty="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260044" y="6252662"/>
            <a:ext cx="981075" cy="1066800"/>
          </a:xfrm>
          <a:custGeom>
            <a:avLst/>
            <a:gdLst/>
            <a:ahLst/>
            <a:cxnLst/>
            <a:rect l="l" t="t" r="r" b="b"/>
            <a:pathLst>
              <a:path w="981075" h="1066800">
                <a:moveTo>
                  <a:pt x="490537" y="1066701"/>
                </a:moveTo>
                <a:lnTo>
                  <a:pt x="445888" y="1064521"/>
                </a:lnTo>
                <a:lnTo>
                  <a:pt x="402362" y="1058108"/>
                </a:lnTo>
                <a:lnTo>
                  <a:pt x="360133" y="1047649"/>
                </a:lnTo>
                <a:lnTo>
                  <a:pt x="319373" y="1033333"/>
                </a:lnTo>
                <a:lnTo>
                  <a:pt x="280255" y="1015348"/>
                </a:lnTo>
                <a:lnTo>
                  <a:pt x="242953" y="993883"/>
                </a:lnTo>
                <a:lnTo>
                  <a:pt x="207641" y="969125"/>
                </a:lnTo>
                <a:lnTo>
                  <a:pt x="174490" y="941263"/>
                </a:lnTo>
                <a:lnTo>
                  <a:pt x="143675" y="910486"/>
                </a:lnTo>
                <a:lnTo>
                  <a:pt x="115368" y="876981"/>
                </a:lnTo>
                <a:lnTo>
                  <a:pt x="89743" y="840937"/>
                </a:lnTo>
                <a:lnTo>
                  <a:pt x="66972" y="802542"/>
                </a:lnTo>
                <a:lnTo>
                  <a:pt x="47230" y="761985"/>
                </a:lnTo>
                <a:lnTo>
                  <a:pt x="30689" y="719453"/>
                </a:lnTo>
                <a:lnTo>
                  <a:pt x="17522" y="675136"/>
                </a:lnTo>
                <a:lnTo>
                  <a:pt x="7903" y="629221"/>
                </a:lnTo>
                <a:lnTo>
                  <a:pt x="2004" y="581896"/>
                </a:lnTo>
                <a:lnTo>
                  <a:pt x="0" y="533350"/>
                </a:lnTo>
                <a:lnTo>
                  <a:pt x="2004" y="484804"/>
                </a:lnTo>
                <a:lnTo>
                  <a:pt x="7903" y="437480"/>
                </a:lnTo>
                <a:lnTo>
                  <a:pt x="17522" y="391564"/>
                </a:lnTo>
                <a:lnTo>
                  <a:pt x="30689" y="347247"/>
                </a:lnTo>
                <a:lnTo>
                  <a:pt x="47230" y="304715"/>
                </a:lnTo>
                <a:lnTo>
                  <a:pt x="66972" y="264158"/>
                </a:lnTo>
                <a:lnTo>
                  <a:pt x="89743" y="225763"/>
                </a:lnTo>
                <a:lnTo>
                  <a:pt x="115368" y="189719"/>
                </a:lnTo>
                <a:lnTo>
                  <a:pt x="143675" y="156214"/>
                </a:lnTo>
                <a:lnTo>
                  <a:pt x="174490" y="125437"/>
                </a:lnTo>
                <a:lnTo>
                  <a:pt x="207641" y="97575"/>
                </a:lnTo>
                <a:lnTo>
                  <a:pt x="242953" y="72817"/>
                </a:lnTo>
                <a:lnTo>
                  <a:pt x="280255" y="51352"/>
                </a:lnTo>
                <a:lnTo>
                  <a:pt x="319373" y="33367"/>
                </a:lnTo>
                <a:lnTo>
                  <a:pt x="360133" y="19051"/>
                </a:lnTo>
                <a:lnTo>
                  <a:pt x="402362" y="8592"/>
                </a:lnTo>
                <a:lnTo>
                  <a:pt x="445888" y="2179"/>
                </a:lnTo>
                <a:lnTo>
                  <a:pt x="490537" y="0"/>
                </a:lnTo>
                <a:lnTo>
                  <a:pt x="535186" y="2179"/>
                </a:lnTo>
                <a:lnTo>
                  <a:pt x="578712" y="8592"/>
                </a:lnTo>
                <a:lnTo>
                  <a:pt x="620941" y="19051"/>
                </a:lnTo>
                <a:lnTo>
                  <a:pt x="661701" y="33367"/>
                </a:lnTo>
                <a:lnTo>
                  <a:pt x="700819" y="51352"/>
                </a:lnTo>
                <a:lnTo>
                  <a:pt x="738121" y="72817"/>
                </a:lnTo>
                <a:lnTo>
                  <a:pt x="773433" y="97575"/>
                </a:lnTo>
                <a:lnTo>
                  <a:pt x="806584" y="125437"/>
                </a:lnTo>
                <a:lnTo>
                  <a:pt x="837399" y="156214"/>
                </a:lnTo>
                <a:lnTo>
                  <a:pt x="865706" y="189719"/>
                </a:lnTo>
                <a:lnTo>
                  <a:pt x="891331" y="225763"/>
                </a:lnTo>
                <a:lnTo>
                  <a:pt x="914102" y="264158"/>
                </a:lnTo>
                <a:lnTo>
                  <a:pt x="933844" y="304715"/>
                </a:lnTo>
                <a:lnTo>
                  <a:pt x="950385" y="347247"/>
                </a:lnTo>
                <a:lnTo>
                  <a:pt x="963552" y="391564"/>
                </a:lnTo>
                <a:lnTo>
                  <a:pt x="973171" y="437480"/>
                </a:lnTo>
                <a:lnTo>
                  <a:pt x="979070" y="484804"/>
                </a:lnTo>
                <a:lnTo>
                  <a:pt x="981074" y="533350"/>
                </a:lnTo>
                <a:lnTo>
                  <a:pt x="979070" y="581896"/>
                </a:lnTo>
                <a:lnTo>
                  <a:pt x="973171" y="629221"/>
                </a:lnTo>
                <a:lnTo>
                  <a:pt x="963552" y="675136"/>
                </a:lnTo>
                <a:lnTo>
                  <a:pt x="950385" y="719453"/>
                </a:lnTo>
                <a:lnTo>
                  <a:pt x="933844" y="761985"/>
                </a:lnTo>
                <a:lnTo>
                  <a:pt x="914102" y="802542"/>
                </a:lnTo>
                <a:lnTo>
                  <a:pt x="891331" y="840937"/>
                </a:lnTo>
                <a:lnTo>
                  <a:pt x="865706" y="876981"/>
                </a:lnTo>
                <a:lnTo>
                  <a:pt x="837399" y="910486"/>
                </a:lnTo>
                <a:lnTo>
                  <a:pt x="806584" y="941263"/>
                </a:lnTo>
                <a:lnTo>
                  <a:pt x="773433" y="969125"/>
                </a:lnTo>
                <a:lnTo>
                  <a:pt x="738121" y="993883"/>
                </a:lnTo>
                <a:lnTo>
                  <a:pt x="700819" y="1015348"/>
                </a:lnTo>
                <a:lnTo>
                  <a:pt x="661701" y="1033333"/>
                </a:lnTo>
                <a:lnTo>
                  <a:pt x="620941" y="1047649"/>
                </a:lnTo>
                <a:lnTo>
                  <a:pt x="578712" y="1058108"/>
                </a:lnTo>
                <a:lnTo>
                  <a:pt x="535186" y="1064521"/>
                </a:lnTo>
                <a:lnTo>
                  <a:pt x="490537" y="1066701"/>
                </a:lnTo>
                <a:close/>
              </a:path>
            </a:pathLst>
          </a:custGeom>
          <a:solidFill>
            <a:srgbClr val="B3A6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3445881" y="6300302"/>
            <a:ext cx="60896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250" dirty="0">
                <a:solidFill>
                  <a:srgbClr val="21384A"/>
                </a:solidFill>
                <a:latin typeface="Georgia"/>
                <a:cs typeface="Georgia"/>
              </a:rPr>
              <a:t>6</a:t>
            </a:r>
            <a:r>
              <a:rPr sz="5000" b="1" spc="-45" dirty="0">
                <a:solidFill>
                  <a:srgbClr val="21384A"/>
                </a:solidFill>
                <a:latin typeface="Georgia"/>
                <a:cs typeface="Georgia"/>
              </a:rPr>
              <a:t>.</a:t>
            </a:r>
            <a:endParaRPr sz="5000">
              <a:latin typeface="Georgia"/>
              <a:cs typeface="Georgi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4992732"/>
            <a:ext cx="5678170" cy="5294630"/>
            <a:chOff x="0" y="4992732"/>
            <a:chExt cx="5678170" cy="5294630"/>
          </a:xfrm>
        </p:grpSpPr>
        <p:sp>
          <p:nvSpPr>
            <p:cNvPr id="23" name="object 23"/>
            <p:cNvSpPr/>
            <p:nvPr/>
          </p:nvSpPr>
          <p:spPr>
            <a:xfrm>
              <a:off x="624354" y="8629301"/>
              <a:ext cx="5053965" cy="1657985"/>
            </a:xfrm>
            <a:custGeom>
              <a:avLst/>
              <a:gdLst/>
              <a:ahLst/>
              <a:cxnLst/>
              <a:rect l="l" t="t" r="r" b="b"/>
              <a:pathLst>
                <a:path w="5053965" h="1657984">
                  <a:moveTo>
                    <a:pt x="0" y="1657697"/>
                  </a:moveTo>
                  <a:lnTo>
                    <a:pt x="16723" y="1619923"/>
                  </a:lnTo>
                  <a:lnTo>
                    <a:pt x="33551" y="1583399"/>
                  </a:lnTo>
                  <a:lnTo>
                    <a:pt x="50907" y="1547133"/>
                  </a:lnTo>
                  <a:lnTo>
                    <a:pt x="68791" y="1511124"/>
                  </a:lnTo>
                  <a:lnTo>
                    <a:pt x="87203" y="1475372"/>
                  </a:lnTo>
                  <a:lnTo>
                    <a:pt x="106134" y="1439893"/>
                  </a:lnTo>
                  <a:lnTo>
                    <a:pt x="125577" y="1404701"/>
                  </a:lnTo>
                  <a:lnTo>
                    <a:pt x="145532" y="1369797"/>
                  </a:lnTo>
                  <a:lnTo>
                    <a:pt x="165998" y="1335180"/>
                  </a:lnTo>
                  <a:lnTo>
                    <a:pt x="186968" y="1300867"/>
                  </a:lnTo>
                  <a:lnTo>
                    <a:pt x="208431" y="1266870"/>
                  </a:lnTo>
                  <a:lnTo>
                    <a:pt x="230389" y="1233190"/>
                  </a:lnTo>
                  <a:lnTo>
                    <a:pt x="252841" y="1199828"/>
                  </a:lnTo>
                  <a:lnTo>
                    <a:pt x="275777" y="1166796"/>
                  </a:lnTo>
                  <a:lnTo>
                    <a:pt x="299188" y="1134110"/>
                  </a:lnTo>
                  <a:lnTo>
                    <a:pt x="323074" y="1101769"/>
                  </a:lnTo>
                  <a:lnTo>
                    <a:pt x="347435" y="1069773"/>
                  </a:lnTo>
                  <a:lnTo>
                    <a:pt x="372260" y="1038137"/>
                  </a:lnTo>
                  <a:lnTo>
                    <a:pt x="397538" y="1006873"/>
                  </a:lnTo>
                  <a:lnTo>
                    <a:pt x="423271" y="975982"/>
                  </a:lnTo>
                  <a:lnTo>
                    <a:pt x="449457" y="945463"/>
                  </a:lnTo>
                  <a:lnTo>
                    <a:pt x="476086" y="915329"/>
                  </a:lnTo>
                  <a:lnTo>
                    <a:pt x="503146" y="885594"/>
                  </a:lnTo>
                  <a:lnTo>
                    <a:pt x="530638" y="856256"/>
                  </a:lnTo>
                  <a:lnTo>
                    <a:pt x="558561" y="827318"/>
                  </a:lnTo>
                  <a:lnTo>
                    <a:pt x="586903" y="798790"/>
                  </a:lnTo>
                  <a:lnTo>
                    <a:pt x="615653" y="770685"/>
                  </a:lnTo>
                  <a:lnTo>
                    <a:pt x="644810" y="743003"/>
                  </a:lnTo>
                  <a:lnTo>
                    <a:pt x="674374" y="715743"/>
                  </a:lnTo>
                  <a:lnTo>
                    <a:pt x="704332" y="688918"/>
                  </a:lnTo>
                  <a:lnTo>
                    <a:pt x="734673" y="662538"/>
                  </a:lnTo>
                  <a:lnTo>
                    <a:pt x="765396" y="636604"/>
                  </a:lnTo>
                  <a:lnTo>
                    <a:pt x="796500" y="611116"/>
                  </a:lnTo>
                  <a:lnTo>
                    <a:pt x="827973" y="586086"/>
                  </a:lnTo>
                  <a:lnTo>
                    <a:pt x="859802" y="561522"/>
                  </a:lnTo>
                  <a:lnTo>
                    <a:pt x="891986" y="537426"/>
                  </a:lnTo>
                  <a:lnTo>
                    <a:pt x="924525" y="513798"/>
                  </a:lnTo>
                  <a:lnTo>
                    <a:pt x="957406" y="490646"/>
                  </a:lnTo>
                  <a:lnTo>
                    <a:pt x="990614" y="467982"/>
                  </a:lnTo>
                  <a:lnTo>
                    <a:pt x="1024149" y="445805"/>
                  </a:lnTo>
                  <a:lnTo>
                    <a:pt x="1058012" y="424115"/>
                  </a:lnTo>
                  <a:lnTo>
                    <a:pt x="1092187" y="402923"/>
                  </a:lnTo>
                  <a:lnTo>
                    <a:pt x="1126661" y="382235"/>
                  </a:lnTo>
                  <a:lnTo>
                    <a:pt x="1161434" y="362054"/>
                  </a:lnTo>
                  <a:lnTo>
                    <a:pt x="1196505" y="342378"/>
                  </a:lnTo>
                  <a:lnTo>
                    <a:pt x="1231859" y="323216"/>
                  </a:lnTo>
                  <a:lnTo>
                    <a:pt x="1267482" y="304576"/>
                  </a:lnTo>
                  <a:lnTo>
                    <a:pt x="1303372" y="286457"/>
                  </a:lnTo>
                  <a:lnTo>
                    <a:pt x="1339532" y="268861"/>
                  </a:lnTo>
                  <a:lnTo>
                    <a:pt x="1375944" y="251795"/>
                  </a:lnTo>
                  <a:lnTo>
                    <a:pt x="1412594" y="235266"/>
                  </a:lnTo>
                  <a:lnTo>
                    <a:pt x="1449481" y="219274"/>
                  </a:lnTo>
                  <a:lnTo>
                    <a:pt x="1486606" y="203819"/>
                  </a:lnTo>
                  <a:lnTo>
                    <a:pt x="1523953" y="188907"/>
                  </a:lnTo>
                  <a:lnTo>
                    <a:pt x="1561505" y="174545"/>
                  </a:lnTo>
                  <a:lnTo>
                    <a:pt x="1599263" y="160733"/>
                  </a:lnTo>
                  <a:lnTo>
                    <a:pt x="1637226" y="147470"/>
                  </a:lnTo>
                  <a:lnTo>
                    <a:pt x="1675379" y="134763"/>
                  </a:lnTo>
                  <a:lnTo>
                    <a:pt x="1713705" y="122617"/>
                  </a:lnTo>
                  <a:lnTo>
                    <a:pt x="1752205" y="111032"/>
                  </a:lnTo>
                  <a:lnTo>
                    <a:pt x="1790878" y="100008"/>
                  </a:lnTo>
                  <a:lnTo>
                    <a:pt x="1829707" y="89550"/>
                  </a:lnTo>
                  <a:lnTo>
                    <a:pt x="1868677" y="79661"/>
                  </a:lnTo>
                  <a:lnTo>
                    <a:pt x="1907788" y="70343"/>
                  </a:lnTo>
                  <a:lnTo>
                    <a:pt x="1947038" y="61595"/>
                  </a:lnTo>
                  <a:lnTo>
                    <a:pt x="1986412" y="53421"/>
                  </a:lnTo>
                  <a:lnTo>
                    <a:pt x="2025893" y="45824"/>
                  </a:lnTo>
                  <a:lnTo>
                    <a:pt x="2065480" y="38804"/>
                  </a:lnTo>
                  <a:lnTo>
                    <a:pt x="2105174" y="32362"/>
                  </a:lnTo>
                  <a:lnTo>
                    <a:pt x="2144959" y="26499"/>
                  </a:lnTo>
                  <a:lnTo>
                    <a:pt x="2184816" y="21219"/>
                  </a:lnTo>
                  <a:lnTo>
                    <a:pt x="2224745" y="16521"/>
                  </a:lnTo>
                  <a:lnTo>
                    <a:pt x="2264748" y="12406"/>
                  </a:lnTo>
                  <a:lnTo>
                    <a:pt x="2304806" y="8876"/>
                  </a:lnTo>
                  <a:lnTo>
                    <a:pt x="2344903" y="5931"/>
                  </a:lnTo>
                  <a:lnTo>
                    <a:pt x="2385039" y="3572"/>
                  </a:lnTo>
                  <a:lnTo>
                    <a:pt x="2425214" y="1798"/>
                  </a:lnTo>
                  <a:lnTo>
                    <a:pt x="2465410" y="612"/>
                  </a:lnTo>
                  <a:lnTo>
                    <a:pt x="2505611" y="12"/>
                  </a:lnTo>
                  <a:lnTo>
                    <a:pt x="2545817" y="0"/>
                  </a:lnTo>
                  <a:lnTo>
                    <a:pt x="2586026" y="574"/>
                  </a:lnTo>
                  <a:lnTo>
                    <a:pt x="2626224" y="1735"/>
                  </a:lnTo>
                  <a:lnTo>
                    <a:pt x="2666391" y="3483"/>
                  </a:lnTo>
                  <a:lnTo>
                    <a:pt x="2706529" y="5817"/>
                  </a:lnTo>
                  <a:lnTo>
                    <a:pt x="2746637" y="8737"/>
                  </a:lnTo>
                  <a:lnTo>
                    <a:pt x="2786698" y="12242"/>
                  </a:lnTo>
                  <a:lnTo>
                    <a:pt x="2826695" y="16330"/>
                  </a:lnTo>
                  <a:lnTo>
                    <a:pt x="2866628" y="21003"/>
                  </a:lnTo>
                  <a:lnTo>
                    <a:pt x="2906497" y="26259"/>
                  </a:lnTo>
                  <a:lnTo>
                    <a:pt x="2946286" y="32096"/>
                  </a:lnTo>
                  <a:lnTo>
                    <a:pt x="2985976" y="38512"/>
                  </a:lnTo>
                  <a:lnTo>
                    <a:pt x="3025569" y="45507"/>
                  </a:lnTo>
                  <a:lnTo>
                    <a:pt x="3065063" y="53081"/>
                  </a:lnTo>
                  <a:lnTo>
                    <a:pt x="3104443" y="61230"/>
                  </a:lnTo>
                  <a:lnTo>
                    <a:pt x="3143692" y="69952"/>
                  </a:lnTo>
                  <a:lnTo>
                    <a:pt x="3182809" y="79245"/>
                  </a:lnTo>
                  <a:lnTo>
                    <a:pt x="3221794" y="89111"/>
                  </a:lnTo>
                  <a:lnTo>
                    <a:pt x="3260632" y="99545"/>
                  </a:lnTo>
                  <a:lnTo>
                    <a:pt x="3299305" y="110542"/>
                  </a:lnTo>
                  <a:lnTo>
                    <a:pt x="3337813" y="122103"/>
                  </a:lnTo>
                  <a:lnTo>
                    <a:pt x="3376156" y="134227"/>
                  </a:lnTo>
                  <a:lnTo>
                    <a:pt x="3414319" y="146910"/>
                  </a:lnTo>
                  <a:lnTo>
                    <a:pt x="3452284" y="160145"/>
                  </a:lnTo>
                  <a:lnTo>
                    <a:pt x="3490052" y="173933"/>
                  </a:lnTo>
                  <a:lnTo>
                    <a:pt x="3527622" y="188275"/>
                  </a:lnTo>
                  <a:lnTo>
                    <a:pt x="3564980" y="203163"/>
                  </a:lnTo>
                  <a:lnTo>
                    <a:pt x="3602108" y="218592"/>
                  </a:lnTo>
                  <a:lnTo>
                    <a:pt x="3639007" y="234561"/>
                  </a:lnTo>
                  <a:lnTo>
                    <a:pt x="3675677" y="251070"/>
                  </a:lnTo>
                  <a:lnTo>
                    <a:pt x="3712102" y="268113"/>
                  </a:lnTo>
                  <a:lnTo>
                    <a:pt x="3748267" y="285683"/>
                  </a:lnTo>
                  <a:lnTo>
                    <a:pt x="3784171" y="303778"/>
                  </a:lnTo>
                  <a:lnTo>
                    <a:pt x="3819815" y="322399"/>
                  </a:lnTo>
                  <a:lnTo>
                    <a:pt x="3855184" y="341539"/>
                  </a:lnTo>
                  <a:lnTo>
                    <a:pt x="3890262" y="361189"/>
                  </a:lnTo>
                  <a:lnTo>
                    <a:pt x="3925049" y="381349"/>
                  </a:lnTo>
                  <a:lnTo>
                    <a:pt x="3959546" y="402019"/>
                  </a:lnTo>
                  <a:lnTo>
                    <a:pt x="3993737" y="423190"/>
                  </a:lnTo>
                  <a:lnTo>
                    <a:pt x="4027608" y="444853"/>
                  </a:lnTo>
                  <a:lnTo>
                    <a:pt x="4061160" y="467009"/>
                  </a:lnTo>
                  <a:lnTo>
                    <a:pt x="4094392" y="489657"/>
                  </a:lnTo>
                  <a:lnTo>
                    <a:pt x="4127289" y="512787"/>
                  </a:lnTo>
                  <a:lnTo>
                    <a:pt x="4159839" y="536391"/>
                  </a:lnTo>
                  <a:lnTo>
                    <a:pt x="4192041" y="560467"/>
                  </a:lnTo>
                  <a:lnTo>
                    <a:pt x="4223895" y="585016"/>
                  </a:lnTo>
                  <a:lnTo>
                    <a:pt x="4255386" y="610027"/>
                  </a:lnTo>
                  <a:lnTo>
                    <a:pt x="4286503" y="635489"/>
                  </a:lnTo>
                  <a:lnTo>
                    <a:pt x="4317245" y="661404"/>
                  </a:lnTo>
                  <a:lnTo>
                    <a:pt x="4347612" y="687770"/>
                  </a:lnTo>
                  <a:lnTo>
                    <a:pt x="4377590" y="714576"/>
                  </a:lnTo>
                  <a:lnTo>
                    <a:pt x="4407168" y="741811"/>
                  </a:lnTo>
                  <a:lnTo>
                    <a:pt x="4436345" y="769475"/>
                  </a:lnTo>
                  <a:lnTo>
                    <a:pt x="4465122" y="797568"/>
                  </a:lnTo>
                  <a:lnTo>
                    <a:pt x="4493485" y="826077"/>
                  </a:lnTo>
                  <a:lnTo>
                    <a:pt x="4521423" y="854992"/>
                  </a:lnTo>
                  <a:lnTo>
                    <a:pt x="4548936" y="884312"/>
                  </a:lnTo>
                  <a:lnTo>
                    <a:pt x="4576024" y="914036"/>
                  </a:lnTo>
                  <a:lnTo>
                    <a:pt x="4602676" y="944153"/>
                  </a:lnTo>
                  <a:lnTo>
                    <a:pt x="4628879" y="974649"/>
                  </a:lnTo>
                  <a:lnTo>
                    <a:pt x="4654635" y="1005525"/>
                  </a:lnTo>
                  <a:lnTo>
                    <a:pt x="4679942" y="1036779"/>
                  </a:lnTo>
                  <a:lnTo>
                    <a:pt x="4704790" y="1068400"/>
                  </a:lnTo>
                  <a:lnTo>
                    <a:pt x="4729169" y="1100373"/>
                  </a:lnTo>
                  <a:lnTo>
                    <a:pt x="4753079" y="1132698"/>
                  </a:lnTo>
                  <a:lnTo>
                    <a:pt x="4776519" y="1165376"/>
                  </a:lnTo>
                  <a:lnTo>
                    <a:pt x="4799480" y="1198393"/>
                  </a:lnTo>
                  <a:lnTo>
                    <a:pt x="4821951" y="1231735"/>
                  </a:lnTo>
                  <a:lnTo>
                    <a:pt x="4843934" y="1265401"/>
                  </a:lnTo>
                  <a:lnTo>
                    <a:pt x="4865428" y="1299392"/>
                  </a:lnTo>
                  <a:lnTo>
                    <a:pt x="4886423" y="1333692"/>
                  </a:lnTo>
                  <a:lnTo>
                    <a:pt x="4906910" y="1368288"/>
                  </a:lnTo>
                  <a:lnTo>
                    <a:pt x="4926890" y="1403179"/>
                  </a:lnTo>
                  <a:lnTo>
                    <a:pt x="4946364" y="1438366"/>
                  </a:lnTo>
                  <a:lnTo>
                    <a:pt x="4965321" y="1473833"/>
                  </a:lnTo>
                  <a:lnTo>
                    <a:pt x="4983755" y="1509566"/>
                  </a:lnTo>
                  <a:lnTo>
                    <a:pt x="5001666" y="1545564"/>
                  </a:lnTo>
                  <a:lnTo>
                    <a:pt x="5019052" y="1581827"/>
                  </a:lnTo>
                  <a:lnTo>
                    <a:pt x="5035908" y="1618340"/>
                  </a:lnTo>
                  <a:lnTo>
                    <a:pt x="5052225" y="1655087"/>
                  </a:lnTo>
                  <a:lnTo>
                    <a:pt x="5053339" y="1657697"/>
                  </a:lnTo>
                  <a:lnTo>
                    <a:pt x="0" y="1657697"/>
                  </a:lnTo>
                  <a:close/>
                </a:path>
              </a:pathLst>
            </a:custGeom>
            <a:solidFill>
              <a:srgbClr val="F18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4992732"/>
              <a:ext cx="1710689" cy="5098415"/>
            </a:xfrm>
            <a:custGeom>
              <a:avLst/>
              <a:gdLst/>
              <a:ahLst/>
              <a:cxnLst/>
              <a:rect l="l" t="t" r="r" b="b"/>
              <a:pathLst>
                <a:path w="1710689" h="5098415">
                  <a:moveTo>
                    <a:pt x="0" y="5098034"/>
                  </a:moveTo>
                  <a:lnTo>
                    <a:pt x="0" y="0"/>
                  </a:lnTo>
                  <a:lnTo>
                    <a:pt x="19535" y="8009"/>
                  </a:lnTo>
                  <a:lnTo>
                    <a:pt x="56505" y="23801"/>
                  </a:lnTo>
                  <a:lnTo>
                    <a:pt x="93233" y="40127"/>
                  </a:lnTo>
                  <a:lnTo>
                    <a:pt x="129719" y="56988"/>
                  </a:lnTo>
                  <a:lnTo>
                    <a:pt x="165962" y="74383"/>
                  </a:lnTo>
                  <a:lnTo>
                    <a:pt x="201948" y="92305"/>
                  </a:lnTo>
                  <a:lnTo>
                    <a:pt x="237661" y="110746"/>
                  </a:lnTo>
                  <a:lnTo>
                    <a:pt x="273101" y="129706"/>
                  </a:lnTo>
                  <a:lnTo>
                    <a:pt x="308268" y="149186"/>
                  </a:lnTo>
                  <a:lnTo>
                    <a:pt x="343147" y="169177"/>
                  </a:lnTo>
                  <a:lnTo>
                    <a:pt x="377724" y="189670"/>
                  </a:lnTo>
                  <a:lnTo>
                    <a:pt x="411997" y="210666"/>
                  </a:lnTo>
                  <a:lnTo>
                    <a:pt x="445968" y="232164"/>
                  </a:lnTo>
                  <a:lnTo>
                    <a:pt x="479622" y="254155"/>
                  </a:lnTo>
                  <a:lnTo>
                    <a:pt x="512944" y="276631"/>
                  </a:lnTo>
                  <a:lnTo>
                    <a:pt x="545934" y="299590"/>
                  </a:lnTo>
                  <a:lnTo>
                    <a:pt x="578593" y="323034"/>
                  </a:lnTo>
                  <a:lnTo>
                    <a:pt x="610907" y="346951"/>
                  </a:lnTo>
                  <a:lnTo>
                    <a:pt x="642861" y="371332"/>
                  </a:lnTo>
                  <a:lnTo>
                    <a:pt x="674456" y="396177"/>
                  </a:lnTo>
                  <a:lnTo>
                    <a:pt x="705691" y="421486"/>
                  </a:lnTo>
                  <a:lnTo>
                    <a:pt x="736555" y="447248"/>
                  </a:lnTo>
                  <a:lnTo>
                    <a:pt x="767032" y="473452"/>
                  </a:lnTo>
                  <a:lnTo>
                    <a:pt x="797124" y="500098"/>
                  </a:lnTo>
                  <a:lnTo>
                    <a:pt x="826830" y="527186"/>
                  </a:lnTo>
                  <a:lnTo>
                    <a:pt x="856138" y="554705"/>
                  </a:lnTo>
                  <a:lnTo>
                    <a:pt x="885035" y="582642"/>
                  </a:lnTo>
                  <a:lnTo>
                    <a:pt x="913522" y="610998"/>
                  </a:lnTo>
                  <a:lnTo>
                    <a:pt x="941597" y="639773"/>
                  </a:lnTo>
                  <a:lnTo>
                    <a:pt x="969250" y="668955"/>
                  </a:lnTo>
                  <a:lnTo>
                    <a:pt x="996468" y="698531"/>
                  </a:lnTo>
                  <a:lnTo>
                    <a:pt x="1023251" y="728500"/>
                  </a:lnTo>
                  <a:lnTo>
                    <a:pt x="1049600" y="758864"/>
                  </a:lnTo>
                  <a:lnTo>
                    <a:pt x="1075504" y="789609"/>
                  </a:lnTo>
                  <a:lnTo>
                    <a:pt x="1100950" y="820722"/>
                  </a:lnTo>
                  <a:lnTo>
                    <a:pt x="1125940" y="852204"/>
                  </a:lnTo>
                  <a:lnTo>
                    <a:pt x="1150472" y="884053"/>
                  </a:lnTo>
                  <a:lnTo>
                    <a:pt x="1174538" y="916257"/>
                  </a:lnTo>
                  <a:lnTo>
                    <a:pt x="1198126" y="948801"/>
                  </a:lnTo>
                  <a:lnTo>
                    <a:pt x="1221237" y="981687"/>
                  </a:lnTo>
                  <a:lnTo>
                    <a:pt x="1243870" y="1014913"/>
                  </a:lnTo>
                  <a:lnTo>
                    <a:pt x="1266016" y="1048466"/>
                  </a:lnTo>
                  <a:lnTo>
                    <a:pt x="1287665" y="1082331"/>
                  </a:lnTo>
                  <a:lnTo>
                    <a:pt x="1308818" y="1116509"/>
                  </a:lnTo>
                  <a:lnTo>
                    <a:pt x="1329474" y="1150999"/>
                  </a:lnTo>
                  <a:lnTo>
                    <a:pt x="1349625" y="1185787"/>
                  </a:lnTo>
                  <a:lnTo>
                    <a:pt x="1369262" y="1220857"/>
                  </a:lnTo>
                  <a:lnTo>
                    <a:pt x="1388385" y="1256211"/>
                  </a:lnTo>
                  <a:lnTo>
                    <a:pt x="1406994" y="1291847"/>
                  </a:lnTo>
                  <a:lnTo>
                    <a:pt x="1425081" y="1327751"/>
                  </a:lnTo>
                  <a:lnTo>
                    <a:pt x="1442639" y="1363907"/>
                  </a:lnTo>
                  <a:lnTo>
                    <a:pt x="1459667" y="1400316"/>
                  </a:lnTo>
                  <a:lnTo>
                    <a:pt x="1476165" y="1436977"/>
                  </a:lnTo>
                  <a:lnTo>
                    <a:pt x="1492127" y="1473875"/>
                  </a:lnTo>
                  <a:lnTo>
                    <a:pt x="1507545" y="1510994"/>
                  </a:lnTo>
                  <a:lnTo>
                    <a:pt x="1522420" y="1548334"/>
                  </a:lnTo>
                  <a:lnTo>
                    <a:pt x="1536752" y="1585895"/>
                  </a:lnTo>
                  <a:lnTo>
                    <a:pt x="1550534" y="1623662"/>
                  </a:lnTo>
                  <a:lnTo>
                    <a:pt x="1563761" y="1661617"/>
                  </a:lnTo>
                  <a:lnTo>
                    <a:pt x="1576432" y="1699761"/>
                  </a:lnTo>
                  <a:lnTo>
                    <a:pt x="1588548" y="1738095"/>
                  </a:lnTo>
                  <a:lnTo>
                    <a:pt x="1600104" y="1776600"/>
                  </a:lnTo>
                  <a:lnTo>
                    <a:pt x="1611094" y="1815262"/>
                  </a:lnTo>
                  <a:lnTo>
                    <a:pt x="1621519" y="1854081"/>
                  </a:lnTo>
                  <a:lnTo>
                    <a:pt x="1631378" y="1893056"/>
                  </a:lnTo>
                  <a:lnTo>
                    <a:pt x="1640667" y="1932170"/>
                  </a:lnTo>
                  <a:lnTo>
                    <a:pt x="1649383" y="1971407"/>
                  </a:lnTo>
                  <a:lnTo>
                    <a:pt x="1657525" y="2010768"/>
                  </a:lnTo>
                  <a:lnTo>
                    <a:pt x="1665094" y="2050251"/>
                  </a:lnTo>
                  <a:lnTo>
                    <a:pt x="1672086" y="2089841"/>
                  </a:lnTo>
                  <a:lnTo>
                    <a:pt x="1678498" y="2129520"/>
                  </a:lnTo>
                  <a:lnTo>
                    <a:pt x="1684330" y="2169288"/>
                  </a:lnTo>
                  <a:lnTo>
                    <a:pt x="1689582" y="2209145"/>
                  </a:lnTo>
                  <a:lnTo>
                    <a:pt x="1694252" y="2249075"/>
                  </a:lnTo>
                  <a:lnTo>
                    <a:pt x="1698339" y="2289061"/>
                  </a:lnTo>
                  <a:lnTo>
                    <a:pt x="1701841" y="2329101"/>
                  </a:lnTo>
                  <a:lnTo>
                    <a:pt x="1704759" y="2369197"/>
                  </a:lnTo>
                  <a:lnTo>
                    <a:pt x="1707093" y="2409332"/>
                  </a:lnTo>
                  <a:lnTo>
                    <a:pt x="1708839" y="2449487"/>
                  </a:lnTo>
                  <a:lnTo>
                    <a:pt x="1710000" y="2489664"/>
                  </a:lnTo>
                  <a:lnTo>
                    <a:pt x="1710574" y="2529862"/>
                  </a:lnTo>
                  <a:lnTo>
                    <a:pt x="1710561" y="2570064"/>
                  </a:lnTo>
                  <a:lnTo>
                    <a:pt x="1709963" y="2610252"/>
                  </a:lnTo>
                  <a:lnTo>
                    <a:pt x="1708777" y="2650428"/>
                  </a:lnTo>
                  <a:lnTo>
                    <a:pt x="1707005" y="2690591"/>
                  </a:lnTo>
                  <a:lnTo>
                    <a:pt x="1704648" y="2730723"/>
                  </a:lnTo>
                  <a:lnTo>
                    <a:pt x="1701705" y="2770809"/>
                  </a:lnTo>
                  <a:lnTo>
                    <a:pt x="1698178" y="2810847"/>
                  </a:lnTo>
                  <a:lnTo>
                    <a:pt x="1694066" y="2850838"/>
                  </a:lnTo>
                  <a:lnTo>
                    <a:pt x="1689371" y="2890764"/>
                  </a:lnTo>
                  <a:lnTo>
                    <a:pt x="1684095" y="2930610"/>
                  </a:lnTo>
                  <a:lnTo>
                    <a:pt x="1678238" y="2970374"/>
                  </a:lnTo>
                  <a:lnTo>
                    <a:pt x="1671800" y="3010056"/>
                  </a:lnTo>
                  <a:lnTo>
                    <a:pt x="1664784" y="3049641"/>
                  </a:lnTo>
                  <a:lnTo>
                    <a:pt x="1657193" y="3089110"/>
                  </a:lnTo>
                  <a:lnTo>
                    <a:pt x="1649026" y="3128465"/>
                  </a:lnTo>
                  <a:lnTo>
                    <a:pt x="1640284" y="3167704"/>
                  </a:lnTo>
                  <a:lnTo>
                    <a:pt x="1630970" y="3206812"/>
                  </a:lnTo>
                  <a:lnTo>
                    <a:pt x="1621089" y="3245771"/>
                  </a:lnTo>
                  <a:lnTo>
                    <a:pt x="1610641" y="3284582"/>
                  </a:lnTo>
                  <a:lnTo>
                    <a:pt x="1599624" y="3323244"/>
                  </a:lnTo>
                  <a:lnTo>
                    <a:pt x="1588045" y="3361742"/>
                  </a:lnTo>
                  <a:lnTo>
                    <a:pt x="1575908" y="3400058"/>
                  </a:lnTo>
                  <a:lnTo>
                    <a:pt x="1563213" y="3438193"/>
                  </a:lnTo>
                  <a:lnTo>
                    <a:pt x="1549960" y="3476147"/>
                  </a:lnTo>
                  <a:lnTo>
                    <a:pt x="1536155" y="3513903"/>
                  </a:lnTo>
                  <a:lnTo>
                    <a:pt x="1521803" y="3551446"/>
                  </a:lnTo>
                  <a:lnTo>
                    <a:pt x="1506905" y="3588775"/>
                  </a:lnTo>
                  <a:lnTo>
                    <a:pt x="1491460" y="3625891"/>
                  </a:lnTo>
                  <a:lnTo>
                    <a:pt x="1475475" y="3662777"/>
                  </a:lnTo>
                  <a:lnTo>
                    <a:pt x="1458958" y="3699419"/>
                  </a:lnTo>
                  <a:lnTo>
                    <a:pt x="1441907" y="3735815"/>
                  </a:lnTo>
                  <a:lnTo>
                    <a:pt x="1424324" y="3771966"/>
                  </a:lnTo>
                  <a:lnTo>
                    <a:pt x="1406214" y="3807857"/>
                  </a:lnTo>
                  <a:lnTo>
                    <a:pt x="1387587" y="3843472"/>
                  </a:lnTo>
                  <a:lnTo>
                    <a:pt x="1368442" y="3878812"/>
                  </a:lnTo>
                  <a:lnTo>
                    <a:pt x="1348779" y="3913875"/>
                  </a:lnTo>
                  <a:lnTo>
                    <a:pt x="1328607" y="3948648"/>
                  </a:lnTo>
                  <a:lnTo>
                    <a:pt x="1307934" y="3983116"/>
                  </a:lnTo>
                  <a:lnTo>
                    <a:pt x="1286760" y="4017279"/>
                  </a:lnTo>
                  <a:lnTo>
                    <a:pt x="1265085" y="4051135"/>
                  </a:lnTo>
                  <a:lnTo>
                    <a:pt x="1242918" y="4084672"/>
                  </a:lnTo>
                  <a:lnTo>
                    <a:pt x="1220270" y="4117875"/>
                  </a:lnTo>
                  <a:lnTo>
                    <a:pt x="1197138" y="4150743"/>
                  </a:lnTo>
                  <a:lnTo>
                    <a:pt x="1173525" y="4183278"/>
                  </a:lnTo>
                  <a:lnTo>
                    <a:pt x="1149440" y="4215464"/>
                  </a:lnTo>
                  <a:lnTo>
                    <a:pt x="1124893" y="4247289"/>
                  </a:lnTo>
                  <a:lnTo>
                    <a:pt x="1099883" y="4278752"/>
                  </a:lnTo>
                  <a:lnTo>
                    <a:pt x="1074412" y="4309853"/>
                  </a:lnTo>
                  <a:lnTo>
                    <a:pt x="1048490" y="4340580"/>
                  </a:lnTo>
                  <a:lnTo>
                    <a:pt x="1022128" y="4370918"/>
                  </a:lnTo>
                  <a:lnTo>
                    <a:pt x="995326" y="4400868"/>
                  </a:lnTo>
                  <a:lnTo>
                    <a:pt x="968084" y="4430430"/>
                  </a:lnTo>
                  <a:lnTo>
                    <a:pt x="940413" y="4459592"/>
                  </a:lnTo>
                  <a:lnTo>
                    <a:pt x="912326" y="4488340"/>
                  </a:lnTo>
                  <a:lnTo>
                    <a:pt x="883822" y="4516676"/>
                  </a:lnTo>
                  <a:lnTo>
                    <a:pt x="854902" y="4544598"/>
                  </a:lnTo>
                  <a:lnTo>
                    <a:pt x="825577" y="4572096"/>
                  </a:lnTo>
                  <a:lnTo>
                    <a:pt x="795861" y="4599156"/>
                  </a:lnTo>
                  <a:lnTo>
                    <a:pt x="765752" y="4625780"/>
                  </a:lnTo>
                  <a:lnTo>
                    <a:pt x="735252" y="4651967"/>
                  </a:lnTo>
                  <a:lnTo>
                    <a:pt x="704373" y="4677707"/>
                  </a:lnTo>
                  <a:lnTo>
                    <a:pt x="673128" y="4702988"/>
                  </a:lnTo>
                  <a:lnTo>
                    <a:pt x="641518" y="4727810"/>
                  </a:lnTo>
                  <a:lnTo>
                    <a:pt x="609542" y="4752173"/>
                  </a:lnTo>
                  <a:lnTo>
                    <a:pt x="577214" y="4776068"/>
                  </a:lnTo>
                  <a:lnTo>
                    <a:pt x="544547" y="4799482"/>
                  </a:lnTo>
                  <a:lnTo>
                    <a:pt x="511542" y="4822417"/>
                  </a:lnTo>
                  <a:lnTo>
                    <a:pt x="478199" y="4844873"/>
                  </a:lnTo>
                  <a:lnTo>
                    <a:pt x="444532" y="4866841"/>
                  </a:lnTo>
                  <a:lnTo>
                    <a:pt x="410556" y="4888310"/>
                  </a:lnTo>
                  <a:lnTo>
                    <a:pt x="376269" y="4909280"/>
                  </a:lnTo>
                  <a:lnTo>
                    <a:pt x="341673" y="4929753"/>
                  </a:lnTo>
                  <a:lnTo>
                    <a:pt x="306781" y="4949719"/>
                  </a:lnTo>
                  <a:lnTo>
                    <a:pt x="271610" y="4969169"/>
                  </a:lnTo>
                  <a:lnTo>
                    <a:pt x="236158" y="4988104"/>
                  </a:lnTo>
                  <a:lnTo>
                    <a:pt x="200426" y="5006523"/>
                  </a:lnTo>
                  <a:lnTo>
                    <a:pt x="164429" y="5024418"/>
                  </a:lnTo>
                  <a:lnTo>
                    <a:pt x="128183" y="5041783"/>
                  </a:lnTo>
                  <a:lnTo>
                    <a:pt x="91687" y="5058617"/>
                  </a:lnTo>
                  <a:lnTo>
                    <a:pt x="54941" y="5074920"/>
                  </a:lnTo>
                  <a:lnTo>
                    <a:pt x="17961" y="5090685"/>
                  </a:lnTo>
                  <a:lnTo>
                    <a:pt x="0" y="5098034"/>
                  </a:lnTo>
                  <a:close/>
                </a:path>
              </a:pathLst>
            </a:custGeom>
            <a:solidFill>
              <a:srgbClr val="6AA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604634" y="2179205"/>
            <a:ext cx="4679852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500" dirty="0">
                <a:solidFill>
                  <a:srgbClr val="537B97"/>
                </a:solidFill>
                <a:latin typeface="Trebuchet MS"/>
                <a:cs typeface="Trebuchet MS"/>
              </a:rPr>
              <a:t>FOR CUSTOMER </a:t>
            </a:r>
            <a:r>
              <a:rPr sz="4500" spc="-955" dirty="0">
                <a:solidFill>
                  <a:srgbClr val="537B97"/>
                </a:solidFill>
                <a:latin typeface="Trebuchet MS"/>
                <a:cs typeface="Trebuchet MS"/>
              </a:rPr>
              <a:t>:</a:t>
            </a:r>
            <a:endParaRPr sz="45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26602" y="3638569"/>
            <a:ext cx="1076325" cy="1076325"/>
          </a:xfrm>
          <a:custGeom>
            <a:avLst/>
            <a:gdLst/>
            <a:ahLst/>
            <a:cxnLst/>
            <a:rect l="l" t="t" r="r" b="b"/>
            <a:pathLst>
              <a:path w="1076325" h="1076325">
                <a:moveTo>
                  <a:pt x="538162" y="1076324"/>
                </a:moveTo>
                <a:lnTo>
                  <a:pt x="489178" y="1074125"/>
                </a:lnTo>
                <a:lnTo>
                  <a:pt x="441427" y="1067654"/>
                </a:lnTo>
                <a:lnTo>
                  <a:pt x="395097" y="1057101"/>
                </a:lnTo>
                <a:lnTo>
                  <a:pt x="350380" y="1042656"/>
                </a:lnTo>
                <a:lnTo>
                  <a:pt x="307464" y="1024509"/>
                </a:lnTo>
                <a:lnTo>
                  <a:pt x="266541" y="1002849"/>
                </a:lnTo>
                <a:lnTo>
                  <a:pt x="227800" y="977868"/>
                </a:lnTo>
                <a:lnTo>
                  <a:pt x="191431" y="949755"/>
                </a:lnTo>
                <a:lnTo>
                  <a:pt x="157624" y="918700"/>
                </a:lnTo>
                <a:lnTo>
                  <a:pt x="126569" y="884893"/>
                </a:lnTo>
                <a:lnTo>
                  <a:pt x="98456" y="848524"/>
                </a:lnTo>
                <a:lnTo>
                  <a:pt x="73474" y="809783"/>
                </a:lnTo>
                <a:lnTo>
                  <a:pt x="51815" y="768860"/>
                </a:lnTo>
                <a:lnTo>
                  <a:pt x="33668" y="725944"/>
                </a:lnTo>
                <a:lnTo>
                  <a:pt x="19223" y="681227"/>
                </a:lnTo>
                <a:lnTo>
                  <a:pt x="8670" y="634897"/>
                </a:lnTo>
                <a:lnTo>
                  <a:pt x="2199" y="587146"/>
                </a:lnTo>
                <a:lnTo>
                  <a:pt x="0" y="538162"/>
                </a:lnTo>
                <a:lnTo>
                  <a:pt x="2199" y="489178"/>
                </a:lnTo>
                <a:lnTo>
                  <a:pt x="8670" y="441427"/>
                </a:lnTo>
                <a:lnTo>
                  <a:pt x="19223" y="395097"/>
                </a:lnTo>
                <a:lnTo>
                  <a:pt x="33668" y="350380"/>
                </a:lnTo>
                <a:lnTo>
                  <a:pt x="51815" y="307464"/>
                </a:lnTo>
                <a:lnTo>
                  <a:pt x="73474" y="266541"/>
                </a:lnTo>
                <a:lnTo>
                  <a:pt x="98456" y="227800"/>
                </a:lnTo>
                <a:lnTo>
                  <a:pt x="126569" y="191431"/>
                </a:lnTo>
                <a:lnTo>
                  <a:pt x="157624" y="157624"/>
                </a:lnTo>
                <a:lnTo>
                  <a:pt x="191431" y="126569"/>
                </a:lnTo>
                <a:lnTo>
                  <a:pt x="227800" y="98456"/>
                </a:lnTo>
                <a:lnTo>
                  <a:pt x="266541" y="73474"/>
                </a:lnTo>
                <a:lnTo>
                  <a:pt x="307464" y="51815"/>
                </a:lnTo>
                <a:lnTo>
                  <a:pt x="350380" y="33668"/>
                </a:lnTo>
                <a:lnTo>
                  <a:pt x="395097" y="19223"/>
                </a:lnTo>
                <a:lnTo>
                  <a:pt x="441427" y="8670"/>
                </a:lnTo>
                <a:lnTo>
                  <a:pt x="489178" y="2199"/>
                </a:lnTo>
                <a:lnTo>
                  <a:pt x="538162" y="0"/>
                </a:lnTo>
                <a:lnTo>
                  <a:pt x="587146" y="2199"/>
                </a:lnTo>
                <a:lnTo>
                  <a:pt x="634897" y="8670"/>
                </a:lnTo>
                <a:lnTo>
                  <a:pt x="681227" y="19223"/>
                </a:lnTo>
                <a:lnTo>
                  <a:pt x="725944" y="33668"/>
                </a:lnTo>
                <a:lnTo>
                  <a:pt x="768860" y="51815"/>
                </a:lnTo>
                <a:lnTo>
                  <a:pt x="809783" y="73474"/>
                </a:lnTo>
                <a:lnTo>
                  <a:pt x="848524" y="98456"/>
                </a:lnTo>
                <a:lnTo>
                  <a:pt x="884893" y="126569"/>
                </a:lnTo>
                <a:lnTo>
                  <a:pt x="918700" y="157624"/>
                </a:lnTo>
                <a:lnTo>
                  <a:pt x="949755" y="191431"/>
                </a:lnTo>
                <a:lnTo>
                  <a:pt x="977868" y="227800"/>
                </a:lnTo>
                <a:lnTo>
                  <a:pt x="1002849" y="266541"/>
                </a:lnTo>
                <a:lnTo>
                  <a:pt x="1024509" y="307464"/>
                </a:lnTo>
                <a:lnTo>
                  <a:pt x="1042656" y="350380"/>
                </a:lnTo>
                <a:lnTo>
                  <a:pt x="1057101" y="395097"/>
                </a:lnTo>
                <a:lnTo>
                  <a:pt x="1067654" y="441427"/>
                </a:lnTo>
                <a:lnTo>
                  <a:pt x="1074125" y="489178"/>
                </a:lnTo>
                <a:lnTo>
                  <a:pt x="1076324" y="538162"/>
                </a:lnTo>
                <a:lnTo>
                  <a:pt x="1074125" y="587146"/>
                </a:lnTo>
                <a:lnTo>
                  <a:pt x="1067654" y="634897"/>
                </a:lnTo>
                <a:lnTo>
                  <a:pt x="1057101" y="681227"/>
                </a:lnTo>
                <a:lnTo>
                  <a:pt x="1042656" y="725944"/>
                </a:lnTo>
                <a:lnTo>
                  <a:pt x="1024509" y="768860"/>
                </a:lnTo>
                <a:lnTo>
                  <a:pt x="1002849" y="809783"/>
                </a:lnTo>
                <a:lnTo>
                  <a:pt x="977868" y="848524"/>
                </a:lnTo>
                <a:lnTo>
                  <a:pt x="949755" y="884893"/>
                </a:lnTo>
                <a:lnTo>
                  <a:pt x="918700" y="918700"/>
                </a:lnTo>
                <a:lnTo>
                  <a:pt x="884893" y="949755"/>
                </a:lnTo>
                <a:lnTo>
                  <a:pt x="848524" y="977868"/>
                </a:lnTo>
                <a:lnTo>
                  <a:pt x="809783" y="1002849"/>
                </a:lnTo>
                <a:lnTo>
                  <a:pt x="768860" y="1024509"/>
                </a:lnTo>
                <a:lnTo>
                  <a:pt x="725944" y="1042656"/>
                </a:lnTo>
                <a:lnTo>
                  <a:pt x="681227" y="1057101"/>
                </a:lnTo>
                <a:lnTo>
                  <a:pt x="634897" y="1067654"/>
                </a:lnTo>
                <a:lnTo>
                  <a:pt x="587146" y="1074125"/>
                </a:lnTo>
                <a:lnTo>
                  <a:pt x="538162" y="1076324"/>
                </a:lnTo>
                <a:close/>
              </a:path>
            </a:pathLst>
          </a:custGeom>
          <a:solidFill>
            <a:srgbClr val="6AA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34596" y="3634135"/>
            <a:ext cx="1085850" cy="1085850"/>
          </a:xfrm>
          <a:custGeom>
            <a:avLst/>
            <a:gdLst/>
            <a:ahLst/>
            <a:cxnLst/>
            <a:rect l="l" t="t" r="r" b="b"/>
            <a:pathLst>
              <a:path w="1085850" h="1085850">
                <a:moveTo>
                  <a:pt x="542925" y="1085850"/>
                </a:moveTo>
                <a:lnTo>
                  <a:pt x="496079" y="1083857"/>
                </a:lnTo>
                <a:lnTo>
                  <a:pt x="450340" y="1077987"/>
                </a:lnTo>
                <a:lnTo>
                  <a:pt x="405870" y="1068403"/>
                </a:lnTo>
                <a:lnTo>
                  <a:pt x="362833" y="1055268"/>
                </a:lnTo>
                <a:lnTo>
                  <a:pt x="321392" y="1038744"/>
                </a:lnTo>
                <a:lnTo>
                  <a:pt x="281709" y="1018996"/>
                </a:lnTo>
                <a:lnTo>
                  <a:pt x="243947" y="996185"/>
                </a:lnTo>
                <a:lnTo>
                  <a:pt x="208270" y="970475"/>
                </a:lnTo>
                <a:lnTo>
                  <a:pt x="174840" y="942029"/>
                </a:lnTo>
                <a:lnTo>
                  <a:pt x="143820" y="911009"/>
                </a:lnTo>
                <a:lnTo>
                  <a:pt x="115374" y="877579"/>
                </a:lnTo>
                <a:lnTo>
                  <a:pt x="89664" y="841902"/>
                </a:lnTo>
                <a:lnTo>
                  <a:pt x="66853" y="804140"/>
                </a:lnTo>
                <a:lnTo>
                  <a:pt x="47105" y="764457"/>
                </a:lnTo>
                <a:lnTo>
                  <a:pt x="30581" y="723016"/>
                </a:lnTo>
                <a:lnTo>
                  <a:pt x="17446" y="679979"/>
                </a:lnTo>
                <a:lnTo>
                  <a:pt x="7862" y="635509"/>
                </a:lnTo>
                <a:lnTo>
                  <a:pt x="1992" y="589770"/>
                </a:lnTo>
                <a:lnTo>
                  <a:pt x="0" y="542925"/>
                </a:lnTo>
                <a:lnTo>
                  <a:pt x="1992" y="496079"/>
                </a:lnTo>
                <a:lnTo>
                  <a:pt x="7862" y="450340"/>
                </a:lnTo>
                <a:lnTo>
                  <a:pt x="17446" y="405870"/>
                </a:lnTo>
                <a:lnTo>
                  <a:pt x="30581" y="362833"/>
                </a:lnTo>
                <a:lnTo>
                  <a:pt x="47105" y="321392"/>
                </a:lnTo>
                <a:lnTo>
                  <a:pt x="66853" y="281709"/>
                </a:lnTo>
                <a:lnTo>
                  <a:pt x="89664" y="243947"/>
                </a:lnTo>
                <a:lnTo>
                  <a:pt x="115374" y="208270"/>
                </a:lnTo>
                <a:lnTo>
                  <a:pt x="143820" y="174840"/>
                </a:lnTo>
                <a:lnTo>
                  <a:pt x="174840" y="143820"/>
                </a:lnTo>
                <a:lnTo>
                  <a:pt x="208270" y="115374"/>
                </a:lnTo>
                <a:lnTo>
                  <a:pt x="243947" y="89664"/>
                </a:lnTo>
                <a:lnTo>
                  <a:pt x="281709" y="66853"/>
                </a:lnTo>
                <a:lnTo>
                  <a:pt x="321392" y="47105"/>
                </a:lnTo>
                <a:lnTo>
                  <a:pt x="362833" y="30581"/>
                </a:lnTo>
                <a:lnTo>
                  <a:pt x="405870" y="17446"/>
                </a:lnTo>
                <a:lnTo>
                  <a:pt x="450340" y="7862"/>
                </a:lnTo>
                <a:lnTo>
                  <a:pt x="496079" y="1992"/>
                </a:lnTo>
                <a:lnTo>
                  <a:pt x="542925" y="0"/>
                </a:lnTo>
                <a:lnTo>
                  <a:pt x="589770" y="1992"/>
                </a:lnTo>
                <a:lnTo>
                  <a:pt x="635509" y="7862"/>
                </a:lnTo>
                <a:lnTo>
                  <a:pt x="679979" y="17446"/>
                </a:lnTo>
                <a:lnTo>
                  <a:pt x="723016" y="30581"/>
                </a:lnTo>
                <a:lnTo>
                  <a:pt x="764457" y="47105"/>
                </a:lnTo>
                <a:lnTo>
                  <a:pt x="804140" y="66853"/>
                </a:lnTo>
                <a:lnTo>
                  <a:pt x="841902" y="89664"/>
                </a:lnTo>
                <a:lnTo>
                  <a:pt x="877579" y="115374"/>
                </a:lnTo>
                <a:lnTo>
                  <a:pt x="911009" y="143820"/>
                </a:lnTo>
                <a:lnTo>
                  <a:pt x="942029" y="174840"/>
                </a:lnTo>
                <a:lnTo>
                  <a:pt x="970475" y="208270"/>
                </a:lnTo>
                <a:lnTo>
                  <a:pt x="996185" y="243947"/>
                </a:lnTo>
                <a:lnTo>
                  <a:pt x="1018996" y="281709"/>
                </a:lnTo>
                <a:lnTo>
                  <a:pt x="1038744" y="321392"/>
                </a:lnTo>
                <a:lnTo>
                  <a:pt x="1055268" y="362833"/>
                </a:lnTo>
                <a:lnTo>
                  <a:pt x="1068403" y="405870"/>
                </a:lnTo>
                <a:lnTo>
                  <a:pt x="1077987" y="450340"/>
                </a:lnTo>
                <a:lnTo>
                  <a:pt x="1083857" y="496079"/>
                </a:lnTo>
                <a:lnTo>
                  <a:pt x="1085850" y="542925"/>
                </a:lnTo>
                <a:lnTo>
                  <a:pt x="1083857" y="589770"/>
                </a:lnTo>
                <a:lnTo>
                  <a:pt x="1077987" y="635509"/>
                </a:lnTo>
                <a:lnTo>
                  <a:pt x="1068403" y="679979"/>
                </a:lnTo>
                <a:lnTo>
                  <a:pt x="1055268" y="723016"/>
                </a:lnTo>
                <a:lnTo>
                  <a:pt x="1038744" y="764457"/>
                </a:lnTo>
                <a:lnTo>
                  <a:pt x="1018996" y="804140"/>
                </a:lnTo>
                <a:lnTo>
                  <a:pt x="996185" y="841902"/>
                </a:lnTo>
                <a:lnTo>
                  <a:pt x="970475" y="877579"/>
                </a:lnTo>
                <a:lnTo>
                  <a:pt x="942029" y="911009"/>
                </a:lnTo>
                <a:lnTo>
                  <a:pt x="911009" y="942029"/>
                </a:lnTo>
                <a:lnTo>
                  <a:pt x="877579" y="970475"/>
                </a:lnTo>
                <a:lnTo>
                  <a:pt x="841902" y="996185"/>
                </a:lnTo>
                <a:lnTo>
                  <a:pt x="804140" y="1018996"/>
                </a:lnTo>
                <a:lnTo>
                  <a:pt x="764457" y="1038744"/>
                </a:lnTo>
                <a:lnTo>
                  <a:pt x="723016" y="1055268"/>
                </a:lnTo>
                <a:lnTo>
                  <a:pt x="679979" y="1068403"/>
                </a:lnTo>
                <a:lnTo>
                  <a:pt x="635509" y="1077987"/>
                </a:lnTo>
                <a:lnTo>
                  <a:pt x="589770" y="1083857"/>
                </a:lnTo>
                <a:lnTo>
                  <a:pt x="542925" y="1085850"/>
                </a:lnTo>
                <a:close/>
              </a:path>
            </a:pathLst>
          </a:custGeom>
          <a:solidFill>
            <a:srgbClr val="8782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28442" y="3602055"/>
            <a:ext cx="1047750" cy="1047750"/>
          </a:xfrm>
          <a:custGeom>
            <a:avLst/>
            <a:gdLst/>
            <a:ahLst/>
            <a:cxnLst/>
            <a:rect l="l" t="t" r="r" b="b"/>
            <a:pathLst>
              <a:path w="1047750" h="1047750">
                <a:moveTo>
                  <a:pt x="523875" y="1047750"/>
                </a:moveTo>
                <a:lnTo>
                  <a:pt x="476191" y="1045609"/>
                </a:lnTo>
                <a:lnTo>
                  <a:pt x="429707" y="1039309"/>
                </a:lnTo>
                <a:lnTo>
                  <a:pt x="384608" y="1029036"/>
                </a:lnTo>
                <a:lnTo>
                  <a:pt x="341078" y="1014975"/>
                </a:lnTo>
                <a:lnTo>
                  <a:pt x="299302" y="997309"/>
                </a:lnTo>
                <a:lnTo>
                  <a:pt x="259465" y="976225"/>
                </a:lnTo>
                <a:lnTo>
                  <a:pt x="221752" y="951907"/>
                </a:lnTo>
                <a:lnTo>
                  <a:pt x="186349" y="924541"/>
                </a:lnTo>
                <a:lnTo>
                  <a:pt x="153439" y="894310"/>
                </a:lnTo>
                <a:lnTo>
                  <a:pt x="123208" y="861400"/>
                </a:lnTo>
                <a:lnTo>
                  <a:pt x="95842" y="825997"/>
                </a:lnTo>
                <a:lnTo>
                  <a:pt x="71524" y="788284"/>
                </a:lnTo>
                <a:lnTo>
                  <a:pt x="50440" y="748447"/>
                </a:lnTo>
                <a:lnTo>
                  <a:pt x="32774" y="706671"/>
                </a:lnTo>
                <a:lnTo>
                  <a:pt x="18713" y="663141"/>
                </a:lnTo>
                <a:lnTo>
                  <a:pt x="8440" y="618042"/>
                </a:lnTo>
                <a:lnTo>
                  <a:pt x="2140" y="571558"/>
                </a:lnTo>
                <a:lnTo>
                  <a:pt x="0" y="523875"/>
                </a:lnTo>
                <a:lnTo>
                  <a:pt x="2140" y="476191"/>
                </a:lnTo>
                <a:lnTo>
                  <a:pt x="8440" y="429707"/>
                </a:lnTo>
                <a:lnTo>
                  <a:pt x="18713" y="384608"/>
                </a:lnTo>
                <a:lnTo>
                  <a:pt x="32774" y="341078"/>
                </a:lnTo>
                <a:lnTo>
                  <a:pt x="50440" y="299302"/>
                </a:lnTo>
                <a:lnTo>
                  <a:pt x="71524" y="259465"/>
                </a:lnTo>
                <a:lnTo>
                  <a:pt x="95842" y="221752"/>
                </a:lnTo>
                <a:lnTo>
                  <a:pt x="123208" y="186349"/>
                </a:lnTo>
                <a:lnTo>
                  <a:pt x="153439" y="153439"/>
                </a:lnTo>
                <a:lnTo>
                  <a:pt x="186349" y="123208"/>
                </a:lnTo>
                <a:lnTo>
                  <a:pt x="221752" y="95842"/>
                </a:lnTo>
                <a:lnTo>
                  <a:pt x="259465" y="71524"/>
                </a:lnTo>
                <a:lnTo>
                  <a:pt x="299302" y="50440"/>
                </a:lnTo>
                <a:lnTo>
                  <a:pt x="341078" y="32774"/>
                </a:lnTo>
                <a:lnTo>
                  <a:pt x="384608" y="18713"/>
                </a:lnTo>
                <a:lnTo>
                  <a:pt x="429707" y="8440"/>
                </a:lnTo>
                <a:lnTo>
                  <a:pt x="476191" y="2140"/>
                </a:lnTo>
                <a:lnTo>
                  <a:pt x="523875" y="0"/>
                </a:lnTo>
                <a:lnTo>
                  <a:pt x="571558" y="2140"/>
                </a:lnTo>
                <a:lnTo>
                  <a:pt x="618042" y="8440"/>
                </a:lnTo>
                <a:lnTo>
                  <a:pt x="663141" y="18713"/>
                </a:lnTo>
                <a:lnTo>
                  <a:pt x="706671" y="32774"/>
                </a:lnTo>
                <a:lnTo>
                  <a:pt x="748447" y="50440"/>
                </a:lnTo>
                <a:lnTo>
                  <a:pt x="788284" y="71524"/>
                </a:lnTo>
                <a:lnTo>
                  <a:pt x="825997" y="95842"/>
                </a:lnTo>
                <a:lnTo>
                  <a:pt x="861400" y="123208"/>
                </a:lnTo>
                <a:lnTo>
                  <a:pt x="894310" y="153439"/>
                </a:lnTo>
                <a:lnTo>
                  <a:pt x="924541" y="186349"/>
                </a:lnTo>
                <a:lnTo>
                  <a:pt x="951907" y="221752"/>
                </a:lnTo>
                <a:lnTo>
                  <a:pt x="976225" y="259465"/>
                </a:lnTo>
                <a:lnTo>
                  <a:pt x="997309" y="299302"/>
                </a:lnTo>
                <a:lnTo>
                  <a:pt x="1014975" y="341078"/>
                </a:lnTo>
                <a:lnTo>
                  <a:pt x="1029036" y="384608"/>
                </a:lnTo>
                <a:lnTo>
                  <a:pt x="1039309" y="429707"/>
                </a:lnTo>
                <a:lnTo>
                  <a:pt x="1045609" y="476191"/>
                </a:lnTo>
                <a:lnTo>
                  <a:pt x="1047750" y="523875"/>
                </a:lnTo>
                <a:lnTo>
                  <a:pt x="1045609" y="571558"/>
                </a:lnTo>
                <a:lnTo>
                  <a:pt x="1039309" y="618042"/>
                </a:lnTo>
                <a:lnTo>
                  <a:pt x="1029036" y="663141"/>
                </a:lnTo>
                <a:lnTo>
                  <a:pt x="1014975" y="706671"/>
                </a:lnTo>
                <a:lnTo>
                  <a:pt x="997309" y="748447"/>
                </a:lnTo>
                <a:lnTo>
                  <a:pt x="976225" y="788284"/>
                </a:lnTo>
                <a:lnTo>
                  <a:pt x="951907" y="825997"/>
                </a:lnTo>
                <a:lnTo>
                  <a:pt x="924541" y="861400"/>
                </a:lnTo>
                <a:lnTo>
                  <a:pt x="894310" y="894310"/>
                </a:lnTo>
                <a:lnTo>
                  <a:pt x="861400" y="924541"/>
                </a:lnTo>
                <a:lnTo>
                  <a:pt x="825997" y="951907"/>
                </a:lnTo>
                <a:lnTo>
                  <a:pt x="788284" y="976225"/>
                </a:lnTo>
                <a:lnTo>
                  <a:pt x="748447" y="997309"/>
                </a:lnTo>
                <a:lnTo>
                  <a:pt x="706671" y="1014975"/>
                </a:lnTo>
                <a:lnTo>
                  <a:pt x="663141" y="1029036"/>
                </a:lnTo>
                <a:lnTo>
                  <a:pt x="618042" y="1039309"/>
                </a:lnTo>
                <a:lnTo>
                  <a:pt x="571558" y="1045609"/>
                </a:lnTo>
                <a:lnTo>
                  <a:pt x="523875" y="1047750"/>
                </a:lnTo>
                <a:close/>
              </a:path>
            </a:pathLst>
          </a:custGeom>
          <a:solidFill>
            <a:srgbClr val="F6B4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04928" y="3691349"/>
            <a:ext cx="4282440" cy="1979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795" algn="ctr">
              <a:lnSpc>
                <a:spcPct val="100000"/>
              </a:lnSpc>
              <a:spcBef>
                <a:spcPts val="100"/>
              </a:spcBef>
            </a:pPr>
            <a:r>
              <a:rPr sz="5000" b="1" spc="-50" dirty="0">
                <a:solidFill>
                  <a:srgbClr val="21384A"/>
                </a:solidFill>
                <a:latin typeface="Georgia"/>
                <a:cs typeface="Georgia"/>
              </a:rPr>
              <a:t>2.</a:t>
            </a:r>
            <a:endParaRPr sz="5000" dirty="0">
              <a:latin typeface="Georgia"/>
              <a:cs typeface="Georgia"/>
            </a:endParaRPr>
          </a:p>
          <a:p>
            <a:pPr marL="12700" marR="5080">
              <a:lnSpc>
                <a:spcPct val="115100"/>
              </a:lnSpc>
              <a:spcBef>
                <a:spcPts val="4135"/>
              </a:spcBef>
            </a:pPr>
            <a:r>
              <a:rPr sz="1900" spc="40" dirty="0">
                <a:latin typeface="Trebuchet MS"/>
                <a:cs typeface="Trebuchet MS"/>
              </a:rPr>
              <a:t>The</a:t>
            </a:r>
            <a:r>
              <a:rPr sz="1900" spc="355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application</a:t>
            </a:r>
            <a:r>
              <a:rPr sz="1900" spc="355" dirty="0">
                <a:latin typeface="Trebuchet MS"/>
                <a:cs typeface="Trebuchet MS"/>
              </a:rPr>
              <a:t> </a:t>
            </a:r>
            <a:r>
              <a:rPr sz="1900" spc="-45" dirty="0">
                <a:latin typeface="Trebuchet MS"/>
                <a:cs typeface="Trebuchet MS"/>
              </a:rPr>
              <a:t>will</a:t>
            </a:r>
            <a:r>
              <a:rPr sz="1900" spc="360" dirty="0">
                <a:latin typeface="Trebuchet MS"/>
                <a:cs typeface="Trebuchet MS"/>
              </a:rPr>
              <a:t> </a:t>
            </a:r>
            <a:r>
              <a:rPr sz="1900" spc="45" dirty="0">
                <a:latin typeface="Trebuchet MS"/>
                <a:cs typeface="Trebuchet MS"/>
              </a:rPr>
              <a:t>be</a:t>
            </a:r>
            <a:r>
              <a:rPr sz="1900" spc="355" dirty="0">
                <a:latin typeface="Trebuchet MS"/>
                <a:cs typeface="Trebuchet MS"/>
              </a:rPr>
              <a:t> </a:t>
            </a:r>
            <a:r>
              <a:rPr sz="1900" spc="45" dirty="0">
                <a:latin typeface="Trebuchet MS"/>
                <a:cs typeface="Trebuchet MS"/>
              </a:rPr>
              <a:t>user-friendly </a:t>
            </a:r>
            <a:r>
              <a:rPr sz="1900" spc="-555" dirty="0">
                <a:latin typeface="Trebuchet MS"/>
                <a:cs typeface="Trebuchet MS"/>
              </a:rPr>
              <a:t> </a:t>
            </a:r>
            <a:r>
              <a:rPr sz="1900" spc="75" dirty="0">
                <a:latin typeface="Trebuchet MS"/>
                <a:cs typeface="Trebuchet MS"/>
              </a:rPr>
              <a:t>and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90" dirty="0">
                <a:latin typeface="Trebuchet MS"/>
                <a:cs typeface="Trebuchet MS"/>
              </a:rPr>
              <a:t>easy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25" dirty="0">
                <a:latin typeface="Trebuchet MS"/>
                <a:cs typeface="Trebuchet MS"/>
              </a:rPr>
              <a:t>to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operate.</a:t>
            </a:r>
            <a:endParaRPr sz="19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18881" y="3695782"/>
            <a:ext cx="3695065" cy="23167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5000" b="1" spc="-75" dirty="0">
                <a:solidFill>
                  <a:srgbClr val="21384A"/>
                </a:solidFill>
                <a:latin typeface="Georgia"/>
                <a:cs typeface="Georgia"/>
              </a:rPr>
              <a:t>1.</a:t>
            </a:r>
            <a:endParaRPr sz="5000" dirty="0">
              <a:latin typeface="Georgia"/>
              <a:cs typeface="Georgia"/>
            </a:endParaRPr>
          </a:p>
          <a:p>
            <a:pPr marL="12700" marR="5080">
              <a:lnSpc>
                <a:spcPct val="115100"/>
              </a:lnSpc>
              <a:spcBef>
                <a:spcPts val="4100"/>
              </a:spcBef>
            </a:pPr>
            <a:r>
              <a:rPr sz="1900" spc="40" dirty="0">
                <a:latin typeface="Trebuchet MS"/>
                <a:cs typeface="Trebuchet MS"/>
              </a:rPr>
              <a:t>The</a:t>
            </a:r>
            <a:r>
              <a:rPr sz="1900" spc="240" dirty="0">
                <a:latin typeface="Trebuchet MS"/>
                <a:cs typeface="Trebuchet MS"/>
              </a:rPr>
              <a:t> </a:t>
            </a:r>
            <a:r>
              <a:rPr sz="1900" spc="100" dirty="0">
                <a:latin typeface="Trebuchet MS"/>
                <a:cs typeface="Trebuchet MS"/>
              </a:rPr>
              <a:t>system</a:t>
            </a:r>
            <a:r>
              <a:rPr sz="1900" spc="245" dirty="0">
                <a:latin typeface="Trebuchet MS"/>
                <a:cs typeface="Trebuchet MS"/>
              </a:rPr>
              <a:t> </a:t>
            </a:r>
            <a:r>
              <a:rPr sz="1900" spc="-45" dirty="0">
                <a:latin typeface="Trebuchet MS"/>
                <a:cs typeface="Trebuchet MS"/>
              </a:rPr>
              <a:t>will</a:t>
            </a:r>
            <a:r>
              <a:rPr sz="1900" spc="245" dirty="0">
                <a:latin typeface="Trebuchet MS"/>
                <a:cs typeface="Trebuchet MS"/>
              </a:rPr>
              <a:t> </a:t>
            </a:r>
            <a:r>
              <a:rPr sz="1900" spc="70" dirty="0">
                <a:latin typeface="Trebuchet MS"/>
                <a:cs typeface="Trebuchet MS"/>
              </a:rPr>
              <a:t>respond</a:t>
            </a:r>
            <a:r>
              <a:rPr sz="1900" spc="245" dirty="0">
                <a:latin typeface="Trebuchet MS"/>
                <a:cs typeface="Trebuchet MS"/>
              </a:rPr>
              <a:t> </a:t>
            </a:r>
            <a:r>
              <a:rPr sz="1900" spc="25" dirty="0">
                <a:latin typeface="Trebuchet MS"/>
                <a:cs typeface="Trebuchet MS"/>
              </a:rPr>
              <a:t>to</a:t>
            </a:r>
            <a:r>
              <a:rPr sz="1900" spc="24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the </a:t>
            </a:r>
            <a:r>
              <a:rPr sz="1900" spc="-555" dirty="0">
                <a:latin typeface="Trebuchet MS"/>
                <a:cs typeface="Trebuchet MS"/>
              </a:rPr>
              <a:t> </a:t>
            </a:r>
            <a:r>
              <a:rPr sz="1900" spc="75" dirty="0">
                <a:latin typeface="Trebuchet MS"/>
                <a:cs typeface="Trebuchet MS"/>
              </a:rPr>
              <a:t>user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lang="en-US" sz="1900" spc="15" dirty="0" smtClean="0">
                <a:latin typeface="Trebuchet MS"/>
                <a:cs typeface="Trebuchet MS"/>
              </a:rPr>
              <a:t>better if network connectivity is good</a:t>
            </a:r>
            <a:r>
              <a:rPr sz="1900" spc="55" dirty="0" smtClean="0">
                <a:latin typeface="Trebuchet MS"/>
                <a:cs typeface="Trebuchet MS"/>
              </a:rPr>
              <a:t>.</a:t>
            </a:r>
            <a:endParaRPr sz="19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575" y="3640219"/>
            <a:ext cx="4377055" cy="2030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00"/>
              </a:spcBef>
            </a:pPr>
            <a:r>
              <a:rPr sz="5000" b="1" spc="-60" dirty="0">
                <a:solidFill>
                  <a:srgbClr val="21384A"/>
                </a:solidFill>
                <a:latin typeface="Georgia"/>
                <a:cs typeface="Georgia"/>
              </a:rPr>
              <a:t>3.</a:t>
            </a:r>
            <a:endParaRPr sz="5000">
              <a:latin typeface="Georgia"/>
              <a:cs typeface="Georgia"/>
            </a:endParaRPr>
          </a:p>
          <a:p>
            <a:pPr marL="12700" marR="5080" algn="ctr">
              <a:lnSpc>
                <a:spcPct val="115100"/>
              </a:lnSpc>
              <a:spcBef>
                <a:spcPts val="4540"/>
              </a:spcBef>
            </a:pPr>
            <a:r>
              <a:rPr sz="1900" spc="95" dirty="0">
                <a:latin typeface="Trebuchet MS"/>
                <a:cs typeface="Trebuchet MS"/>
              </a:rPr>
              <a:t>Users</a:t>
            </a:r>
            <a:r>
              <a:rPr sz="1900" spc="204" dirty="0">
                <a:latin typeface="Trebuchet MS"/>
                <a:cs typeface="Trebuchet MS"/>
              </a:rPr>
              <a:t> </a:t>
            </a:r>
            <a:r>
              <a:rPr sz="1900" spc="-45" dirty="0">
                <a:latin typeface="Trebuchet MS"/>
                <a:cs typeface="Trebuchet MS"/>
              </a:rPr>
              <a:t>will</a:t>
            </a:r>
            <a:r>
              <a:rPr sz="1900" spc="204" dirty="0">
                <a:latin typeface="Trebuchet MS"/>
                <a:cs typeface="Trebuchet MS"/>
              </a:rPr>
              <a:t> </a:t>
            </a:r>
            <a:r>
              <a:rPr sz="1900" spc="75" dirty="0">
                <a:latin typeface="Trebuchet MS"/>
                <a:cs typeface="Trebuchet MS"/>
              </a:rPr>
              <a:t>have</a:t>
            </a:r>
            <a:r>
              <a:rPr sz="1900" spc="204" dirty="0">
                <a:latin typeface="Trebuchet MS"/>
                <a:cs typeface="Trebuchet MS"/>
              </a:rPr>
              <a:t> </a:t>
            </a:r>
            <a:r>
              <a:rPr sz="1900" spc="25" dirty="0">
                <a:latin typeface="Trebuchet MS"/>
                <a:cs typeface="Trebuchet MS"/>
              </a:rPr>
              <a:t>to</a:t>
            </a:r>
            <a:r>
              <a:rPr sz="1900" spc="21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enter</a:t>
            </a:r>
            <a:r>
              <a:rPr sz="1900" spc="204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correct</a:t>
            </a:r>
            <a:r>
              <a:rPr sz="1900" spc="204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login </a:t>
            </a:r>
            <a:r>
              <a:rPr sz="1900" spc="-555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Id</a:t>
            </a:r>
            <a:r>
              <a:rPr sz="1900" spc="-125" dirty="0">
                <a:latin typeface="Trebuchet MS"/>
                <a:cs typeface="Trebuchet MS"/>
              </a:rPr>
              <a:t> </a:t>
            </a:r>
            <a:r>
              <a:rPr sz="1900" spc="75" dirty="0">
                <a:latin typeface="Trebuchet MS"/>
                <a:cs typeface="Trebuchet MS"/>
              </a:rPr>
              <a:t>and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90" dirty="0">
                <a:latin typeface="Trebuchet MS"/>
                <a:cs typeface="Trebuchet MS"/>
              </a:rPr>
              <a:t>password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25" dirty="0">
                <a:latin typeface="Trebuchet MS"/>
                <a:cs typeface="Trebuchet MS"/>
              </a:rPr>
              <a:t>to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110" dirty="0">
                <a:latin typeface="Trebuchet MS"/>
                <a:cs typeface="Trebuchet MS"/>
              </a:rPr>
              <a:t>access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the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55" dirty="0">
                <a:latin typeface="Trebuchet MS"/>
                <a:cs typeface="Trebuchet MS"/>
              </a:rPr>
              <a:t>system.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46328" y="1193986"/>
            <a:ext cx="13018769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-365" dirty="0">
                <a:latin typeface="Georgia"/>
                <a:cs typeface="Georgia"/>
              </a:rPr>
              <a:t>NON</a:t>
            </a:r>
            <a:r>
              <a:rPr sz="5500" spc="35" dirty="0">
                <a:latin typeface="Georgia"/>
                <a:cs typeface="Georgia"/>
              </a:rPr>
              <a:t> </a:t>
            </a:r>
            <a:r>
              <a:rPr sz="5500" spc="-260" dirty="0">
                <a:latin typeface="Georgia"/>
                <a:cs typeface="Georgia"/>
              </a:rPr>
              <a:t>FUNCTIONAL</a:t>
            </a:r>
            <a:r>
              <a:rPr sz="5500" spc="35" dirty="0">
                <a:latin typeface="Georgia"/>
                <a:cs typeface="Georgia"/>
              </a:rPr>
              <a:t> </a:t>
            </a:r>
            <a:r>
              <a:rPr sz="5500" spc="-210" dirty="0">
                <a:latin typeface="Georgia"/>
                <a:cs typeface="Georgia"/>
              </a:rPr>
              <a:t>REQUIREMENTS:</a:t>
            </a:r>
            <a:endParaRPr sz="55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83615" y="6538796"/>
            <a:ext cx="1038225" cy="1066800"/>
          </a:xfrm>
          <a:custGeom>
            <a:avLst/>
            <a:gdLst/>
            <a:ahLst/>
            <a:cxnLst/>
            <a:rect l="l" t="t" r="r" b="b"/>
            <a:pathLst>
              <a:path w="1038225" h="1066800">
                <a:moveTo>
                  <a:pt x="519112" y="1066767"/>
                </a:moveTo>
                <a:lnTo>
                  <a:pt x="471862" y="1064587"/>
                </a:lnTo>
                <a:lnTo>
                  <a:pt x="425801" y="1058173"/>
                </a:lnTo>
                <a:lnTo>
                  <a:pt x="381111" y="1047714"/>
                </a:lnTo>
                <a:lnTo>
                  <a:pt x="337977" y="1033397"/>
                </a:lnTo>
                <a:lnTo>
                  <a:pt x="296581" y="1015411"/>
                </a:lnTo>
                <a:lnTo>
                  <a:pt x="257106" y="993944"/>
                </a:lnTo>
                <a:lnTo>
                  <a:pt x="219736" y="969185"/>
                </a:lnTo>
                <a:lnTo>
                  <a:pt x="184654" y="941321"/>
                </a:lnTo>
                <a:lnTo>
                  <a:pt x="152044" y="910542"/>
                </a:lnTo>
                <a:lnTo>
                  <a:pt x="122088" y="877035"/>
                </a:lnTo>
                <a:lnTo>
                  <a:pt x="94970" y="840989"/>
                </a:lnTo>
                <a:lnTo>
                  <a:pt x="70874" y="802592"/>
                </a:lnTo>
                <a:lnTo>
                  <a:pt x="49981" y="762032"/>
                </a:lnTo>
                <a:lnTo>
                  <a:pt x="32476" y="719498"/>
                </a:lnTo>
                <a:lnTo>
                  <a:pt x="18543" y="675177"/>
                </a:lnTo>
                <a:lnTo>
                  <a:pt x="8363" y="629259"/>
                </a:lnTo>
                <a:lnTo>
                  <a:pt x="2121" y="581932"/>
                </a:lnTo>
                <a:lnTo>
                  <a:pt x="0" y="533383"/>
                </a:lnTo>
                <a:lnTo>
                  <a:pt x="2121" y="484834"/>
                </a:lnTo>
                <a:lnTo>
                  <a:pt x="8363" y="437507"/>
                </a:lnTo>
                <a:lnTo>
                  <a:pt x="18543" y="391589"/>
                </a:lnTo>
                <a:lnTo>
                  <a:pt x="32476" y="347268"/>
                </a:lnTo>
                <a:lnTo>
                  <a:pt x="49981" y="304734"/>
                </a:lnTo>
                <a:lnTo>
                  <a:pt x="70874" y="264174"/>
                </a:lnTo>
                <a:lnTo>
                  <a:pt x="94970" y="225777"/>
                </a:lnTo>
                <a:lnTo>
                  <a:pt x="122088" y="189731"/>
                </a:lnTo>
                <a:lnTo>
                  <a:pt x="152044" y="156224"/>
                </a:lnTo>
                <a:lnTo>
                  <a:pt x="184654" y="125445"/>
                </a:lnTo>
                <a:lnTo>
                  <a:pt x="219736" y="97581"/>
                </a:lnTo>
                <a:lnTo>
                  <a:pt x="257106" y="72822"/>
                </a:lnTo>
                <a:lnTo>
                  <a:pt x="296581" y="51355"/>
                </a:lnTo>
                <a:lnTo>
                  <a:pt x="337977" y="33369"/>
                </a:lnTo>
                <a:lnTo>
                  <a:pt x="381111" y="19052"/>
                </a:lnTo>
                <a:lnTo>
                  <a:pt x="425801" y="8593"/>
                </a:lnTo>
                <a:lnTo>
                  <a:pt x="471862" y="2179"/>
                </a:lnTo>
                <a:lnTo>
                  <a:pt x="519112" y="0"/>
                </a:lnTo>
                <a:lnTo>
                  <a:pt x="566362" y="2179"/>
                </a:lnTo>
                <a:lnTo>
                  <a:pt x="612423" y="8593"/>
                </a:lnTo>
                <a:lnTo>
                  <a:pt x="657113" y="19052"/>
                </a:lnTo>
                <a:lnTo>
                  <a:pt x="700247" y="33369"/>
                </a:lnTo>
                <a:lnTo>
                  <a:pt x="741643" y="51355"/>
                </a:lnTo>
                <a:lnTo>
                  <a:pt x="781118" y="72822"/>
                </a:lnTo>
                <a:lnTo>
                  <a:pt x="818488" y="97581"/>
                </a:lnTo>
                <a:lnTo>
                  <a:pt x="853570" y="125445"/>
                </a:lnTo>
                <a:lnTo>
                  <a:pt x="886180" y="156224"/>
                </a:lnTo>
                <a:lnTo>
                  <a:pt x="916136" y="189731"/>
                </a:lnTo>
                <a:lnTo>
                  <a:pt x="943254" y="225777"/>
                </a:lnTo>
                <a:lnTo>
                  <a:pt x="967350" y="264174"/>
                </a:lnTo>
                <a:lnTo>
                  <a:pt x="988243" y="304734"/>
                </a:lnTo>
                <a:lnTo>
                  <a:pt x="1005747" y="347268"/>
                </a:lnTo>
                <a:lnTo>
                  <a:pt x="1019681" y="391589"/>
                </a:lnTo>
                <a:lnTo>
                  <a:pt x="1029861" y="437507"/>
                </a:lnTo>
                <a:lnTo>
                  <a:pt x="1036103" y="484834"/>
                </a:lnTo>
                <a:lnTo>
                  <a:pt x="1038224" y="533383"/>
                </a:lnTo>
                <a:lnTo>
                  <a:pt x="1036103" y="581932"/>
                </a:lnTo>
                <a:lnTo>
                  <a:pt x="1029861" y="629259"/>
                </a:lnTo>
                <a:lnTo>
                  <a:pt x="1019681" y="675177"/>
                </a:lnTo>
                <a:lnTo>
                  <a:pt x="1005747" y="719498"/>
                </a:lnTo>
                <a:lnTo>
                  <a:pt x="988243" y="762032"/>
                </a:lnTo>
                <a:lnTo>
                  <a:pt x="967350" y="802592"/>
                </a:lnTo>
                <a:lnTo>
                  <a:pt x="943254" y="840989"/>
                </a:lnTo>
                <a:lnTo>
                  <a:pt x="916136" y="877035"/>
                </a:lnTo>
                <a:lnTo>
                  <a:pt x="886180" y="910542"/>
                </a:lnTo>
                <a:lnTo>
                  <a:pt x="853570" y="941321"/>
                </a:lnTo>
                <a:lnTo>
                  <a:pt x="818488" y="969185"/>
                </a:lnTo>
                <a:lnTo>
                  <a:pt x="781118" y="993944"/>
                </a:lnTo>
                <a:lnTo>
                  <a:pt x="741643" y="1015411"/>
                </a:lnTo>
                <a:lnTo>
                  <a:pt x="700247" y="1033397"/>
                </a:lnTo>
                <a:lnTo>
                  <a:pt x="657113" y="1047714"/>
                </a:lnTo>
                <a:lnTo>
                  <a:pt x="612423" y="1058173"/>
                </a:lnTo>
                <a:lnTo>
                  <a:pt x="566362" y="1064587"/>
                </a:lnTo>
                <a:lnTo>
                  <a:pt x="519112" y="1066767"/>
                </a:lnTo>
                <a:close/>
              </a:path>
            </a:pathLst>
          </a:custGeom>
          <a:solidFill>
            <a:srgbClr val="F5B8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28589" y="6586467"/>
            <a:ext cx="4403090" cy="2338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49554" algn="ctr">
              <a:lnSpc>
                <a:spcPct val="100000"/>
              </a:lnSpc>
              <a:spcBef>
                <a:spcPts val="100"/>
              </a:spcBef>
            </a:pPr>
            <a:r>
              <a:rPr sz="5000" b="1" spc="-75" dirty="0">
                <a:solidFill>
                  <a:srgbClr val="21384A"/>
                </a:solidFill>
                <a:latin typeface="Georgia"/>
                <a:cs typeface="Georgia"/>
              </a:rPr>
              <a:t>4.</a:t>
            </a:r>
            <a:endParaRPr sz="5000" dirty="0">
              <a:latin typeface="Georgia"/>
              <a:cs typeface="Georgia"/>
            </a:endParaRPr>
          </a:p>
          <a:p>
            <a:pPr marL="12700" marR="5080" algn="just">
              <a:lnSpc>
                <a:spcPct val="115100"/>
              </a:lnSpc>
              <a:spcBef>
                <a:spcPts val="4330"/>
              </a:spcBef>
            </a:pPr>
            <a:r>
              <a:rPr sz="1900" spc="40" dirty="0">
                <a:latin typeface="Trebuchet MS"/>
                <a:cs typeface="Trebuchet MS"/>
              </a:rPr>
              <a:t>The </a:t>
            </a:r>
            <a:r>
              <a:rPr sz="1900" spc="20" dirty="0">
                <a:latin typeface="Trebuchet MS"/>
                <a:cs typeface="Trebuchet MS"/>
              </a:rPr>
              <a:t>application </a:t>
            </a:r>
            <a:r>
              <a:rPr sz="1900" spc="-45" dirty="0">
                <a:latin typeface="Trebuchet MS"/>
                <a:cs typeface="Trebuchet MS"/>
              </a:rPr>
              <a:t>will </a:t>
            </a:r>
            <a:r>
              <a:rPr sz="1900" spc="45" dirty="0">
                <a:latin typeface="Trebuchet MS"/>
                <a:cs typeface="Trebuchet MS"/>
              </a:rPr>
              <a:t>be </a:t>
            </a:r>
            <a:r>
              <a:rPr sz="1900" spc="30" dirty="0">
                <a:latin typeface="Trebuchet MS"/>
                <a:cs typeface="Trebuchet MS"/>
              </a:rPr>
              <a:t>easily </a:t>
            </a:r>
            <a:r>
              <a:rPr sz="1900" spc="15" dirty="0">
                <a:latin typeface="Trebuchet MS"/>
                <a:cs typeface="Trebuchet MS"/>
              </a:rPr>
              <a:t>portable </a:t>
            </a:r>
            <a:r>
              <a:rPr sz="1900" spc="20" dirty="0">
                <a:latin typeface="Trebuchet MS"/>
                <a:cs typeface="Trebuchet MS"/>
              </a:rPr>
              <a:t> </a:t>
            </a:r>
            <a:r>
              <a:rPr sz="1900" spc="25" dirty="0">
                <a:latin typeface="Trebuchet MS"/>
                <a:cs typeface="Trebuchet MS"/>
              </a:rPr>
              <a:t>to </a:t>
            </a:r>
            <a:r>
              <a:rPr sz="1900" spc="85" dirty="0" smtClean="0">
                <a:latin typeface="Trebuchet MS"/>
                <a:cs typeface="Trebuchet MS"/>
              </a:rPr>
              <a:t>any</a:t>
            </a:r>
            <a:r>
              <a:rPr lang="en-US" sz="1900" spc="85" dirty="0" smtClean="0">
                <a:latin typeface="Trebuchet MS"/>
                <a:cs typeface="Trebuchet MS"/>
              </a:rPr>
              <a:t> </a:t>
            </a:r>
            <a:r>
              <a:rPr sz="1900" spc="100" dirty="0" smtClean="0">
                <a:latin typeface="Trebuchet MS"/>
                <a:cs typeface="Trebuchet MS"/>
              </a:rPr>
              <a:t>system </a:t>
            </a:r>
            <a:r>
              <a:rPr sz="1900" spc="30" dirty="0">
                <a:latin typeface="Trebuchet MS"/>
                <a:cs typeface="Trebuchet MS"/>
              </a:rPr>
              <a:t>that </a:t>
            </a:r>
            <a:r>
              <a:rPr sz="1900" spc="35" dirty="0">
                <a:latin typeface="Trebuchet MS"/>
                <a:cs typeface="Trebuchet MS"/>
              </a:rPr>
              <a:t> </a:t>
            </a:r>
            <a:r>
              <a:rPr sz="1900" spc="114" dirty="0">
                <a:latin typeface="Trebuchet MS"/>
                <a:cs typeface="Trebuchet MS"/>
              </a:rPr>
              <a:t>has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15" dirty="0">
                <a:latin typeface="Trebuchet MS"/>
                <a:cs typeface="Trebuchet MS"/>
              </a:rPr>
              <a:t>internet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connectivity.</a:t>
            </a:r>
            <a:endParaRPr sz="19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011768" y="6538838"/>
            <a:ext cx="1047750" cy="1066800"/>
          </a:xfrm>
          <a:custGeom>
            <a:avLst/>
            <a:gdLst/>
            <a:ahLst/>
            <a:cxnLst/>
            <a:rect l="l" t="t" r="r" b="b"/>
            <a:pathLst>
              <a:path w="1047750" h="1066800">
                <a:moveTo>
                  <a:pt x="523874" y="1066681"/>
                </a:moveTo>
                <a:lnTo>
                  <a:pt x="476191" y="1064502"/>
                </a:lnTo>
                <a:lnTo>
                  <a:pt x="429707" y="1058089"/>
                </a:lnTo>
                <a:lnTo>
                  <a:pt x="384608" y="1047630"/>
                </a:lnTo>
                <a:lnTo>
                  <a:pt x="341078" y="1033314"/>
                </a:lnTo>
                <a:lnTo>
                  <a:pt x="299302" y="1015330"/>
                </a:lnTo>
                <a:lnTo>
                  <a:pt x="259465" y="993865"/>
                </a:lnTo>
                <a:lnTo>
                  <a:pt x="221752" y="969108"/>
                </a:lnTo>
                <a:lnTo>
                  <a:pt x="186348" y="941246"/>
                </a:lnTo>
                <a:lnTo>
                  <a:pt x="153439" y="910469"/>
                </a:lnTo>
                <a:lnTo>
                  <a:pt x="123208" y="876965"/>
                </a:lnTo>
                <a:lnTo>
                  <a:pt x="95842" y="840922"/>
                </a:lnTo>
                <a:lnTo>
                  <a:pt x="71524" y="802528"/>
                </a:lnTo>
                <a:lnTo>
                  <a:pt x="50440" y="761971"/>
                </a:lnTo>
                <a:lnTo>
                  <a:pt x="32774" y="719440"/>
                </a:lnTo>
                <a:lnTo>
                  <a:pt x="18713" y="675124"/>
                </a:lnTo>
                <a:lnTo>
                  <a:pt x="8440" y="629209"/>
                </a:lnTo>
                <a:lnTo>
                  <a:pt x="2140" y="581885"/>
                </a:lnTo>
                <a:lnTo>
                  <a:pt x="0" y="533340"/>
                </a:lnTo>
                <a:lnTo>
                  <a:pt x="2140" y="484796"/>
                </a:lnTo>
                <a:lnTo>
                  <a:pt x="8440" y="437472"/>
                </a:lnTo>
                <a:lnTo>
                  <a:pt x="18713" y="391557"/>
                </a:lnTo>
                <a:lnTo>
                  <a:pt x="32774" y="347241"/>
                </a:lnTo>
                <a:lnTo>
                  <a:pt x="50440" y="304710"/>
                </a:lnTo>
                <a:lnTo>
                  <a:pt x="71524" y="264153"/>
                </a:lnTo>
                <a:lnTo>
                  <a:pt x="95842" y="225759"/>
                </a:lnTo>
                <a:lnTo>
                  <a:pt x="123208" y="189716"/>
                </a:lnTo>
                <a:lnTo>
                  <a:pt x="153439" y="156211"/>
                </a:lnTo>
                <a:lnTo>
                  <a:pt x="186348" y="125435"/>
                </a:lnTo>
                <a:lnTo>
                  <a:pt x="221752" y="97573"/>
                </a:lnTo>
                <a:lnTo>
                  <a:pt x="259465" y="72816"/>
                </a:lnTo>
                <a:lnTo>
                  <a:pt x="299302" y="51351"/>
                </a:lnTo>
                <a:lnTo>
                  <a:pt x="341078" y="33367"/>
                </a:lnTo>
                <a:lnTo>
                  <a:pt x="384608" y="19051"/>
                </a:lnTo>
                <a:lnTo>
                  <a:pt x="429707" y="8592"/>
                </a:lnTo>
                <a:lnTo>
                  <a:pt x="476191" y="2179"/>
                </a:lnTo>
                <a:lnTo>
                  <a:pt x="523874" y="0"/>
                </a:lnTo>
                <a:lnTo>
                  <a:pt x="571558" y="2179"/>
                </a:lnTo>
                <a:lnTo>
                  <a:pt x="618042" y="8592"/>
                </a:lnTo>
                <a:lnTo>
                  <a:pt x="663141" y="19051"/>
                </a:lnTo>
                <a:lnTo>
                  <a:pt x="706671" y="33367"/>
                </a:lnTo>
                <a:lnTo>
                  <a:pt x="748447" y="51351"/>
                </a:lnTo>
                <a:lnTo>
                  <a:pt x="788284" y="72816"/>
                </a:lnTo>
                <a:lnTo>
                  <a:pt x="825997" y="97573"/>
                </a:lnTo>
                <a:lnTo>
                  <a:pt x="861400" y="125435"/>
                </a:lnTo>
                <a:lnTo>
                  <a:pt x="894310" y="156211"/>
                </a:lnTo>
                <a:lnTo>
                  <a:pt x="924541" y="189716"/>
                </a:lnTo>
                <a:lnTo>
                  <a:pt x="951907" y="225759"/>
                </a:lnTo>
                <a:lnTo>
                  <a:pt x="976225" y="264153"/>
                </a:lnTo>
                <a:lnTo>
                  <a:pt x="997309" y="304710"/>
                </a:lnTo>
                <a:lnTo>
                  <a:pt x="1014974" y="347241"/>
                </a:lnTo>
                <a:lnTo>
                  <a:pt x="1029036" y="391557"/>
                </a:lnTo>
                <a:lnTo>
                  <a:pt x="1039309" y="437472"/>
                </a:lnTo>
                <a:lnTo>
                  <a:pt x="1045609" y="484796"/>
                </a:lnTo>
                <a:lnTo>
                  <a:pt x="1047749" y="533340"/>
                </a:lnTo>
                <a:lnTo>
                  <a:pt x="1045609" y="581885"/>
                </a:lnTo>
                <a:lnTo>
                  <a:pt x="1039309" y="629209"/>
                </a:lnTo>
                <a:lnTo>
                  <a:pt x="1029036" y="675124"/>
                </a:lnTo>
                <a:lnTo>
                  <a:pt x="1014974" y="719440"/>
                </a:lnTo>
                <a:lnTo>
                  <a:pt x="997309" y="761971"/>
                </a:lnTo>
                <a:lnTo>
                  <a:pt x="976225" y="802528"/>
                </a:lnTo>
                <a:lnTo>
                  <a:pt x="951907" y="840922"/>
                </a:lnTo>
                <a:lnTo>
                  <a:pt x="924541" y="876965"/>
                </a:lnTo>
                <a:lnTo>
                  <a:pt x="894310" y="910469"/>
                </a:lnTo>
                <a:lnTo>
                  <a:pt x="861400" y="941246"/>
                </a:lnTo>
                <a:lnTo>
                  <a:pt x="825997" y="969108"/>
                </a:lnTo>
                <a:lnTo>
                  <a:pt x="788284" y="993865"/>
                </a:lnTo>
                <a:lnTo>
                  <a:pt x="748447" y="1015330"/>
                </a:lnTo>
                <a:lnTo>
                  <a:pt x="706671" y="1033314"/>
                </a:lnTo>
                <a:lnTo>
                  <a:pt x="663141" y="1047630"/>
                </a:lnTo>
                <a:lnTo>
                  <a:pt x="618042" y="1058089"/>
                </a:lnTo>
                <a:lnTo>
                  <a:pt x="571558" y="1064502"/>
                </a:lnTo>
                <a:lnTo>
                  <a:pt x="523874" y="1066681"/>
                </a:lnTo>
                <a:close/>
              </a:path>
            </a:pathLst>
          </a:custGeom>
          <a:solidFill>
            <a:srgbClr val="7DD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304221" y="6586467"/>
            <a:ext cx="4455160" cy="2338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00"/>
              </a:spcBef>
            </a:pPr>
            <a:r>
              <a:rPr sz="5000" b="1" spc="-70" dirty="0">
                <a:solidFill>
                  <a:srgbClr val="21384A"/>
                </a:solidFill>
                <a:latin typeface="Georgia"/>
                <a:cs typeface="Georgia"/>
              </a:rPr>
              <a:t>5.</a:t>
            </a:r>
            <a:endParaRPr sz="5000" dirty="0">
              <a:latin typeface="Georgia"/>
              <a:cs typeface="Georgia"/>
            </a:endParaRPr>
          </a:p>
          <a:p>
            <a:pPr marL="12700" marR="5080" algn="just">
              <a:lnSpc>
                <a:spcPct val="115100"/>
              </a:lnSpc>
              <a:spcBef>
                <a:spcPts val="4330"/>
              </a:spcBef>
            </a:pPr>
            <a:r>
              <a:rPr sz="1900" spc="40" dirty="0">
                <a:latin typeface="Trebuchet MS"/>
                <a:cs typeface="Trebuchet MS"/>
              </a:rPr>
              <a:t>The </a:t>
            </a:r>
            <a:r>
              <a:rPr sz="1900" spc="20" dirty="0">
                <a:latin typeface="Trebuchet MS"/>
                <a:cs typeface="Trebuchet MS"/>
              </a:rPr>
              <a:t>application </a:t>
            </a:r>
            <a:r>
              <a:rPr sz="1900" spc="-45" dirty="0">
                <a:latin typeface="Trebuchet MS"/>
                <a:cs typeface="Trebuchet MS"/>
              </a:rPr>
              <a:t>will </a:t>
            </a:r>
            <a:r>
              <a:rPr sz="1900" spc="45" dirty="0">
                <a:latin typeface="Trebuchet MS"/>
                <a:cs typeface="Trebuchet MS"/>
              </a:rPr>
              <a:t>be </a:t>
            </a:r>
            <a:r>
              <a:rPr sz="1900" spc="10" dirty="0">
                <a:latin typeface="Trebuchet MS"/>
                <a:cs typeface="Trebuchet MS"/>
              </a:rPr>
              <a:t>able </a:t>
            </a:r>
            <a:r>
              <a:rPr sz="1900" spc="25" dirty="0">
                <a:latin typeface="Trebuchet MS"/>
                <a:cs typeface="Trebuchet MS"/>
              </a:rPr>
              <a:t>to </a:t>
            </a:r>
            <a:r>
              <a:rPr sz="1900" spc="60" dirty="0">
                <a:latin typeface="Trebuchet MS"/>
                <a:cs typeface="Trebuchet MS"/>
              </a:rPr>
              <a:t>expand </a:t>
            </a:r>
            <a:r>
              <a:rPr sz="1900" spc="65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its</a:t>
            </a:r>
            <a:r>
              <a:rPr sz="1900" spc="35" dirty="0">
                <a:latin typeface="Trebuchet MS"/>
                <a:cs typeface="Trebuchet MS"/>
              </a:rPr>
              <a:t> </a:t>
            </a:r>
            <a:r>
              <a:rPr sz="1900" spc="25" dirty="0">
                <a:latin typeface="Trebuchet MS"/>
                <a:cs typeface="Trebuchet MS"/>
              </a:rPr>
              <a:t>functionalities</a:t>
            </a:r>
            <a:r>
              <a:rPr sz="1900" spc="30" dirty="0">
                <a:latin typeface="Trebuchet MS"/>
                <a:cs typeface="Trebuchet MS"/>
              </a:rPr>
              <a:t> </a:t>
            </a:r>
            <a:r>
              <a:rPr sz="1900" spc="35" dirty="0">
                <a:latin typeface="Trebuchet MS"/>
                <a:cs typeface="Trebuchet MS"/>
              </a:rPr>
              <a:t>without</a:t>
            </a:r>
            <a:r>
              <a:rPr sz="1900" spc="645" dirty="0">
                <a:latin typeface="Trebuchet MS"/>
                <a:cs typeface="Trebuchet MS"/>
              </a:rPr>
              <a:t> </a:t>
            </a:r>
            <a:r>
              <a:rPr sz="1900" spc="80" dirty="0">
                <a:latin typeface="Trebuchet MS"/>
                <a:cs typeface="Trebuchet MS"/>
              </a:rPr>
              <a:t>having </a:t>
            </a:r>
            <a:r>
              <a:rPr sz="1900" spc="85" dirty="0">
                <a:latin typeface="Trebuchet MS"/>
                <a:cs typeface="Trebuchet MS"/>
              </a:rPr>
              <a:t> </a:t>
            </a:r>
            <a:r>
              <a:rPr sz="1900" spc="35" dirty="0">
                <a:latin typeface="Trebuchet MS"/>
                <a:cs typeface="Trebuchet MS"/>
              </a:rPr>
              <a:t>undesirable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side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15" dirty="0">
                <a:latin typeface="Trebuchet MS"/>
                <a:cs typeface="Trebuchet MS"/>
              </a:rPr>
              <a:t>effects.</a:t>
            </a:r>
            <a:endParaRPr sz="1900" dirty="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1057195"/>
            <a:ext cx="2303145" cy="7239000"/>
            <a:chOff x="0" y="1057195"/>
            <a:chExt cx="2303145" cy="7239000"/>
          </a:xfrm>
        </p:grpSpPr>
        <p:sp>
          <p:nvSpPr>
            <p:cNvPr id="14" name="object 14"/>
            <p:cNvSpPr/>
            <p:nvPr/>
          </p:nvSpPr>
          <p:spPr>
            <a:xfrm>
              <a:off x="0" y="1057195"/>
              <a:ext cx="681355" cy="2366645"/>
            </a:xfrm>
            <a:custGeom>
              <a:avLst/>
              <a:gdLst/>
              <a:ahLst/>
              <a:cxnLst/>
              <a:rect l="l" t="t" r="r" b="b"/>
              <a:pathLst>
                <a:path w="681355" h="2366645">
                  <a:moveTo>
                    <a:pt x="0" y="2366536"/>
                  </a:moveTo>
                  <a:lnTo>
                    <a:pt x="0" y="0"/>
                  </a:lnTo>
                  <a:lnTo>
                    <a:pt x="7325" y="4241"/>
                  </a:lnTo>
                  <a:lnTo>
                    <a:pt x="24459" y="14498"/>
                  </a:lnTo>
                  <a:lnTo>
                    <a:pt x="58273" y="35759"/>
                  </a:lnTo>
                  <a:lnTo>
                    <a:pt x="91451" y="57999"/>
                  </a:lnTo>
                  <a:lnTo>
                    <a:pt x="123966" y="81197"/>
                  </a:lnTo>
                  <a:lnTo>
                    <a:pt x="155789" y="105336"/>
                  </a:lnTo>
                  <a:lnTo>
                    <a:pt x="186894" y="130393"/>
                  </a:lnTo>
                  <a:lnTo>
                    <a:pt x="217255" y="156348"/>
                  </a:lnTo>
                  <a:lnTo>
                    <a:pt x="246844" y="183178"/>
                  </a:lnTo>
                  <a:lnTo>
                    <a:pt x="275638" y="210860"/>
                  </a:lnTo>
                  <a:lnTo>
                    <a:pt x="303611" y="239372"/>
                  </a:lnTo>
                  <a:lnTo>
                    <a:pt x="330739" y="268689"/>
                  </a:lnTo>
                  <a:lnTo>
                    <a:pt x="357000" y="298785"/>
                  </a:lnTo>
                  <a:lnTo>
                    <a:pt x="382372" y="329635"/>
                  </a:lnTo>
                  <a:lnTo>
                    <a:pt x="406832" y="361213"/>
                  </a:lnTo>
                  <a:lnTo>
                    <a:pt x="430359" y="393491"/>
                  </a:lnTo>
                  <a:lnTo>
                    <a:pt x="452934" y="426443"/>
                  </a:lnTo>
                  <a:lnTo>
                    <a:pt x="474538" y="460040"/>
                  </a:lnTo>
                  <a:lnTo>
                    <a:pt x="495152" y="494254"/>
                  </a:lnTo>
                  <a:lnTo>
                    <a:pt x="514757" y="529055"/>
                  </a:lnTo>
                  <a:lnTo>
                    <a:pt x="533339" y="564414"/>
                  </a:lnTo>
                  <a:lnTo>
                    <a:pt x="550880" y="600300"/>
                  </a:lnTo>
                  <a:lnTo>
                    <a:pt x="567366" y="636684"/>
                  </a:lnTo>
                  <a:lnTo>
                    <a:pt x="582784" y="673533"/>
                  </a:lnTo>
                  <a:lnTo>
                    <a:pt x="597118" y="710817"/>
                  </a:lnTo>
                  <a:lnTo>
                    <a:pt x="610358" y="748504"/>
                  </a:lnTo>
                  <a:lnTo>
                    <a:pt x="622492" y="786562"/>
                  </a:lnTo>
                  <a:lnTo>
                    <a:pt x="633511" y="824958"/>
                  </a:lnTo>
                  <a:lnTo>
                    <a:pt x="643403" y="863659"/>
                  </a:lnTo>
                  <a:lnTo>
                    <a:pt x="652162" y="902633"/>
                  </a:lnTo>
                  <a:lnTo>
                    <a:pt x="659779" y="941846"/>
                  </a:lnTo>
                  <a:lnTo>
                    <a:pt x="666248" y="981265"/>
                  </a:lnTo>
                  <a:lnTo>
                    <a:pt x="671564" y="1020857"/>
                  </a:lnTo>
                  <a:lnTo>
                    <a:pt x="675722" y="1060587"/>
                  </a:lnTo>
                  <a:lnTo>
                    <a:pt x="678718" y="1100422"/>
                  </a:lnTo>
                  <a:lnTo>
                    <a:pt x="680550" y="1140327"/>
                  </a:lnTo>
                  <a:lnTo>
                    <a:pt x="681217" y="1180269"/>
                  </a:lnTo>
                  <a:lnTo>
                    <a:pt x="681113" y="1200245"/>
                  </a:lnTo>
                  <a:lnTo>
                    <a:pt x="680030" y="1240174"/>
                  </a:lnTo>
                  <a:lnTo>
                    <a:pt x="677782" y="1280064"/>
                  </a:lnTo>
                  <a:lnTo>
                    <a:pt x="674371" y="1319862"/>
                  </a:lnTo>
                  <a:lnTo>
                    <a:pt x="669799" y="1359553"/>
                  </a:lnTo>
                  <a:lnTo>
                    <a:pt x="664072" y="1399085"/>
                  </a:lnTo>
                  <a:lnTo>
                    <a:pt x="657191" y="1438441"/>
                  </a:lnTo>
                  <a:lnTo>
                    <a:pt x="649166" y="1477571"/>
                  </a:lnTo>
                  <a:lnTo>
                    <a:pt x="640001" y="1516460"/>
                  </a:lnTo>
                  <a:lnTo>
                    <a:pt x="629707" y="1555056"/>
                  </a:lnTo>
                  <a:lnTo>
                    <a:pt x="618288" y="1593343"/>
                  </a:lnTo>
                  <a:lnTo>
                    <a:pt x="605759" y="1631273"/>
                  </a:lnTo>
                  <a:lnTo>
                    <a:pt x="592125" y="1668830"/>
                  </a:lnTo>
                  <a:lnTo>
                    <a:pt x="577404" y="1705964"/>
                  </a:lnTo>
                  <a:lnTo>
                    <a:pt x="561603" y="1742661"/>
                  </a:lnTo>
                  <a:lnTo>
                    <a:pt x="544740" y="1778874"/>
                  </a:lnTo>
                  <a:lnTo>
                    <a:pt x="526824" y="1814587"/>
                  </a:lnTo>
                  <a:lnTo>
                    <a:pt x="507877" y="1849754"/>
                  </a:lnTo>
                  <a:lnTo>
                    <a:pt x="487907" y="1884360"/>
                  </a:lnTo>
                  <a:lnTo>
                    <a:pt x="466941" y="1918362"/>
                  </a:lnTo>
                  <a:lnTo>
                    <a:pt x="444986" y="1951745"/>
                  </a:lnTo>
                  <a:lnTo>
                    <a:pt x="422072" y="1984465"/>
                  </a:lnTo>
                  <a:lnTo>
                    <a:pt x="398206" y="2016510"/>
                  </a:lnTo>
                  <a:lnTo>
                    <a:pt x="373421" y="2047838"/>
                  </a:lnTo>
                  <a:lnTo>
                    <a:pt x="347727" y="2078435"/>
                  </a:lnTo>
                  <a:lnTo>
                    <a:pt x="321157" y="2108264"/>
                  </a:lnTo>
                  <a:lnTo>
                    <a:pt x="293721" y="2137310"/>
                  </a:lnTo>
                  <a:lnTo>
                    <a:pt x="265455" y="2165537"/>
                  </a:lnTo>
                  <a:lnTo>
                    <a:pt x="236371" y="2192932"/>
                  </a:lnTo>
                  <a:lnTo>
                    <a:pt x="206507" y="2219462"/>
                  </a:lnTo>
                  <a:lnTo>
                    <a:pt x="175875" y="2245114"/>
                  </a:lnTo>
                  <a:lnTo>
                    <a:pt x="144514" y="2269856"/>
                  </a:lnTo>
                  <a:lnTo>
                    <a:pt x="112437" y="2293677"/>
                  </a:lnTo>
                  <a:lnTo>
                    <a:pt x="79686" y="2316546"/>
                  </a:lnTo>
                  <a:lnTo>
                    <a:pt x="46274" y="2338455"/>
                  </a:lnTo>
                  <a:lnTo>
                    <a:pt x="12244" y="2359374"/>
                  </a:lnTo>
                  <a:lnTo>
                    <a:pt x="0" y="2366536"/>
                  </a:lnTo>
                  <a:close/>
                </a:path>
              </a:pathLst>
            </a:custGeom>
            <a:solidFill>
              <a:srgbClr val="F18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5701300"/>
              <a:ext cx="933450" cy="2595245"/>
            </a:xfrm>
            <a:custGeom>
              <a:avLst/>
              <a:gdLst/>
              <a:ahLst/>
              <a:cxnLst/>
              <a:rect l="l" t="t" r="r" b="b"/>
              <a:pathLst>
                <a:path w="933450" h="2595245">
                  <a:moveTo>
                    <a:pt x="0" y="2594685"/>
                  </a:moveTo>
                  <a:lnTo>
                    <a:pt x="0" y="0"/>
                  </a:lnTo>
                  <a:lnTo>
                    <a:pt x="2340" y="769"/>
                  </a:lnTo>
                  <a:lnTo>
                    <a:pt x="21222" y="7286"/>
                  </a:lnTo>
                  <a:lnTo>
                    <a:pt x="58686" y="21142"/>
                  </a:lnTo>
                  <a:lnTo>
                    <a:pt x="95729" y="36085"/>
                  </a:lnTo>
                  <a:lnTo>
                    <a:pt x="132321" y="52104"/>
                  </a:lnTo>
                  <a:lnTo>
                    <a:pt x="168428" y="69185"/>
                  </a:lnTo>
                  <a:lnTo>
                    <a:pt x="204022" y="87312"/>
                  </a:lnTo>
                  <a:lnTo>
                    <a:pt x="239072" y="106471"/>
                  </a:lnTo>
                  <a:lnTo>
                    <a:pt x="273546" y="126645"/>
                  </a:lnTo>
                  <a:lnTo>
                    <a:pt x="307417" y="147816"/>
                  </a:lnTo>
                  <a:lnTo>
                    <a:pt x="340655" y="169968"/>
                  </a:lnTo>
                  <a:lnTo>
                    <a:pt x="373233" y="193082"/>
                  </a:lnTo>
                  <a:lnTo>
                    <a:pt x="405121" y="217136"/>
                  </a:lnTo>
                  <a:lnTo>
                    <a:pt x="436294" y="242112"/>
                  </a:lnTo>
                  <a:lnTo>
                    <a:pt x="466724" y="267987"/>
                  </a:lnTo>
                  <a:lnTo>
                    <a:pt x="496385" y="294739"/>
                  </a:lnTo>
                  <a:lnTo>
                    <a:pt x="525252" y="322346"/>
                  </a:lnTo>
                  <a:lnTo>
                    <a:pt x="553302" y="350784"/>
                  </a:lnTo>
                  <a:lnTo>
                    <a:pt x="580509" y="380030"/>
                  </a:lnTo>
                  <a:lnTo>
                    <a:pt x="606851" y="410057"/>
                  </a:lnTo>
                  <a:lnTo>
                    <a:pt x="632305" y="440841"/>
                  </a:lnTo>
                  <a:lnTo>
                    <a:pt x="656848" y="472355"/>
                  </a:lnTo>
                  <a:lnTo>
                    <a:pt x="680462" y="504573"/>
                  </a:lnTo>
                  <a:lnTo>
                    <a:pt x="703125" y="537466"/>
                  </a:lnTo>
                  <a:lnTo>
                    <a:pt x="724818" y="571007"/>
                  </a:lnTo>
                  <a:lnTo>
                    <a:pt x="745522" y="605167"/>
                  </a:lnTo>
                  <a:lnTo>
                    <a:pt x="765220" y="639917"/>
                  </a:lnTo>
                  <a:lnTo>
                    <a:pt x="783895" y="675228"/>
                  </a:lnTo>
                  <a:lnTo>
                    <a:pt x="801532" y="711069"/>
                  </a:lnTo>
                  <a:lnTo>
                    <a:pt x="818115" y="747410"/>
                  </a:lnTo>
                  <a:lnTo>
                    <a:pt x="833629" y="784220"/>
                  </a:lnTo>
                  <a:lnTo>
                    <a:pt x="848062" y="821467"/>
                  </a:lnTo>
                  <a:lnTo>
                    <a:pt x="861402" y="859120"/>
                  </a:lnTo>
                  <a:lnTo>
                    <a:pt x="873637" y="897147"/>
                  </a:lnTo>
                  <a:lnTo>
                    <a:pt x="884757" y="935514"/>
                  </a:lnTo>
                  <a:lnTo>
                    <a:pt x="894751" y="974191"/>
                  </a:lnTo>
                  <a:lnTo>
                    <a:pt x="903613" y="1013143"/>
                  </a:lnTo>
                  <a:lnTo>
                    <a:pt x="911334" y="1052337"/>
                  </a:lnTo>
                  <a:lnTo>
                    <a:pt x="917907" y="1091740"/>
                  </a:lnTo>
                  <a:lnTo>
                    <a:pt x="923327" y="1131319"/>
                  </a:lnTo>
                  <a:lnTo>
                    <a:pt x="927589" y="1171039"/>
                  </a:lnTo>
                  <a:lnTo>
                    <a:pt x="930690" y="1210867"/>
                  </a:lnTo>
                  <a:lnTo>
                    <a:pt x="932627" y="1250768"/>
                  </a:lnTo>
                  <a:lnTo>
                    <a:pt x="933398" y="1290709"/>
                  </a:lnTo>
                  <a:lnTo>
                    <a:pt x="933346" y="1310687"/>
                  </a:lnTo>
                  <a:lnTo>
                    <a:pt x="932368" y="1350620"/>
                  </a:lnTo>
                  <a:lnTo>
                    <a:pt x="930225" y="1390516"/>
                  </a:lnTo>
                  <a:lnTo>
                    <a:pt x="926918" y="1430324"/>
                  </a:lnTo>
                  <a:lnTo>
                    <a:pt x="922450" y="1470028"/>
                  </a:lnTo>
                  <a:lnTo>
                    <a:pt x="916826" y="1509576"/>
                  </a:lnTo>
                  <a:lnTo>
                    <a:pt x="910049" y="1548952"/>
                  </a:lnTo>
                  <a:lnTo>
                    <a:pt x="902126" y="1588104"/>
                  </a:lnTo>
                  <a:lnTo>
                    <a:pt x="893062" y="1627018"/>
                  </a:lnTo>
                  <a:lnTo>
                    <a:pt x="882869" y="1665642"/>
                  </a:lnTo>
                  <a:lnTo>
                    <a:pt x="871550" y="1703961"/>
                  </a:lnTo>
                  <a:lnTo>
                    <a:pt x="859119" y="1741924"/>
                  </a:lnTo>
                  <a:lnTo>
                    <a:pt x="845584" y="1779517"/>
                  </a:lnTo>
                  <a:lnTo>
                    <a:pt x="830959" y="1816691"/>
                  </a:lnTo>
                  <a:lnTo>
                    <a:pt x="815253" y="1853431"/>
                  </a:lnTo>
                  <a:lnTo>
                    <a:pt x="798484" y="1889688"/>
                  </a:lnTo>
                  <a:lnTo>
                    <a:pt x="780660" y="1925448"/>
                  </a:lnTo>
                  <a:lnTo>
                    <a:pt x="761805" y="1960666"/>
                  </a:lnTo>
                  <a:lnTo>
                    <a:pt x="741925" y="1995326"/>
                  </a:lnTo>
                  <a:lnTo>
                    <a:pt x="721047" y="2029383"/>
                  </a:lnTo>
                  <a:lnTo>
                    <a:pt x="699178" y="2062824"/>
                  </a:lnTo>
                  <a:lnTo>
                    <a:pt x="676348" y="2095604"/>
                  </a:lnTo>
                  <a:lnTo>
                    <a:pt x="652566" y="2127712"/>
                  </a:lnTo>
                  <a:lnTo>
                    <a:pt x="627862" y="2159105"/>
                  </a:lnTo>
                  <a:lnTo>
                    <a:pt x="602247" y="2189771"/>
                  </a:lnTo>
                  <a:lnTo>
                    <a:pt x="575754" y="2219669"/>
                  </a:lnTo>
                  <a:lnTo>
                    <a:pt x="548392" y="2248788"/>
                  </a:lnTo>
                  <a:lnTo>
                    <a:pt x="520199" y="2277089"/>
                  </a:lnTo>
                  <a:lnTo>
                    <a:pt x="491186" y="2304561"/>
                  </a:lnTo>
                  <a:lnTo>
                    <a:pt x="461389" y="2331168"/>
                  </a:lnTo>
                  <a:lnTo>
                    <a:pt x="430823" y="2356901"/>
                  </a:lnTo>
                  <a:lnTo>
                    <a:pt x="399525" y="2381725"/>
                  </a:lnTo>
                  <a:lnTo>
                    <a:pt x="367509" y="2405629"/>
                  </a:lnTo>
                  <a:lnTo>
                    <a:pt x="334816" y="2428584"/>
                  </a:lnTo>
                  <a:lnTo>
                    <a:pt x="301460" y="2450579"/>
                  </a:lnTo>
                  <a:lnTo>
                    <a:pt x="267484" y="2471587"/>
                  </a:lnTo>
                  <a:lnTo>
                    <a:pt x="232902" y="2491599"/>
                  </a:lnTo>
                  <a:lnTo>
                    <a:pt x="197758" y="2510588"/>
                  </a:lnTo>
                  <a:lnTo>
                    <a:pt x="162067" y="2528548"/>
                  </a:lnTo>
                  <a:lnTo>
                    <a:pt x="125875" y="2545454"/>
                  </a:lnTo>
                  <a:lnTo>
                    <a:pt x="89197" y="2561300"/>
                  </a:lnTo>
                  <a:lnTo>
                    <a:pt x="52081" y="2576065"/>
                  </a:lnTo>
                  <a:lnTo>
                    <a:pt x="14541" y="2589744"/>
                  </a:lnTo>
                  <a:lnTo>
                    <a:pt x="0" y="2594685"/>
                  </a:lnTo>
                  <a:close/>
                </a:path>
              </a:pathLst>
            </a:custGeom>
            <a:solidFill>
              <a:srgbClr val="6AA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3207406"/>
              <a:ext cx="2303145" cy="2736850"/>
            </a:xfrm>
            <a:custGeom>
              <a:avLst/>
              <a:gdLst/>
              <a:ahLst/>
              <a:cxnLst/>
              <a:rect l="l" t="t" r="r" b="b"/>
              <a:pathLst>
                <a:path w="2303145" h="2736850">
                  <a:moveTo>
                    <a:pt x="153056" y="2491429"/>
                  </a:moveTo>
                  <a:lnTo>
                    <a:pt x="104641" y="2456152"/>
                  </a:lnTo>
                  <a:lnTo>
                    <a:pt x="57818" y="2418790"/>
                  </a:lnTo>
                  <a:lnTo>
                    <a:pt x="0" y="2367687"/>
                  </a:lnTo>
                  <a:lnTo>
                    <a:pt x="0" y="368930"/>
                  </a:lnTo>
                  <a:lnTo>
                    <a:pt x="35604" y="336730"/>
                  </a:lnTo>
                  <a:lnTo>
                    <a:pt x="81616" y="298361"/>
                  </a:lnTo>
                  <a:lnTo>
                    <a:pt x="129263" y="262042"/>
                  </a:lnTo>
                  <a:lnTo>
                    <a:pt x="178456" y="227841"/>
                  </a:lnTo>
                  <a:lnTo>
                    <a:pt x="229099" y="195827"/>
                  </a:lnTo>
                  <a:lnTo>
                    <a:pt x="281091" y="166061"/>
                  </a:lnTo>
                  <a:lnTo>
                    <a:pt x="334335" y="138600"/>
                  </a:lnTo>
                  <a:lnTo>
                    <a:pt x="388734" y="113494"/>
                  </a:lnTo>
                  <a:lnTo>
                    <a:pt x="444179" y="90794"/>
                  </a:lnTo>
                  <a:lnTo>
                    <a:pt x="500561" y="70544"/>
                  </a:lnTo>
                  <a:lnTo>
                    <a:pt x="557773" y="52780"/>
                  </a:lnTo>
                  <a:lnTo>
                    <a:pt x="615712" y="37538"/>
                  </a:lnTo>
                  <a:lnTo>
                    <a:pt x="674262" y="24846"/>
                  </a:lnTo>
                  <a:lnTo>
                    <a:pt x="733307" y="14729"/>
                  </a:lnTo>
                  <a:lnTo>
                    <a:pt x="792738" y="7208"/>
                  </a:lnTo>
                  <a:lnTo>
                    <a:pt x="852445" y="2295"/>
                  </a:lnTo>
                  <a:lnTo>
                    <a:pt x="912308" y="0"/>
                  </a:lnTo>
                  <a:lnTo>
                    <a:pt x="972210" y="327"/>
                  </a:lnTo>
                  <a:lnTo>
                    <a:pt x="1032040" y="3277"/>
                  </a:lnTo>
                  <a:lnTo>
                    <a:pt x="1091687" y="8844"/>
                  </a:lnTo>
                  <a:lnTo>
                    <a:pt x="1151033" y="17016"/>
                  </a:lnTo>
                  <a:lnTo>
                    <a:pt x="1209960" y="27778"/>
                  </a:lnTo>
                  <a:lnTo>
                    <a:pt x="1268358" y="41109"/>
                  </a:lnTo>
                  <a:lnTo>
                    <a:pt x="1326120" y="56985"/>
                  </a:lnTo>
                  <a:lnTo>
                    <a:pt x="1383132" y="75375"/>
                  </a:lnTo>
                  <a:lnTo>
                    <a:pt x="1439280" y="96242"/>
                  </a:lnTo>
                  <a:lnTo>
                    <a:pt x="1494460" y="119546"/>
                  </a:lnTo>
                  <a:lnTo>
                    <a:pt x="1548571" y="145246"/>
                  </a:lnTo>
                  <a:lnTo>
                    <a:pt x="1601504" y="173290"/>
                  </a:lnTo>
                  <a:lnTo>
                    <a:pt x="1653155" y="203623"/>
                  </a:lnTo>
                  <a:lnTo>
                    <a:pt x="1703428" y="236187"/>
                  </a:lnTo>
                  <a:lnTo>
                    <a:pt x="1752231" y="270924"/>
                  </a:lnTo>
                  <a:lnTo>
                    <a:pt x="1799466" y="307765"/>
                  </a:lnTo>
                  <a:lnTo>
                    <a:pt x="1845039" y="346635"/>
                  </a:lnTo>
                  <a:lnTo>
                    <a:pt x="1888867" y="387464"/>
                  </a:lnTo>
                  <a:lnTo>
                    <a:pt x="1930869" y="430175"/>
                  </a:lnTo>
                  <a:lnTo>
                    <a:pt x="1970960" y="474685"/>
                  </a:lnTo>
                  <a:lnTo>
                    <a:pt x="2009061" y="520904"/>
                  </a:lnTo>
                  <a:lnTo>
                    <a:pt x="2045103" y="568747"/>
                  </a:lnTo>
                  <a:lnTo>
                    <a:pt x="2079018" y="618126"/>
                  </a:lnTo>
                  <a:lnTo>
                    <a:pt x="2110739" y="668943"/>
                  </a:lnTo>
                  <a:lnTo>
                    <a:pt x="2140203" y="721096"/>
                  </a:lnTo>
                  <a:lnTo>
                    <a:pt x="2167356" y="774490"/>
                  </a:lnTo>
                  <a:lnTo>
                    <a:pt x="2192147" y="829025"/>
                  </a:lnTo>
                  <a:lnTo>
                    <a:pt x="2214527" y="884594"/>
                  </a:lnTo>
                  <a:lnTo>
                    <a:pt x="2234453" y="941087"/>
                  </a:lnTo>
                  <a:lnTo>
                    <a:pt x="2251885" y="998397"/>
                  </a:lnTo>
                  <a:lnTo>
                    <a:pt x="2266794" y="1056421"/>
                  </a:lnTo>
                  <a:lnTo>
                    <a:pt x="2279148" y="1115041"/>
                  </a:lnTo>
                  <a:lnTo>
                    <a:pt x="2288924" y="1174143"/>
                  </a:lnTo>
                  <a:lnTo>
                    <a:pt x="2296103" y="1233617"/>
                  </a:lnTo>
                  <a:lnTo>
                    <a:pt x="2300673" y="1293353"/>
                  </a:lnTo>
                  <a:lnTo>
                    <a:pt x="2302624" y="1353232"/>
                  </a:lnTo>
                  <a:lnTo>
                    <a:pt x="2301951" y="1413135"/>
                  </a:lnTo>
                  <a:lnTo>
                    <a:pt x="2298658" y="1472952"/>
                  </a:lnTo>
                  <a:lnTo>
                    <a:pt x="2292748" y="1532572"/>
                  </a:lnTo>
                  <a:lnTo>
                    <a:pt x="2284235" y="1591876"/>
                  </a:lnTo>
                  <a:lnTo>
                    <a:pt x="2273136" y="1650749"/>
                  </a:lnTo>
                  <a:lnTo>
                    <a:pt x="2259470" y="1709078"/>
                  </a:lnTo>
                  <a:lnTo>
                    <a:pt x="2243263" y="1766759"/>
                  </a:lnTo>
                  <a:lnTo>
                    <a:pt x="2224547" y="1823675"/>
                  </a:lnTo>
                  <a:lnTo>
                    <a:pt x="2203360" y="1879714"/>
                  </a:lnTo>
                  <a:lnTo>
                    <a:pt x="2179740" y="1934772"/>
                  </a:lnTo>
                  <a:lnTo>
                    <a:pt x="2153731" y="1988748"/>
                  </a:lnTo>
                  <a:lnTo>
                    <a:pt x="2125385" y="2041533"/>
                  </a:lnTo>
                  <a:lnTo>
                    <a:pt x="2094757" y="2093024"/>
                  </a:lnTo>
                  <a:lnTo>
                    <a:pt x="2061906" y="2143126"/>
                  </a:lnTo>
                  <a:lnTo>
                    <a:pt x="2026892" y="2191746"/>
                  </a:lnTo>
                  <a:lnTo>
                    <a:pt x="1989783" y="2238786"/>
                  </a:lnTo>
                  <a:lnTo>
                    <a:pt x="1950653" y="2284154"/>
                  </a:lnTo>
                  <a:lnTo>
                    <a:pt x="1909576" y="2327766"/>
                  </a:lnTo>
                  <a:lnTo>
                    <a:pt x="1866626" y="2369541"/>
                  </a:lnTo>
                  <a:lnTo>
                    <a:pt x="1821889" y="2409396"/>
                  </a:lnTo>
                  <a:lnTo>
                    <a:pt x="1775455" y="2447253"/>
                  </a:lnTo>
                  <a:lnTo>
                    <a:pt x="1727408" y="2483040"/>
                  </a:lnTo>
                  <a:lnTo>
                    <a:pt x="1677838" y="2516693"/>
                  </a:lnTo>
                  <a:lnTo>
                    <a:pt x="1626842" y="2548143"/>
                  </a:lnTo>
                  <a:lnTo>
                    <a:pt x="1574524" y="2577330"/>
                  </a:lnTo>
                  <a:lnTo>
                    <a:pt x="1520978" y="2604199"/>
                  </a:lnTo>
                  <a:lnTo>
                    <a:pt x="1466305" y="2628699"/>
                  </a:lnTo>
                  <a:lnTo>
                    <a:pt x="1410611" y="2650783"/>
                  </a:lnTo>
                  <a:lnTo>
                    <a:pt x="1354009" y="2670407"/>
                  </a:lnTo>
                  <a:lnTo>
                    <a:pt x="1296603" y="2687535"/>
                  </a:lnTo>
                  <a:lnTo>
                    <a:pt x="1238499" y="2702134"/>
                  </a:lnTo>
                  <a:lnTo>
                    <a:pt x="1179812" y="2714176"/>
                  </a:lnTo>
                  <a:lnTo>
                    <a:pt x="1120659" y="2723636"/>
                  </a:lnTo>
                  <a:lnTo>
                    <a:pt x="1061148" y="2730498"/>
                  </a:lnTo>
                  <a:lnTo>
                    <a:pt x="1001390" y="2734748"/>
                  </a:lnTo>
                  <a:lnTo>
                    <a:pt x="941505" y="2736379"/>
                  </a:lnTo>
                  <a:lnTo>
                    <a:pt x="881610" y="2735387"/>
                  </a:lnTo>
                  <a:lnTo>
                    <a:pt x="821817" y="2731773"/>
                  </a:lnTo>
                  <a:lnTo>
                    <a:pt x="762235" y="2725545"/>
                  </a:lnTo>
                  <a:lnTo>
                    <a:pt x="702984" y="2716715"/>
                  </a:lnTo>
                  <a:lnTo>
                    <a:pt x="644181" y="2705300"/>
                  </a:lnTo>
                  <a:lnTo>
                    <a:pt x="585935" y="2691323"/>
                  </a:lnTo>
                  <a:lnTo>
                    <a:pt x="528352" y="2674806"/>
                  </a:lnTo>
                  <a:lnTo>
                    <a:pt x="471547" y="2655785"/>
                  </a:lnTo>
                  <a:lnTo>
                    <a:pt x="415635" y="2634297"/>
                  </a:lnTo>
                  <a:lnTo>
                    <a:pt x="360716" y="2610381"/>
                  </a:lnTo>
                  <a:lnTo>
                    <a:pt x="306895" y="2584083"/>
                  </a:lnTo>
                  <a:lnTo>
                    <a:pt x="254276" y="2555453"/>
                  </a:lnTo>
                  <a:lnTo>
                    <a:pt x="202965" y="2524549"/>
                  </a:lnTo>
                  <a:lnTo>
                    <a:pt x="153056" y="2491429"/>
                  </a:lnTo>
                  <a:close/>
                </a:path>
              </a:pathLst>
            </a:custGeom>
            <a:solidFill>
              <a:srgbClr val="EF67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15579067" y="776406"/>
            <a:ext cx="2709545" cy="4224020"/>
          </a:xfrm>
          <a:custGeom>
            <a:avLst/>
            <a:gdLst/>
            <a:ahLst/>
            <a:cxnLst/>
            <a:rect l="l" t="t" r="r" b="b"/>
            <a:pathLst>
              <a:path w="2709544" h="4224020">
                <a:moveTo>
                  <a:pt x="2708931" y="4223669"/>
                </a:moveTo>
                <a:lnTo>
                  <a:pt x="2597732" y="4221959"/>
                </a:lnTo>
                <a:lnTo>
                  <a:pt x="2506742" y="4216650"/>
                </a:lnTo>
                <a:lnTo>
                  <a:pt x="2416271" y="4207947"/>
                </a:lnTo>
                <a:lnTo>
                  <a:pt x="2326368" y="4195892"/>
                </a:lnTo>
                <a:lnTo>
                  <a:pt x="2237082" y="4180530"/>
                </a:lnTo>
                <a:lnTo>
                  <a:pt x="2148462" y="4161907"/>
                </a:lnTo>
                <a:lnTo>
                  <a:pt x="2060558" y="4140065"/>
                </a:lnTo>
                <a:lnTo>
                  <a:pt x="1973418" y="4115050"/>
                </a:lnTo>
                <a:lnTo>
                  <a:pt x="1887092" y="4086906"/>
                </a:lnTo>
                <a:lnTo>
                  <a:pt x="1801629" y="4055677"/>
                </a:lnTo>
                <a:lnTo>
                  <a:pt x="1717079" y="4021407"/>
                </a:lnTo>
                <a:lnTo>
                  <a:pt x="1633489" y="3984141"/>
                </a:lnTo>
                <a:lnTo>
                  <a:pt x="1550911" y="3943924"/>
                </a:lnTo>
                <a:lnTo>
                  <a:pt x="1469391" y="3900799"/>
                </a:lnTo>
                <a:lnTo>
                  <a:pt x="1388981" y="3854811"/>
                </a:lnTo>
                <a:lnTo>
                  <a:pt x="1309729" y="3806004"/>
                </a:lnTo>
                <a:lnTo>
                  <a:pt x="1231683" y="3754423"/>
                </a:lnTo>
                <a:lnTo>
                  <a:pt x="1154894" y="3700112"/>
                </a:lnTo>
                <a:lnTo>
                  <a:pt x="1079411" y="3643115"/>
                </a:lnTo>
                <a:lnTo>
                  <a:pt x="1005282" y="3583477"/>
                </a:lnTo>
                <a:lnTo>
                  <a:pt x="932557" y="3521241"/>
                </a:lnTo>
                <a:lnTo>
                  <a:pt x="861285" y="3456453"/>
                </a:lnTo>
                <a:lnTo>
                  <a:pt x="791515" y="3389157"/>
                </a:lnTo>
                <a:lnTo>
                  <a:pt x="723297" y="3319397"/>
                </a:lnTo>
                <a:lnTo>
                  <a:pt x="656679" y="3247217"/>
                </a:lnTo>
                <a:lnTo>
                  <a:pt x="591711" y="3172663"/>
                </a:lnTo>
                <a:lnTo>
                  <a:pt x="528441" y="3095777"/>
                </a:lnTo>
                <a:lnTo>
                  <a:pt x="466920" y="3016604"/>
                </a:lnTo>
                <a:lnTo>
                  <a:pt x="407195" y="2935190"/>
                </a:lnTo>
                <a:lnTo>
                  <a:pt x="349317" y="2851577"/>
                </a:lnTo>
                <a:lnTo>
                  <a:pt x="293335" y="2765812"/>
                </a:lnTo>
                <a:lnTo>
                  <a:pt x="239297" y="2677937"/>
                </a:lnTo>
                <a:lnTo>
                  <a:pt x="187253" y="2587997"/>
                </a:lnTo>
                <a:lnTo>
                  <a:pt x="137252" y="2496037"/>
                </a:lnTo>
                <a:lnTo>
                  <a:pt x="89344" y="2402100"/>
                </a:lnTo>
                <a:lnTo>
                  <a:pt x="43576" y="2306232"/>
                </a:lnTo>
                <a:lnTo>
                  <a:pt x="0" y="2208477"/>
                </a:lnTo>
                <a:lnTo>
                  <a:pt x="33414" y="2180080"/>
                </a:lnTo>
                <a:lnTo>
                  <a:pt x="99583" y="2120697"/>
                </a:lnTo>
                <a:lnTo>
                  <a:pt x="197328" y="2025674"/>
                </a:lnTo>
                <a:lnTo>
                  <a:pt x="293490" y="1924347"/>
                </a:lnTo>
                <a:lnTo>
                  <a:pt x="419684" y="1781063"/>
                </a:lnTo>
                <a:lnTo>
                  <a:pt x="544123" y="1630471"/>
                </a:lnTo>
                <a:lnTo>
                  <a:pt x="1067493" y="960670"/>
                </a:lnTo>
                <a:lnTo>
                  <a:pt x="1224243" y="771079"/>
                </a:lnTo>
                <a:lnTo>
                  <a:pt x="1352042" y="627260"/>
                </a:lnTo>
                <a:lnTo>
                  <a:pt x="1449689" y="525437"/>
                </a:lnTo>
                <a:lnTo>
                  <a:pt x="1549160" y="429838"/>
                </a:lnTo>
                <a:lnTo>
                  <a:pt x="1616613" y="370027"/>
                </a:lnTo>
                <a:lnTo>
                  <a:pt x="1685067" y="313677"/>
                </a:lnTo>
                <a:lnTo>
                  <a:pt x="1754596" y="261067"/>
                </a:lnTo>
                <a:lnTo>
                  <a:pt x="1825277" y="212476"/>
                </a:lnTo>
                <a:lnTo>
                  <a:pt x="1897186" y="168182"/>
                </a:lnTo>
                <a:lnTo>
                  <a:pt x="1970397" y="128463"/>
                </a:lnTo>
                <a:lnTo>
                  <a:pt x="2044987" y="93597"/>
                </a:lnTo>
                <a:lnTo>
                  <a:pt x="2121031" y="63863"/>
                </a:lnTo>
                <a:lnTo>
                  <a:pt x="2159623" y="51008"/>
                </a:lnTo>
                <a:lnTo>
                  <a:pt x="2198606" y="39540"/>
                </a:lnTo>
                <a:lnTo>
                  <a:pt x="2237991" y="29494"/>
                </a:lnTo>
                <a:lnTo>
                  <a:pt x="2277786" y="20905"/>
                </a:lnTo>
                <a:lnTo>
                  <a:pt x="2318002" y="13808"/>
                </a:lnTo>
                <a:lnTo>
                  <a:pt x="2358648" y="8238"/>
                </a:lnTo>
                <a:lnTo>
                  <a:pt x="2399734" y="4229"/>
                </a:lnTo>
                <a:lnTo>
                  <a:pt x="2441268" y="1816"/>
                </a:lnTo>
                <a:lnTo>
                  <a:pt x="2501145" y="70"/>
                </a:lnTo>
                <a:lnTo>
                  <a:pt x="2617335" y="0"/>
                </a:lnTo>
                <a:lnTo>
                  <a:pt x="2708931" y="3406"/>
                </a:lnTo>
                <a:lnTo>
                  <a:pt x="2708931" y="4223669"/>
                </a:lnTo>
                <a:close/>
              </a:path>
            </a:pathLst>
          </a:custGeom>
          <a:solidFill>
            <a:srgbClr val="F5B8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403844" y="5157031"/>
            <a:ext cx="884555" cy="3598545"/>
          </a:xfrm>
          <a:custGeom>
            <a:avLst/>
            <a:gdLst/>
            <a:ahLst/>
            <a:cxnLst/>
            <a:rect l="l" t="t" r="r" b="b"/>
            <a:pathLst>
              <a:path w="884555" h="3598545">
                <a:moveTo>
                  <a:pt x="884153" y="3597946"/>
                </a:moveTo>
                <a:lnTo>
                  <a:pt x="791363" y="3410114"/>
                </a:lnTo>
                <a:lnTo>
                  <a:pt x="393349" y="2658906"/>
                </a:lnTo>
                <a:lnTo>
                  <a:pt x="284191" y="2438410"/>
                </a:lnTo>
                <a:lnTo>
                  <a:pt x="204999" y="2263032"/>
                </a:lnTo>
                <a:lnTo>
                  <a:pt x="151843" y="2132330"/>
                </a:lnTo>
                <a:lnTo>
                  <a:pt x="105102" y="2002507"/>
                </a:lnTo>
                <a:lnTo>
                  <a:pt x="77979" y="1916523"/>
                </a:lnTo>
                <a:lnTo>
                  <a:pt x="54418" y="1831041"/>
                </a:lnTo>
                <a:lnTo>
                  <a:pt x="34703" y="1746107"/>
                </a:lnTo>
                <a:lnTo>
                  <a:pt x="19119" y="1661766"/>
                </a:lnTo>
                <a:lnTo>
                  <a:pt x="7951" y="1578063"/>
                </a:lnTo>
                <a:lnTo>
                  <a:pt x="1483" y="1495042"/>
                </a:lnTo>
                <a:lnTo>
                  <a:pt x="0" y="1412748"/>
                </a:lnTo>
                <a:lnTo>
                  <a:pt x="3785" y="1331226"/>
                </a:lnTo>
                <a:lnTo>
                  <a:pt x="7742" y="1290769"/>
                </a:lnTo>
                <a:lnTo>
                  <a:pt x="13124" y="1250521"/>
                </a:lnTo>
                <a:lnTo>
                  <a:pt x="19964" y="1210489"/>
                </a:lnTo>
                <a:lnTo>
                  <a:pt x="28300" y="1170678"/>
                </a:lnTo>
                <a:lnTo>
                  <a:pt x="38167" y="1131094"/>
                </a:lnTo>
                <a:lnTo>
                  <a:pt x="49599" y="1091742"/>
                </a:lnTo>
                <a:lnTo>
                  <a:pt x="62634" y="1052627"/>
                </a:lnTo>
                <a:lnTo>
                  <a:pt x="77306" y="1013757"/>
                </a:lnTo>
                <a:lnTo>
                  <a:pt x="123501" y="904601"/>
                </a:lnTo>
                <a:lnTo>
                  <a:pt x="171912" y="801589"/>
                </a:lnTo>
                <a:lnTo>
                  <a:pt x="222496" y="704557"/>
                </a:lnTo>
                <a:lnTo>
                  <a:pt x="275208" y="613342"/>
                </a:lnTo>
                <a:lnTo>
                  <a:pt x="330007" y="527783"/>
                </a:lnTo>
                <a:lnTo>
                  <a:pt x="386848" y="447715"/>
                </a:lnTo>
                <a:lnTo>
                  <a:pt x="445689" y="372976"/>
                </a:lnTo>
                <a:lnTo>
                  <a:pt x="506485" y="303404"/>
                </a:lnTo>
                <a:lnTo>
                  <a:pt x="569194" y="238836"/>
                </a:lnTo>
                <a:lnTo>
                  <a:pt x="633773" y="179108"/>
                </a:lnTo>
                <a:lnTo>
                  <a:pt x="700177" y="124059"/>
                </a:lnTo>
                <a:lnTo>
                  <a:pt x="768364" y="73525"/>
                </a:lnTo>
                <a:lnTo>
                  <a:pt x="838291" y="27343"/>
                </a:lnTo>
                <a:lnTo>
                  <a:pt x="884153" y="0"/>
                </a:lnTo>
                <a:lnTo>
                  <a:pt x="884153" y="3597946"/>
                </a:lnTo>
                <a:close/>
              </a:path>
            </a:pathLst>
          </a:custGeom>
          <a:solidFill>
            <a:srgbClr val="537B9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8808" y="3086100"/>
            <a:ext cx="3467100" cy="876300"/>
          </a:xfrm>
          <a:prstGeom prst="rect">
            <a:avLst/>
          </a:prstGeom>
          <a:solidFill>
            <a:srgbClr val="FFB866"/>
          </a:solidFill>
        </p:spPr>
        <p:txBody>
          <a:bodyPr vert="horz" wrap="square" lIns="0" tIns="127000" rIns="0" bIns="0" rtlCol="0">
            <a:spAutoFit/>
          </a:bodyPr>
          <a:lstStyle/>
          <a:p>
            <a:pPr marL="935355">
              <a:lnSpc>
                <a:spcPct val="100000"/>
              </a:lnSpc>
              <a:spcBef>
                <a:spcPts val="1000"/>
              </a:spcBef>
            </a:pPr>
            <a:r>
              <a:rPr sz="3200" b="1" spc="-90" dirty="0">
                <a:solidFill>
                  <a:srgbClr val="21384A"/>
                </a:solidFill>
                <a:latin typeface="Georgia"/>
                <a:cs typeface="Georgia"/>
              </a:rPr>
              <a:t>TblUser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8808" y="5386159"/>
            <a:ext cx="3467100" cy="620683"/>
          </a:xfrm>
          <a:prstGeom prst="rect">
            <a:avLst/>
          </a:prstGeom>
          <a:solidFill>
            <a:srgbClr val="6AA6C3"/>
          </a:solidFill>
        </p:spPr>
        <p:txBody>
          <a:bodyPr vert="horz" wrap="square" lIns="0" tIns="127000" rIns="0" bIns="0" rtlCol="0">
            <a:spAutoFit/>
          </a:bodyPr>
          <a:lstStyle/>
          <a:p>
            <a:pPr marL="974090">
              <a:lnSpc>
                <a:spcPct val="100000"/>
              </a:lnSpc>
              <a:spcBef>
                <a:spcPts val="1000"/>
              </a:spcBef>
            </a:pPr>
            <a:r>
              <a:rPr sz="3200" b="1" spc="-50" dirty="0" smtClean="0">
                <a:solidFill>
                  <a:srgbClr val="21384A"/>
                </a:solidFill>
                <a:latin typeface="Georgia"/>
                <a:cs typeface="Georgia"/>
              </a:rPr>
              <a:t>Tbl</a:t>
            </a:r>
            <a:r>
              <a:rPr lang="en-US" sz="3200" b="1" spc="-50" dirty="0" smtClean="0">
                <a:solidFill>
                  <a:srgbClr val="21384A"/>
                </a:solidFill>
                <a:latin typeface="Georgia"/>
                <a:cs typeface="Georgia"/>
              </a:rPr>
              <a:t>Order</a:t>
            </a:r>
            <a:endParaRPr sz="32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8808" y="4237265"/>
            <a:ext cx="3467100" cy="876300"/>
          </a:xfrm>
          <a:prstGeom prst="rect">
            <a:avLst/>
          </a:prstGeom>
          <a:solidFill>
            <a:srgbClr val="F06742"/>
          </a:solidFill>
        </p:spPr>
        <p:txBody>
          <a:bodyPr vert="horz" wrap="square" lIns="0" tIns="127000" rIns="0" bIns="0" rtlCol="0">
            <a:spAutoFit/>
          </a:bodyPr>
          <a:lstStyle/>
          <a:p>
            <a:pPr marL="605155">
              <a:lnSpc>
                <a:spcPct val="100000"/>
              </a:lnSpc>
              <a:spcBef>
                <a:spcPts val="1000"/>
              </a:spcBef>
            </a:pPr>
            <a:r>
              <a:rPr sz="3200" b="1" spc="-85" dirty="0">
                <a:solidFill>
                  <a:srgbClr val="21384A"/>
                </a:solidFill>
                <a:latin typeface="Georgia"/>
                <a:cs typeface="Georgia"/>
              </a:rPr>
              <a:t>TblProduct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808" y="6535049"/>
            <a:ext cx="3467100" cy="620683"/>
          </a:xfrm>
          <a:prstGeom prst="rect">
            <a:avLst/>
          </a:prstGeom>
          <a:solidFill>
            <a:srgbClr val="FF9756"/>
          </a:solidFill>
        </p:spPr>
        <p:txBody>
          <a:bodyPr vert="horz" wrap="square" lIns="0" tIns="127000" rIns="0" bIns="0" rtlCol="0">
            <a:spAutoFit/>
          </a:bodyPr>
          <a:lstStyle/>
          <a:p>
            <a:pPr marL="362585">
              <a:lnSpc>
                <a:spcPct val="100000"/>
              </a:lnSpc>
              <a:spcBef>
                <a:spcPts val="1000"/>
              </a:spcBef>
            </a:pPr>
            <a:r>
              <a:rPr lang="en-US" sz="3200" b="1" spc="-50" dirty="0" smtClean="0">
                <a:solidFill>
                  <a:srgbClr val="21384A"/>
                </a:solidFill>
                <a:latin typeface="Georgia"/>
                <a:cs typeface="Georgia"/>
              </a:rPr>
              <a:t> Order</a:t>
            </a:r>
            <a:r>
              <a:rPr sz="3200" b="1" spc="-50" dirty="0" smtClean="0">
                <a:solidFill>
                  <a:srgbClr val="21384A"/>
                </a:solidFill>
                <a:latin typeface="Georgia"/>
                <a:cs typeface="Georgia"/>
              </a:rPr>
              <a:t>Detail</a:t>
            </a:r>
            <a:endParaRPr sz="3200" dirty="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042993" y="3403339"/>
            <a:ext cx="829310" cy="191135"/>
            <a:chOff x="5042993" y="2155575"/>
            <a:chExt cx="829310" cy="191135"/>
          </a:xfrm>
        </p:grpSpPr>
        <p:sp>
          <p:nvSpPr>
            <p:cNvPr id="7" name="object 7"/>
            <p:cNvSpPr/>
            <p:nvPr/>
          </p:nvSpPr>
          <p:spPr>
            <a:xfrm>
              <a:off x="5042993" y="2250858"/>
              <a:ext cx="805180" cy="0"/>
            </a:xfrm>
            <a:custGeom>
              <a:avLst/>
              <a:gdLst/>
              <a:ahLst/>
              <a:cxnLst/>
              <a:rect l="l" t="t" r="r" b="b"/>
              <a:pathLst>
                <a:path w="805179">
                  <a:moveTo>
                    <a:pt x="0" y="0"/>
                  </a:moveTo>
                  <a:lnTo>
                    <a:pt x="804919" y="0"/>
                  </a:lnTo>
                </a:path>
              </a:pathLst>
            </a:custGeom>
            <a:ln w="47624">
              <a:solidFill>
                <a:srgbClr val="F5B8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52474" y="2179421"/>
              <a:ext cx="95885" cy="142875"/>
            </a:xfrm>
            <a:custGeom>
              <a:avLst/>
              <a:gdLst/>
              <a:ahLst/>
              <a:cxnLst/>
              <a:rect l="l" t="t" r="r" b="b"/>
              <a:pathLst>
                <a:path w="95885" h="142875">
                  <a:moveTo>
                    <a:pt x="0" y="0"/>
                  </a:moveTo>
                  <a:lnTo>
                    <a:pt x="95438" y="71437"/>
                  </a:lnTo>
                  <a:lnTo>
                    <a:pt x="0" y="142874"/>
                  </a:lnTo>
                </a:path>
              </a:pathLst>
            </a:custGeom>
            <a:ln w="47690">
              <a:solidFill>
                <a:srgbClr val="F5B8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042993" y="5673918"/>
            <a:ext cx="829310" cy="191135"/>
            <a:chOff x="5042993" y="4426154"/>
            <a:chExt cx="829310" cy="191135"/>
          </a:xfrm>
        </p:grpSpPr>
        <p:sp>
          <p:nvSpPr>
            <p:cNvPr id="10" name="object 10"/>
            <p:cNvSpPr/>
            <p:nvPr/>
          </p:nvSpPr>
          <p:spPr>
            <a:xfrm>
              <a:off x="5042993" y="4521436"/>
              <a:ext cx="805180" cy="0"/>
            </a:xfrm>
            <a:custGeom>
              <a:avLst/>
              <a:gdLst/>
              <a:ahLst/>
              <a:cxnLst/>
              <a:rect l="l" t="t" r="r" b="b"/>
              <a:pathLst>
                <a:path w="805179">
                  <a:moveTo>
                    <a:pt x="0" y="0"/>
                  </a:moveTo>
                  <a:lnTo>
                    <a:pt x="804919" y="0"/>
                  </a:lnTo>
                </a:path>
              </a:pathLst>
            </a:custGeom>
            <a:ln w="47624">
              <a:solidFill>
                <a:srgbClr val="6AA6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52474" y="4449999"/>
              <a:ext cx="95885" cy="142875"/>
            </a:xfrm>
            <a:custGeom>
              <a:avLst/>
              <a:gdLst/>
              <a:ahLst/>
              <a:cxnLst/>
              <a:rect l="l" t="t" r="r" b="b"/>
              <a:pathLst>
                <a:path w="95885" h="142875">
                  <a:moveTo>
                    <a:pt x="0" y="0"/>
                  </a:moveTo>
                  <a:lnTo>
                    <a:pt x="95438" y="71437"/>
                  </a:lnTo>
                  <a:lnTo>
                    <a:pt x="0" y="142874"/>
                  </a:lnTo>
                </a:path>
              </a:pathLst>
            </a:custGeom>
            <a:ln w="47690">
              <a:solidFill>
                <a:srgbClr val="6AA6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042993" y="4554504"/>
            <a:ext cx="829310" cy="191135"/>
            <a:chOff x="5042993" y="3306740"/>
            <a:chExt cx="829310" cy="191135"/>
          </a:xfrm>
        </p:grpSpPr>
        <p:sp>
          <p:nvSpPr>
            <p:cNvPr id="13" name="object 13"/>
            <p:cNvSpPr/>
            <p:nvPr/>
          </p:nvSpPr>
          <p:spPr>
            <a:xfrm>
              <a:off x="5042993" y="3402023"/>
              <a:ext cx="805180" cy="0"/>
            </a:xfrm>
            <a:custGeom>
              <a:avLst/>
              <a:gdLst/>
              <a:ahLst/>
              <a:cxnLst/>
              <a:rect l="l" t="t" r="r" b="b"/>
              <a:pathLst>
                <a:path w="805179">
                  <a:moveTo>
                    <a:pt x="0" y="0"/>
                  </a:moveTo>
                  <a:lnTo>
                    <a:pt x="804919" y="0"/>
                  </a:lnTo>
                </a:path>
              </a:pathLst>
            </a:custGeom>
            <a:ln w="47624">
              <a:solidFill>
                <a:srgbClr val="F067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52474" y="3330585"/>
              <a:ext cx="95885" cy="142875"/>
            </a:xfrm>
            <a:custGeom>
              <a:avLst/>
              <a:gdLst/>
              <a:ahLst/>
              <a:cxnLst/>
              <a:rect l="l" t="t" r="r" b="b"/>
              <a:pathLst>
                <a:path w="95885" h="142875">
                  <a:moveTo>
                    <a:pt x="0" y="0"/>
                  </a:moveTo>
                  <a:lnTo>
                    <a:pt x="95438" y="71437"/>
                  </a:lnTo>
                  <a:lnTo>
                    <a:pt x="0" y="142874"/>
                  </a:lnTo>
                </a:path>
              </a:pathLst>
            </a:custGeom>
            <a:ln w="47690">
              <a:solidFill>
                <a:srgbClr val="F067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042993" y="6852291"/>
            <a:ext cx="829310" cy="191135"/>
            <a:chOff x="5042993" y="5604527"/>
            <a:chExt cx="829310" cy="191135"/>
          </a:xfrm>
        </p:grpSpPr>
        <p:sp>
          <p:nvSpPr>
            <p:cNvPr id="16" name="object 16"/>
            <p:cNvSpPr/>
            <p:nvPr/>
          </p:nvSpPr>
          <p:spPr>
            <a:xfrm>
              <a:off x="5042993" y="5699810"/>
              <a:ext cx="805180" cy="0"/>
            </a:xfrm>
            <a:custGeom>
              <a:avLst/>
              <a:gdLst/>
              <a:ahLst/>
              <a:cxnLst/>
              <a:rect l="l" t="t" r="r" b="b"/>
              <a:pathLst>
                <a:path w="805179">
                  <a:moveTo>
                    <a:pt x="0" y="0"/>
                  </a:moveTo>
                  <a:lnTo>
                    <a:pt x="804919" y="0"/>
                  </a:lnTo>
                </a:path>
              </a:pathLst>
            </a:custGeom>
            <a:ln w="47624">
              <a:solidFill>
                <a:srgbClr val="FF97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52474" y="5628372"/>
              <a:ext cx="95885" cy="142875"/>
            </a:xfrm>
            <a:custGeom>
              <a:avLst/>
              <a:gdLst/>
              <a:ahLst/>
              <a:cxnLst/>
              <a:rect l="l" t="t" r="r" b="b"/>
              <a:pathLst>
                <a:path w="95885" h="142875">
                  <a:moveTo>
                    <a:pt x="0" y="0"/>
                  </a:moveTo>
                  <a:lnTo>
                    <a:pt x="95438" y="71437"/>
                  </a:lnTo>
                  <a:lnTo>
                    <a:pt x="0" y="142874"/>
                  </a:lnTo>
                </a:path>
              </a:pathLst>
            </a:custGeom>
            <a:ln w="47690">
              <a:solidFill>
                <a:srgbClr val="FF97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17773676" y="3086100"/>
            <a:ext cx="514350" cy="876300"/>
          </a:xfrm>
          <a:custGeom>
            <a:avLst/>
            <a:gdLst/>
            <a:ahLst/>
            <a:cxnLst/>
            <a:rect l="l" t="t" r="r" b="b"/>
            <a:pathLst>
              <a:path w="514350" h="876300">
                <a:moveTo>
                  <a:pt x="514297" y="876299"/>
                </a:moveTo>
                <a:lnTo>
                  <a:pt x="0" y="876299"/>
                </a:lnTo>
                <a:lnTo>
                  <a:pt x="0" y="0"/>
                </a:lnTo>
                <a:lnTo>
                  <a:pt x="514297" y="0"/>
                </a:lnTo>
                <a:lnTo>
                  <a:pt x="514297" y="876299"/>
                </a:lnTo>
                <a:close/>
              </a:path>
            </a:pathLst>
          </a:custGeom>
          <a:solidFill>
            <a:srgbClr val="F5B6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773676" y="4237265"/>
            <a:ext cx="514350" cy="876300"/>
          </a:xfrm>
          <a:custGeom>
            <a:avLst/>
            <a:gdLst/>
            <a:ahLst/>
            <a:cxnLst/>
            <a:rect l="l" t="t" r="r" b="b"/>
            <a:pathLst>
              <a:path w="514350" h="876300">
                <a:moveTo>
                  <a:pt x="514297" y="876299"/>
                </a:moveTo>
                <a:lnTo>
                  <a:pt x="0" y="876299"/>
                </a:lnTo>
                <a:lnTo>
                  <a:pt x="0" y="0"/>
                </a:lnTo>
                <a:lnTo>
                  <a:pt x="514297" y="0"/>
                </a:lnTo>
                <a:lnTo>
                  <a:pt x="514297" y="876299"/>
                </a:lnTo>
                <a:close/>
              </a:path>
            </a:pathLst>
          </a:custGeom>
          <a:solidFill>
            <a:srgbClr val="EF67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773676" y="5386159"/>
            <a:ext cx="514350" cy="876300"/>
          </a:xfrm>
          <a:custGeom>
            <a:avLst/>
            <a:gdLst/>
            <a:ahLst/>
            <a:cxnLst/>
            <a:rect l="l" t="t" r="r" b="b"/>
            <a:pathLst>
              <a:path w="514350" h="876300">
                <a:moveTo>
                  <a:pt x="514297" y="876299"/>
                </a:moveTo>
                <a:lnTo>
                  <a:pt x="0" y="876299"/>
                </a:lnTo>
                <a:lnTo>
                  <a:pt x="0" y="0"/>
                </a:lnTo>
                <a:lnTo>
                  <a:pt x="514297" y="0"/>
                </a:lnTo>
                <a:lnTo>
                  <a:pt x="514297" y="876299"/>
                </a:lnTo>
                <a:close/>
              </a:path>
            </a:pathLst>
          </a:custGeom>
          <a:solidFill>
            <a:srgbClr val="6AA5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773676" y="6535049"/>
            <a:ext cx="514350" cy="876300"/>
          </a:xfrm>
          <a:custGeom>
            <a:avLst/>
            <a:gdLst/>
            <a:ahLst/>
            <a:cxnLst/>
            <a:rect l="l" t="t" r="r" b="b"/>
            <a:pathLst>
              <a:path w="514350" h="876300">
                <a:moveTo>
                  <a:pt x="514297" y="876299"/>
                </a:moveTo>
                <a:lnTo>
                  <a:pt x="0" y="876299"/>
                </a:lnTo>
                <a:lnTo>
                  <a:pt x="0" y="0"/>
                </a:lnTo>
                <a:lnTo>
                  <a:pt x="514297" y="0"/>
                </a:lnTo>
                <a:lnTo>
                  <a:pt x="514297" y="876299"/>
                </a:lnTo>
                <a:close/>
              </a:path>
            </a:pathLst>
          </a:custGeom>
          <a:solidFill>
            <a:srgbClr val="FF97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5723392" y="1308100"/>
            <a:ext cx="70567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55" dirty="0">
                <a:solidFill>
                  <a:srgbClr val="21384A"/>
                </a:solidFill>
                <a:latin typeface="Georgia"/>
                <a:cs typeface="Georgia"/>
              </a:rPr>
              <a:t>DATABASE</a:t>
            </a:r>
            <a:r>
              <a:rPr sz="5000" spc="-25" dirty="0">
                <a:solidFill>
                  <a:srgbClr val="21384A"/>
                </a:solidFill>
                <a:latin typeface="Georgia"/>
                <a:cs typeface="Georgia"/>
              </a:rPr>
              <a:t> </a:t>
            </a:r>
            <a:r>
              <a:rPr sz="5000" spc="-220" dirty="0">
                <a:solidFill>
                  <a:srgbClr val="21384A"/>
                </a:solidFill>
                <a:latin typeface="Georgia"/>
                <a:cs typeface="Georgia"/>
              </a:rPr>
              <a:t>SCHEMAS</a:t>
            </a:r>
            <a:endParaRPr sz="5000" dirty="0">
              <a:latin typeface="Georgia"/>
              <a:cs typeface="Georg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50625" y="3312948"/>
            <a:ext cx="680212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latin typeface="Trebuchet MS"/>
                <a:cs typeface="Trebuchet MS"/>
              </a:rPr>
              <a:t>Uid[pk],username,email,password,roll,date,status.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50625" y="5579481"/>
            <a:ext cx="10746775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60" dirty="0">
                <a:latin typeface="Trebuchet MS"/>
                <a:cs typeface="Trebuchet MS"/>
              </a:rPr>
              <a:t>Sid[pk],</a:t>
            </a:r>
            <a:r>
              <a:rPr sz="2300" spc="60" dirty="0" smtClean="0">
                <a:latin typeface="Trebuchet MS"/>
                <a:cs typeface="Trebuchet MS"/>
              </a:rPr>
              <a:t>customer</a:t>
            </a:r>
            <a:r>
              <a:rPr lang="en-US" sz="2300" spc="60" dirty="0" smtClean="0">
                <a:latin typeface="Trebuchet MS"/>
                <a:cs typeface="Trebuchet MS"/>
              </a:rPr>
              <a:t>,address</a:t>
            </a:r>
            <a:r>
              <a:rPr sz="2300" spc="60" dirty="0" smtClean="0">
                <a:latin typeface="Trebuchet MS"/>
                <a:cs typeface="Trebuchet MS"/>
              </a:rPr>
              <a:t>,date,payment_status,</a:t>
            </a:r>
            <a:r>
              <a:rPr lang="en-US" sz="2300" spc="60" dirty="0" smtClean="0">
                <a:latin typeface="Trebuchet MS"/>
                <a:cs typeface="Trebuchet MS"/>
              </a:rPr>
              <a:t>delivery</a:t>
            </a:r>
            <a:r>
              <a:rPr sz="2300" spc="60" dirty="0" smtClean="0">
                <a:latin typeface="Trebuchet MS"/>
                <a:cs typeface="Trebuchet MS"/>
              </a:rPr>
              <a:t>_status</a:t>
            </a:r>
            <a:r>
              <a:rPr lang="en-US" sz="2300" spc="60" dirty="0" smtClean="0">
                <a:latin typeface="Trebuchet MS"/>
                <a:cs typeface="Trebuchet MS"/>
              </a:rPr>
              <a:t>,date</a:t>
            </a:r>
            <a:endParaRPr sz="2300" dirty="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50625" y="4416488"/>
            <a:ext cx="1025906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20" dirty="0">
                <a:latin typeface="Trebuchet MS"/>
                <a:cs typeface="Trebuchet MS"/>
              </a:rPr>
              <a:t>Pid[pk],pname,category[fk</a:t>
            </a:r>
            <a:r>
              <a:rPr sz="2300" spc="20" dirty="0" smtClean="0">
                <a:latin typeface="Trebuchet MS"/>
                <a:cs typeface="Trebuchet MS"/>
              </a:rPr>
              <a:t>],pimage</a:t>
            </a:r>
            <a:r>
              <a:rPr lang="en-US" sz="2300" spc="20" dirty="0" smtClean="0">
                <a:latin typeface="Trebuchet MS"/>
                <a:cs typeface="Trebuchet MS"/>
              </a:rPr>
              <a:t>,price</a:t>
            </a:r>
            <a:r>
              <a:rPr sz="2300" spc="20" dirty="0" smtClean="0">
                <a:latin typeface="Trebuchet MS"/>
                <a:cs typeface="Trebuchet MS"/>
              </a:rPr>
              <a:t>,date.</a:t>
            </a:r>
            <a:endParaRPr sz="2300" dirty="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50625" y="6738087"/>
            <a:ext cx="819658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25" dirty="0" smtClean="0">
                <a:latin typeface="Trebuchet MS"/>
                <a:cs typeface="Trebuchet MS"/>
              </a:rPr>
              <a:t>MasterId[</a:t>
            </a:r>
            <a:r>
              <a:rPr lang="en-US" sz="2300" spc="25" dirty="0" smtClean="0">
                <a:latin typeface="Trebuchet MS"/>
                <a:cs typeface="Trebuchet MS"/>
              </a:rPr>
              <a:t>p</a:t>
            </a:r>
            <a:r>
              <a:rPr sz="2300" spc="25" dirty="0" smtClean="0">
                <a:latin typeface="Trebuchet MS"/>
                <a:cs typeface="Trebuchet MS"/>
              </a:rPr>
              <a:t>k]</a:t>
            </a:r>
            <a:r>
              <a:rPr lang="en-US" sz="2300" spc="25" dirty="0" smtClean="0">
                <a:latin typeface="Trebuchet MS"/>
                <a:cs typeface="Trebuchet MS"/>
              </a:rPr>
              <a:t>,oid[fk]</a:t>
            </a:r>
            <a:r>
              <a:rPr sz="2300" spc="25" dirty="0" smtClean="0">
                <a:latin typeface="Trebuchet MS"/>
                <a:cs typeface="Trebuchet MS"/>
              </a:rPr>
              <a:t>,itemname,packing</a:t>
            </a:r>
            <a:r>
              <a:rPr sz="2300" spc="-135" dirty="0" smtClean="0">
                <a:latin typeface="Trebuchet MS"/>
                <a:cs typeface="Trebuchet MS"/>
              </a:rPr>
              <a:t> </a:t>
            </a:r>
            <a:r>
              <a:rPr sz="2300" spc="-20" dirty="0" smtClean="0">
                <a:latin typeface="Trebuchet MS"/>
                <a:cs typeface="Trebuchet MS"/>
              </a:rPr>
              <a:t>type,itemqty,total</a:t>
            </a:r>
            <a:r>
              <a:rPr sz="2300" spc="-20" dirty="0">
                <a:latin typeface="Trebuchet MS"/>
                <a:cs typeface="Trebuchet MS"/>
              </a:rPr>
              <a:t>.</a:t>
            </a:r>
            <a:endParaRPr sz="2300" dirty="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28808" y="7702996"/>
            <a:ext cx="3467100" cy="876300"/>
          </a:xfrm>
          <a:prstGeom prst="rect">
            <a:avLst/>
          </a:prstGeom>
          <a:solidFill>
            <a:srgbClr val="7DD957"/>
          </a:solidFill>
        </p:spPr>
        <p:txBody>
          <a:bodyPr vert="horz" wrap="square" lIns="0" tIns="127000" rIns="0" bIns="0" rtlCol="0">
            <a:spAutoFit/>
          </a:bodyPr>
          <a:lstStyle/>
          <a:p>
            <a:pPr marL="965200">
              <a:lnSpc>
                <a:spcPct val="100000"/>
              </a:lnSpc>
              <a:spcBef>
                <a:spcPts val="1000"/>
              </a:spcBef>
            </a:pPr>
            <a:r>
              <a:rPr sz="3200" b="1" spc="-60" dirty="0">
                <a:solidFill>
                  <a:srgbClr val="21384A"/>
                </a:solidFill>
                <a:latin typeface="Georgia"/>
                <a:cs typeface="Georgia"/>
              </a:rPr>
              <a:t>TblCart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50625" y="7906031"/>
            <a:ext cx="7546375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0" dirty="0">
                <a:latin typeface="Trebuchet MS"/>
                <a:cs typeface="Trebuchet MS"/>
              </a:rPr>
              <a:t>Cid[pk],</a:t>
            </a:r>
            <a:r>
              <a:rPr sz="2300" spc="-10" dirty="0" smtClean="0">
                <a:latin typeface="Trebuchet MS"/>
                <a:cs typeface="Trebuchet MS"/>
              </a:rPr>
              <a:t>Uid[fk</a:t>
            </a:r>
            <a:r>
              <a:rPr lang="en-US" sz="2300" spc="-10" dirty="0" smtClean="0">
                <a:latin typeface="Trebuchet MS"/>
                <a:cs typeface="Trebuchet MS"/>
              </a:rPr>
              <a:t>],Pid[fk],Pname,Price,Quantity,Date.</a:t>
            </a:r>
            <a:endParaRPr sz="2300" dirty="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7773676" y="7702996"/>
            <a:ext cx="514350" cy="876300"/>
          </a:xfrm>
          <a:custGeom>
            <a:avLst/>
            <a:gdLst/>
            <a:ahLst/>
            <a:cxnLst/>
            <a:rect l="l" t="t" r="r" b="b"/>
            <a:pathLst>
              <a:path w="514350" h="876300">
                <a:moveTo>
                  <a:pt x="514297" y="876299"/>
                </a:moveTo>
                <a:lnTo>
                  <a:pt x="0" y="876299"/>
                </a:lnTo>
                <a:lnTo>
                  <a:pt x="0" y="0"/>
                </a:lnTo>
                <a:lnTo>
                  <a:pt x="514297" y="0"/>
                </a:lnTo>
                <a:lnTo>
                  <a:pt x="514297" y="876299"/>
                </a:lnTo>
                <a:close/>
              </a:path>
            </a:pathLst>
          </a:custGeom>
          <a:solidFill>
            <a:srgbClr val="7DD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5042993" y="7996422"/>
            <a:ext cx="829310" cy="191135"/>
            <a:chOff x="5042993" y="6748658"/>
            <a:chExt cx="829310" cy="191135"/>
          </a:xfrm>
        </p:grpSpPr>
        <p:sp>
          <p:nvSpPr>
            <p:cNvPr id="31" name="object 31"/>
            <p:cNvSpPr/>
            <p:nvPr/>
          </p:nvSpPr>
          <p:spPr>
            <a:xfrm>
              <a:off x="5042993" y="6843941"/>
              <a:ext cx="805180" cy="0"/>
            </a:xfrm>
            <a:custGeom>
              <a:avLst/>
              <a:gdLst/>
              <a:ahLst/>
              <a:cxnLst/>
              <a:rect l="l" t="t" r="r" b="b"/>
              <a:pathLst>
                <a:path w="805179">
                  <a:moveTo>
                    <a:pt x="0" y="0"/>
                  </a:moveTo>
                  <a:lnTo>
                    <a:pt x="804919" y="0"/>
                  </a:lnTo>
                </a:path>
              </a:pathLst>
            </a:custGeom>
            <a:ln w="47624">
              <a:solidFill>
                <a:srgbClr val="7DD9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52474" y="6772503"/>
              <a:ext cx="95885" cy="142875"/>
            </a:xfrm>
            <a:custGeom>
              <a:avLst/>
              <a:gdLst/>
              <a:ahLst/>
              <a:cxnLst/>
              <a:rect l="l" t="t" r="r" b="b"/>
              <a:pathLst>
                <a:path w="95885" h="142875">
                  <a:moveTo>
                    <a:pt x="0" y="0"/>
                  </a:moveTo>
                  <a:lnTo>
                    <a:pt x="95438" y="71437"/>
                  </a:lnTo>
                  <a:lnTo>
                    <a:pt x="0" y="142874"/>
                  </a:lnTo>
                </a:path>
              </a:pathLst>
            </a:custGeom>
            <a:ln w="47690">
              <a:solidFill>
                <a:srgbClr val="7DD9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Words>1241</Words>
  <Application>Microsoft Office PowerPoint</Application>
  <PresentationFormat>Custom</PresentationFormat>
  <Paragraphs>421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Cambria</vt:lpstr>
      <vt:lpstr>Georgia</vt:lpstr>
      <vt:lpstr>Times New Roman</vt:lpstr>
      <vt:lpstr>Trebuchet MS</vt:lpstr>
      <vt:lpstr>Office Theme</vt:lpstr>
      <vt:lpstr>DRY FRUIT STORE</vt:lpstr>
      <vt:lpstr>PROJECT DEFINITION</vt:lpstr>
      <vt:lpstr>PROJECT OBJECTIVE</vt:lpstr>
      <vt:lpstr>PROJECT SCOPE</vt:lpstr>
      <vt:lpstr>PRODUCT PERSPECTIVE</vt:lpstr>
      <vt:lpstr>FUNCTIONAL REQUIREMENTS</vt:lpstr>
      <vt:lpstr>FUNCTIONAL REQUIREMENTS</vt:lpstr>
      <vt:lpstr>NON FUNCTIONAL REQUIREMENTS:</vt:lpstr>
      <vt:lpstr>DATABASE SCHEMAS</vt:lpstr>
      <vt:lpstr>TblFeedback</vt:lpstr>
      <vt:lpstr>    TblUser</vt:lpstr>
      <vt:lpstr>    TblCart</vt:lpstr>
      <vt:lpstr>    TblProduct</vt:lpstr>
      <vt:lpstr>    TblOrder</vt:lpstr>
      <vt:lpstr> OrderDetail</vt:lpstr>
      <vt:lpstr>    TblStock</vt:lpstr>
      <vt:lpstr>TblFeedback</vt:lpstr>
      <vt:lpstr>TblCategory</vt:lpstr>
      <vt:lpstr>USE CASE DIAGRAM</vt:lpstr>
      <vt:lpstr>ACTIVITY DIAGRAMS ACTIVITY DIAGRAM FOR REGISTRATION</vt:lpstr>
      <vt:lpstr>ACTIVITY DIAGRAM FOR MANAGE PRODUCT</vt:lpstr>
      <vt:lpstr>ACTIVITY DIAGRAM FOR MANAGE ORDER</vt:lpstr>
      <vt:lpstr>ACTIVITY DIAGRAM FOR LOGIN</vt:lpstr>
      <vt:lpstr>ACTIVITY DIAGRAM FOR CHANGE PASSWORD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Retro Creative Infographic Presentation</dc:title>
  <dc:creator>031 pratham patel</dc:creator>
  <cp:keywords>DAFLtbw-_cc,BAEfW3MDZHM</cp:keywords>
  <cp:lastModifiedBy>Ayush Rokad</cp:lastModifiedBy>
  <cp:revision>8</cp:revision>
  <dcterms:created xsi:type="dcterms:W3CDTF">2022-09-23T05:40:29Z</dcterms:created>
  <dcterms:modified xsi:type="dcterms:W3CDTF">2023-02-11T06:30:29Z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2022-09-23T00:00:00Z</vt:filetime>
  </property>
  <property fmtid="{D5CDD505-2E9C-101B-9397-08002B2CF9AE}" pid="3" name="Creator">
    <vt:lpwstr>Canva</vt:lpwstr>
  </property>
  <property fmtid="{D5CDD505-2E9C-101B-9397-08002B2CF9AE}" pid="4" name="LastSaved">
    <vt:filetime>2022-09-23T00:00:00Z</vt:filetime>
  </property>
</Properties>
</file>