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60" r:id="rId2"/>
    <p:sldId id="399" r:id="rId3"/>
    <p:sldId id="400" r:id="rId4"/>
    <p:sldId id="361" r:id="rId5"/>
    <p:sldId id="401" r:id="rId6"/>
    <p:sldId id="379" r:id="rId7"/>
    <p:sldId id="383" r:id="rId8"/>
    <p:sldId id="414" r:id="rId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0C2A28E6-0ED2-4860-878B-BC67D5115D60}"/>
    <pc:docChg chg="delSld modSld sldOrd">
      <pc:chgData name="Tracy Quick" userId="37594dbb-0f3e-468d-aa8b-fcd105ec1e7b" providerId="ADAL" clId="{0C2A28E6-0ED2-4860-878B-BC67D5115D60}" dt="2022-02-07T23:01:39.176" v="89" actId="6549"/>
      <pc:docMkLst>
        <pc:docMk/>
      </pc:docMkLst>
      <pc:sldChg chg="modSp del">
        <pc:chgData name="Tracy Quick" userId="37594dbb-0f3e-468d-aa8b-fcd105ec1e7b" providerId="ADAL" clId="{0C2A28E6-0ED2-4860-878B-BC67D5115D60}" dt="2022-02-07T22:55:27.386" v="37" actId="2696"/>
        <pc:sldMkLst>
          <pc:docMk/>
          <pc:sldMk cId="952582042" sldId="359"/>
        </pc:sldMkLst>
        <pc:spChg chg="mod">
          <ac:chgData name="Tracy Quick" userId="37594dbb-0f3e-468d-aa8b-fcd105ec1e7b" providerId="ADAL" clId="{0C2A28E6-0ED2-4860-878B-BC67D5115D60}" dt="2022-02-07T22:55:12.580" v="35" actId="20577"/>
          <ac:spMkLst>
            <pc:docMk/>
            <pc:sldMk cId="952582042" sldId="359"/>
            <ac:spMk id="6" creationId="{00000000-0000-0000-0000-000000000000}"/>
          </ac:spMkLst>
        </pc:spChg>
        <pc:spChg chg="mod">
          <ac:chgData name="Tracy Quick" userId="37594dbb-0f3e-468d-aa8b-fcd105ec1e7b" providerId="ADAL" clId="{0C2A28E6-0ED2-4860-878B-BC67D5115D60}" dt="2022-02-07T22:55:09.124" v="29" actId="20577"/>
          <ac:spMkLst>
            <pc:docMk/>
            <pc:sldMk cId="952582042" sldId="359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0C2A28E6-0ED2-4860-878B-BC67D5115D60}" dt="2022-02-07T23:01:39.176" v="89" actId="6549"/>
        <pc:sldMkLst>
          <pc:docMk/>
          <pc:sldMk cId="3640812568" sldId="360"/>
        </pc:sldMkLst>
        <pc:spChg chg="mod">
          <ac:chgData name="Tracy Quick" userId="37594dbb-0f3e-468d-aa8b-fcd105ec1e7b" providerId="ADAL" clId="{0C2A28E6-0ED2-4860-878B-BC67D5115D60}" dt="2022-02-07T23:01:27.397" v="88" actId="20577"/>
          <ac:spMkLst>
            <pc:docMk/>
            <pc:sldMk cId="3640812568" sldId="360"/>
            <ac:spMk id="3" creationId="{00000000-0000-0000-0000-000000000000}"/>
          </ac:spMkLst>
        </pc:spChg>
        <pc:spChg chg="mod">
          <ac:chgData name="Tracy Quick" userId="37594dbb-0f3e-468d-aa8b-fcd105ec1e7b" providerId="ADAL" clId="{0C2A28E6-0ED2-4860-878B-BC67D5115D60}" dt="2022-02-07T23:01:39.176" v="89" actId="6549"/>
          <ac:spMkLst>
            <pc:docMk/>
            <pc:sldMk cId="3640812568" sldId="360"/>
            <ac:spMk id="4" creationId="{00000000-0000-0000-0000-000000000000}"/>
          </ac:spMkLst>
        </pc:spChg>
      </pc:sldChg>
      <pc:sldChg chg="del">
        <pc:chgData name="Tracy Quick" userId="37594dbb-0f3e-468d-aa8b-fcd105ec1e7b" providerId="ADAL" clId="{0C2A28E6-0ED2-4860-878B-BC67D5115D60}" dt="2022-02-07T22:54:28.536" v="2" actId="2696"/>
        <pc:sldMkLst>
          <pc:docMk/>
          <pc:sldMk cId="1927140025" sldId="385"/>
        </pc:sldMkLst>
      </pc:sldChg>
      <pc:sldChg chg="del">
        <pc:chgData name="Tracy Quick" userId="37594dbb-0f3e-468d-aa8b-fcd105ec1e7b" providerId="ADAL" clId="{0C2A28E6-0ED2-4860-878B-BC67D5115D60}" dt="2022-02-07T22:54:30.376" v="3" actId="2696"/>
        <pc:sldMkLst>
          <pc:docMk/>
          <pc:sldMk cId="3715578087" sldId="403"/>
        </pc:sldMkLst>
      </pc:sldChg>
      <pc:sldChg chg="modSp ord">
        <pc:chgData name="Tracy Quick" userId="37594dbb-0f3e-468d-aa8b-fcd105ec1e7b" providerId="ADAL" clId="{0C2A28E6-0ED2-4860-878B-BC67D5115D60}" dt="2022-02-07T22:54:20.103" v="1" actId="6549"/>
        <pc:sldMkLst>
          <pc:docMk/>
          <pc:sldMk cId="138278873" sldId="414"/>
        </pc:sldMkLst>
        <pc:spChg chg="mod">
          <ac:chgData name="Tracy Quick" userId="37594dbb-0f3e-468d-aa8b-fcd105ec1e7b" providerId="ADAL" clId="{0C2A28E6-0ED2-4860-878B-BC67D5115D60}" dt="2022-02-07T22:54:20.103" v="1" actId="6549"/>
          <ac:spMkLst>
            <pc:docMk/>
            <pc:sldMk cId="138278873" sldId="414"/>
            <ac:spMk id="4" creationId="{00000000-0000-0000-0000-000000000000}"/>
          </ac:spMkLst>
        </pc:spChg>
      </pc:sldChg>
    </pc:docChg>
  </pc:docChgLst>
  <pc:docChgLst>
    <pc:chgData name="Tracy Quick" userId="37594dbb-0f3e-468d-aa8b-fcd105ec1e7b" providerId="ADAL" clId="{6F9983AC-D1EB-4763-8461-918ACFAE6DFB}"/>
    <pc:docChg chg="modSld">
      <pc:chgData name="Tracy Quick" userId="37594dbb-0f3e-468d-aa8b-fcd105ec1e7b" providerId="ADAL" clId="{6F9983AC-D1EB-4763-8461-918ACFAE6DFB}" dt="2021-12-15T05:03:35.138" v="17" actId="20577"/>
      <pc:docMkLst>
        <pc:docMk/>
      </pc:docMkLst>
      <pc:sldChg chg="modSp">
        <pc:chgData name="Tracy Quick" userId="37594dbb-0f3e-468d-aa8b-fcd105ec1e7b" providerId="ADAL" clId="{6F9983AC-D1EB-4763-8461-918ACFAE6DFB}" dt="2021-12-15T05:02:18.245" v="1" actId="207"/>
        <pc:sldMkLst>
          <pc:docMk/>
          <pc:sldMk cId="3640812568" sldId="360"/>
        </pc:sldMkLst>
        <pc:spChg chg="mod">
          <ac:chgData name="Tracy Quick" userId="37594dbb-0f3e-468d-aa8b-fcd105ec1e7b" providerId="ADAL" clId="{6F9983AC-D1EB-4763-8461-918ACFAE6DFB}" dt="2021-12-15T05:02:15.479" v="0" actId="207"/>
          <ac:spMkLst>
            <pc:docMk/>
            <pc:sldMk cId="3640812568" sldId="360"/>
            <ac:spMk id="3" creationId="{00000000-0000-0000-0000-000000000000}"/>
          </ac:spMkLst>
        </pc:spChg>
        <pc:spChg chg="mod">
          <ac:chgData name="Tracy Quick" userId="37594dbb-0f3e-468d-aa8b-fcd105ec1e7b" providerId="ADAL" clId="{6F9983AC-D1EB-4763-8461-918ACFAE6DFB}" dt="2021-12-15T05:02:18.245" v="1" actId="207"/>
          <ac:spMkLst>
            <pc:docMk/>
            <pc:sldMk cId="3640812568" sldId="360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6F9983AC-D1EB-4763-8461-918ACFAE6DFB}" dt="2021-12-15T05:02:37.944" v="4" actId="207"/>
        <pc:sldMkLst>
          <pc:docMk/>
          <pc:sldMk cId="4025056052" sldId="361"/>
        </pc:sldMkLst>
        <pc:spChg chg="mod">
          <ac:chgData name="Tracy Quick" userId="37594dbb-0f3e-468d-aa8b-fcd105ec1e7b" providerId="ADAL" clId="{6F9983AC-D1EB-4763-8461-918ACFAE6DFB}" dt="2021-12-15T05:02:37.944" v="4" actId="207"/>
          <ac:spMkLst>
            <pc:docMk/>
            <pc:sldMk cId="4025056052" sldId="361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6F9983AC-D1EB-4763-8461-918ACFAE6DFB}" dt="2021-12-15T05:02:55.962" v="10" actId="207"/>
        <pc:sldMkLst>
          <pc:docMk/>
          <pc:sldMk cId="1018413863" sldId="383"/>
        </pc:sldMkLst>
        <pc:spChg chg="mod">
          <ac:chgData name="Tracy Quick" userId="37594dbb-0f3e-468d-aa8b-fcd105ec1e7b" providerId="ADAL" clId="{6F9983AC-D1EB-4763-8461-918ACFAE6DFB}" dt="2021-12-15T05:02:55.962" v="10" actId="207"/>
          <ac:spMkLst>
            <pc:docMk/>
            <pc:sldMk cId="1018413863" sldId="383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6F9983AC-D1EB-4763-8461-918ACFAE6DFB}" dt="2021-12-15T05:02:22.479" v="2" actId="207"/>
        <pc:sldMkLst>
          <pc:docMk/>
          <pc:sldMk cId="2391929804" sldId="399"/>
        </pc:sldMkLst>
        <pc:spChg chg="mod">
          <ac:chgData name="Tracy Quick" userId="37594dbb-0f3e-468d-aa8b-fcd105ec1e7b" providerId="ADAL" clId="{6F9983AC-D1EB-4763-8461-918ACFAE6DFB}" dt="2021-12-15T05:02:22.479" v="2" actId="207"/>
          <ac:spMkLst>
            <pc:docMk/>
            <pc:sldMk cId="2391929804" sldId="399"/>
            <ac:spMk id="3" creationId="{D77671EB-0FEA-4F65-A926-B0A4B8FEF3A2}"/>
          </ac:spMkLst>
        </pc:spChg>
      </pc:sldChg>
      <pc:sldChg chg="modSp">
        <pc:chgData name="Tracy Quick" userId="37594dbb-0f3e-468d-aa8b-fcd105ec1e7b" providerId="ADAL" clId="{6F9983AC-D1EB-4763-8461-918ACFAE6DFB}" dt="2021-12-15T05:02:27.512" v="3" actId="207"/>
        <pc:sldMkLst>
          <pc:docMk/>
          <pc:sldMk cId="3179564927" sldId="400"/>
        </pc:sldMkLst>
        <pc:spChg chg="mod">
          <ac:chgData name="Tracy Quick" userId="37594dbb-0f3e-468d-aa8b-fcd105ec1e7b" providerId="ADAL" clId="{6F9983AC-D1EB-4763-8461-918ACFAE6DFB}" dt="2021-12-15T05:02:27.512" v="3" actId="207"/>
          <ac:spMkLst>
            <pc:docMk/>
            <pc:sldMk cId="3179564927" sldId="400"/>
            <ac:spMk id="3" creationId="{B2DFDD37-7366-4C9D-AF8E-E5873E631373}"/>
          </ac:spMkLst>
        </pc:spChg>
      </pc:sldChg>
      <pc:sldChg chg="modSp">
        <pc:chgData name="Tracy Quick" userId="37594dbb-0f3e-468d-aa8b-fcd105ec1e7b" providerId="ADAL" clId="{6F9983AC-D1EB-4763-8461-918ACFAE6DFB}" dt="2021-12-15T05:02:47.849" v="9" actId="20577"/>
        <pc:sldMkLst>
          <pc:docMk/>
          <pc:sldMk cId="913305216" sldId="401"/>
        </pc:sldMkLst>
        <pc:spChg chg="mod">
          <ac:chgData name="Tracy Quick" userId="37594dbb-0f3e-468d-aa8b-fcd105ec1e7b" providerId="ADAL" clId="{6F9983AC-D1EB-4763-8461-918ACFAE6DFB}" dt="2021-12-15T05:02:43.079" v="5" actId="207"/>
          <ac:spMkLst>
            <pc:docMk/>
            <pc:sldMk cId="913305216" sldId="401"/>
            <ac:spMk id="3" creationId="{BCF384CC-EAF6-4189-B608-A2606E455E93}"/>
          </ac:spMkLst>
        </pc:spChg>
        <pc:spChg chg="mod">
          <ac:chgData name="Tracy Quick" userId="37594dbb-0f3e-468d-aa8b-fcd105ec1e7b" providerId="ADAL" clId="{6F9983AC-D1EB-4763-8461-918ACFAE6DFB}" dt="2021-12-15T05:02:47.849" v="9" actId="20577"/>
          <ac:spMkLst>
            <pc:docMk/>
            <pc:sldMk cId="913305216" sldId="401"/>
            <ac:spMk id="4" creationId="{187C09F2-BF3C-4606-9A92-A1F9AD6EBFA3}"/>
          </ac:spMkLst>
        </pc:spChg>
      </pc:sldChg>
      <pc:sldChg chg="modSp">
        <pc:chgData name="Tracy Quick" userId="37594dbb-0f3e-468d-aa8b-fcd105ec1e7b" providerId="ADAL" clId="{6F9983AC-D1EB-4763-8461-918ACFAE6DFB}" dt="2021-12-15T05:03:35.138" v="17" actId="20577"/>
        <pc:sldMkLst>
          <pc:docMk/>
          <pc:sldMk cId="138278873" sldId="414"/>
        </pc:sldMkLst>
        <pc:spChg chg="mod">
          <ac:chgData name="Tracy Quick" userId="37594dbb-0f3e-468d-aa8b-fcd105ec1e7b" providerId="ADAL" clId="{6F9983AC-D1EB-4763-8461-918ACFAE6DFB}" dt="2021-12-15T05:03:16.178" v="13" actId="207"/>
          <ac:spMkLst>
            <pc:docMk/>
            <pc:sldMk cId="138278873" sldId="414"/>
            <ac:spMk id="3" creationId="{00000000-0000-0000-0000-000000000000}"/>
          </ac:spMkLst>
        </pc:spChg>
        <pc:spChg chg="mod">
          <ac:chgData name="Tracy Quick" userId="37594dbb-0f3e-468d-aa8b-fcd105ec1e7b" providerId="ADAL" clId="{6F9983AC-D1EB-4763-8461-918ACFAE6DFB}" dt="2021-12-15T05:03:35.138" v="17" actId="20577"/>
          <ac:spMkLst>
            <pc:docMk/>
            <pc:sldMk cId="138278873" sldId="414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A753E-8BA2-46F1-A495-D80EECC393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C7ECC41-0540-4867-B6ED-3B70F59A0BB3}">
      <dgm:prSet phldrT="[Text]"/>
      <dgm:spPr/>
      <dgm:t>
        <a:bodyPr/>
        <a:lstStyle/>
        <a:p>
          <a:r>
            <a:rPr lang="en-AU" dirty="0"/>
            <a:t>Super Class - Object</a:t>
          </a:r>
        </a:p>
      </dgm:t>
    </dgm:pt>
    <dgm:pt modelId="{2B44608D-1D7D-43AC-BC55-8DECF14839DF}" type="parTrans" cxnId="{402F2FCE-3EDD-420D-B7D9-EAE626382293}">
      <dgm:prSet/>
      <dgm:spPr/>
      <dgm:t>
        <a:bodyPr/>
        <a:lstStyle/>
        <a:p>
          <a:endParaRPr lang="en-AU"/>
        </a:p>
      </dgm:t>
    </dgm:pt>
    <dgm:pt modelId="{74534583-0202-4A14-A7EB-17FC3C7391E1}" type="sibTrans" cxnId="{402F2FCE-3EDD-420D-B7D9-EAE626382293}">
      <dgm:prSet/>
      <dgm:spPr/>
      <dgm:t>
        <a:bodyPr/>
        <a:lstStyle/>
        <a:p>
          <a:endParaRPr lang="en-AU"/>
        </a:p>
      </dgm:t>
    </dgm:pt>
    <dgm:pt modelId="{ED76DBBE-EFB3-4606-9E44-EE330FC2134C}">
      <dgm:prSet phldrT="[Text]"/>
      <dgm:spPr/>
      <dgm:t>
        <a:bodyPr/>
        <a:lstStyle/>
        <a:p>
          <a:r>
            <a:rPr lang="en-AU" dirty="0"/>
            <a:t>Parent</a:t>
          </a:r>
        </a:p>
      </dgm:t>
    </dgm:pt>
    <dgm:pt modelId="{E1B3A848-3CF5-4A30-A298-AED6022A2AB2}" type="parTrans" cxnId="{E175CC3A-92F4-481D-85D1-A3830A828811}">
      <dgm:prSet/>
      <dgm:spPr/>
      <dgm:t>
        <a:bodyPr/>
        <a:lstStyle/>
        <a:p>
          <a:endParaRPr lang="en-AU"/>
        </a:p>
      </dgm:t>
    </dgm:pt>
    <dgm:pt modelId="{28E0D49B-FE43-48DB-9DB9-24EB222534BE}" type="sibTrans" cxnId="{E175CC3A-92F4-481D-85D1-A3830A828811}">
      <dgm:prSet/>
      <dgm:spPr/>
      <dgm:t>
        <a:bodyPr/>
        <a:lstStyle/>
        <a:p>
          <a:endParaRPr lang="en-AU"/>
        </a:p>
      </dgm:t>
    </dgm:pt>
    <dgm:pt modelId="{11C98680-5372-41C2-87EF-22EA0225543B}">
      <dgm:prSet phldrT="[Text]"/>
      <dgm:spPr/>
      <dgm:t>
        <a:bodyPr/>
        <a:lstStyle/>
        <a:p>
          <a:r>
            <a:rPr lang="en-AU" dirty="0"/>
            <a:t>Base</a:t>
          </a:r>
        </a:p>
      </dgm:t>
    </dgm:pt>
    <dgm:pt modelId="{0FEAF671-A521-412D-8568-5A48C179FA7A}" type="parTrans" cxnId="{81E8353F-B737-4FA1-8036-B353FFF6E6F3}">
      <dgm:prSet/>
      <dgm:spPr/>
      <dgm:t>
        <a:bodyPr/>
        <a:lstStyle/>
        <a:p>
          <a:endParaRPr lang="en-AU"/>
        </a:p>
      </dgm:t>
    </dgm:pt>
    <dgm:pt modelId="{B7FAB1F6-C596-4418-B7DE-FFCF470D5073}" type="sibTrans" cxnId="{81E8353F-B737-4FA1-8036-B353FFF6E6F3}">
      <dgm:prSet/>
      <dgm:spPr/>
      <dgm:t>
        <a:bodyPr/>
        <a:lstStyle/>
        <a:p>
          <a:endParaRPr lang="en-AU"/>
        </a:p>
      </dgm:t>
    </dgm:pt>
    <dgm:pt modelId="{F8B83F1E-04C4-48CE-BBFE-B8EA4CD8F56A}">
      <dgm:prSet phldrT="[Text]"/>
      <dgm:spPr/>
      <dgm:t>
        <a:bodyPr/>
        <a:lstStyle/>
        <a:p>
          <a:r>
            <a:rPr lang="en-AU" dirty="0"/>
            <a:t>Sub Class - Customer</a:t>
          </a:r>
        </a:p>
      </dgm:t>
    </dgm:pt>
    <dgm:pt modelId="{C31FFFA3-A68A-4C55-B80A-76ADBF2CBD86}" type="parTrans" cxnId="{ED5D88A8-94FB-443F-8213-541FC41440BD}">
      <dgm:prSet/>
      <dgm:spPr/>
      <dgm:t>
        <a:bodyPr/>
        <a:lstStyle/>
        <a:p>
          <a:endParaRPr lang="en-AU"/>
        </a:p>
      </dgm:t>
    </dgm:pt>
    <dgm:pt modelId="{3B09F2F8-6F24-4EFE-BCB9-6CABD14679EA}" type="sibTrans" cxnId="{ED5D88A8-94FB-443F-8213-541FC41440BD}">
      <dgm:prSet/>
      <dgm:spPr/>
      <dgm:t>
        <a:bodyPr/>
        <a:lstStyle/>
        <a:p>
          <a:endParaRPr lang="en-AU"/>
        </a:p>
      </dgm:t>
    </dgm:pt>
    <dgm:pt modelId="{8D2537B9-FF45-4F1C-ABF8-2D1E3AB063AB}">
      <dgm:prSet phldrT="[Text]"/>
      <dgm:spPr/>
      <dgm:t>
        <a:bodyPr/>
        <a:lstStyle/>
        <a:p>
          <a:r>
            <a:rPr lang="en-AU" dirty="0"/>
            <a:t>Child</a:t>
          </a:r>
        </a:p>
      </dgm:t>
    </dgm:pt>
    <dgm:pt modelId="{9DFDA9AC-64DB-479B-B6E6-447EA3564A4F}" type="parTrans" cxnId="{22F8D4C0-AD84-4E9C-A806-C5FE33A20F40}">
      <dgm:prSet/>
      <dgm:spPr/>
      <dgm:t>
        <a:bodyPr/>
        <a:lstStyle/>
        <a:p>
          <a:endParaRPr lang="en-AU"/>
        </a:p>
      </dgm:t>
    </dgm:pt>
    <dgm:pt modelId="{101D7BC3-F452-4682-917F-49ECB0415845}" type="sibTrans" cxnId="{22F8D4C0-AD84-4E9C-A806-C5FE33A20F40}">
      <dgm:prSet/>
      <dgm:spPr/>
      <dgm:t>
        <a:bodyPr/>
        <a:lstStyle/>
        <a:p>
          <a:endParaRPr lang="en-AU"/>
        </a:p>
      </dgm:t>
    </dgm:pt>
    <dgm:pt modelId="{9234285A-BCE7-499F-9E28-10448A63AAB2}">
      <dgm:prSet phldrT="[Text]"/>
      <dgm:spPr/>
      <dgm:t>
        <a:bodyPr/>
        <a:lstStyle/>
        <a:p>
          <a:r>
            <a:rPr lang="en-AU" dirty="0"/>
            <a:t>Derived</a:t>
          </a:r>
        </a:p>
      </dgm:t>
    </dgm:pt>
    <dgm:pt modelId="{DAC57FB3-ECDA-4BA7-855D-FD6BB4C9E7A8}" type="parTrans" cxnId="{64FEE5AB-B528-4A59-A298-26E3210F2BE9}">
      <dgm:prSet/>
      <dgm:spPr/>
      <dgm:t>
        <a:bodyPr/>
        <a:lstStyle/>
        <a:p>
          <a:endParaRPr lang="en-AU"/>
        </a:p>
      </dgm:t>
    </dgm:pt>
    <dgm:pt modelId="{84E3EBB8-EB2E-490D-87C4-9AD2CFF29819}" type="sibTrans" cxnId="{64FEE5AB-B528-4A59-A298-26E3210F2BE9}">
      <dgm:prSet/>
      <dgm:spPr/>
      <dgm:t>
        <a:bodyPr/>
        <a:lstStyle/>
        <a:p>
          <a:endParaRPr lang="en-AU"/>
        </a:p>
      </dgm:t>
    </dgm:pt>
    <dgm:pt modelId="{F1210043-0D98-49F3-801D-3B7521196628}">
      <dgm:prSet phldrT="[Text]"/>
      <dgm:spPr/>
      <dgm:t>
        <a:bodyPr/>
        <a:lstStyle/>
        <a:p>
          <a:r>
            <a:rPr lang="en-AU" dirty="0"/>
            <a:t>Generalised</a:t>
          </a:r>
        </a:p>
      </dgm:t>
    </dgm:pt>
    <dgm:pt modelId="{5DBB944A-E2BF-4F2A-9F96-FAD1582DA470}" type="parTrans" cxnId="{1C5F6422-20BF-4E72-B4E0-70D61D753DE5}">
      <dgm:prSet/>
      <dgm:spPr/>
      <dgm:t>
        <a:bodyPr/>
        <a:lstStyle/>
        <a:p>
          <a:endParaRPr lang="en-AU"/>
        </a:p>
      </dgm:t>
    </dgm:pt>
    <dgm:pt modelId="{218D3FA2-0D1F-4374-87CD-CACB0883ED57}" type="sibTrans" cxnId="{1C5F6422-20BF-4E72-B4E0-70D61D753DE5}">
      <dgm:prSet/>
      <dgm:spPr/>
      <dgm:t>
        <a:bodyPr/>
        <a:lstStyle/>
        <a:p>
          <a:endParaRPr lang="en-AU"/>
        </a:p>
      </dgm:t>
    </dgm:pt>
    <dgm:pt modelId="{E2B7F17D-AC76-447E-8419-64F4B6348C0F}">
      <dgm:prSet phldrT="[Text]"/>
      <dgm:spPr/>
      <dgm:t>
        <a:bodyPr/>
        <a:lstStyle/>
        <a:p>
          <a:r>
            <a:rPr lang="en-AU" dirty="0"/>
            <a:t>Specialised</a:t>
          </a:r>
        </a:p>
      </dgm:t>
    </dgm:pt>
    <dgm:pt modelId="{CC8C81C4-B824-4DDF-9197-1B39910BA05D}" type="parTrans" cxnId="{204DE5EC-066B-4E44-87C7-B81F90541AC4}">
      <dgm:prSet/>
      <dgm:spPr/>
      <dgm:t>
        <a:bodyPr/>
        <a:lstStyle/>
        <a:p>
          <a:endParaRPr lang="en-AU"/>
        </a:p>
      </dgm:t>
    </dgm:pt>
    <dgm:pt modelId="{6873FF80-1255-414E-BD94-B7B7B30DD87F}" type="sibTrans" cxnId="{204DE5EC-066B-4E44-87C7-B81F90541AC4}">
      <dgm:prSet/>
      <dgm:spPr/>
      <dgm:t>
        <a:bodyPr/>
        <a:lstStyle/>
        <a:p>
          <a:endParaRPr lang="en-AU"/>
        </a:p>
      </dgm:t>
    </dgm:pt>
    <dgm:pt modelId="{1BF6B559-6A86-4BE4-B100-F52F3A3FF385}" type="pres">
      <dgm:prSet presAssocID="{63FA753E-8BA2-46F1-A495-D80EECC3938F}" presName="Name0" presStyleCnt="0">
        <dgm:presLayoutVars>
          <dgm:dir/>
          <dgm:animLvl val="lvl"/>
          <dgm:resizeHandles val="exact"/>
        </dgm:presLayoutVars>
      </dgm:prSet>
      <dgm:spPr/>
    </dgm:pt>
    <dgm:pt modelId="{E687F0BB-6E08-4D6D-8C99-DA7AAB9753BC}" type="pres">
      <dgm:prSet presAssocID="{6C7ECC41-0540-4867-B6ED-3B70F59A0BB3}" presName="composite" presStyleCnt="0"/>
      <dgm:spPr/>
    </dgm:pt>
    <dgm:pt modelId="{81C241A4-F214-4247-BA53-764FDA280447}" type="pres">
      <dgm:prSet presAssocID="{6C7ECC41-0540-4867-B6ED-3B70F59A0B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F7FD6C7-198A-4DD7-852F-31DFB7DF9853}" type="pres">
      <dgm:prSet presAssocID="{6C7ECC41-0540-4867-B6ED-3B70F59A0BB3}" presName="desTx" presStyleLbl="alignAccFollowNode1" presStyleIdx="0" presStyleCnt="2">
        <dgm:presLayoutVars>
          <dgm:bulletEnabled val="1"/>
        </dgm:presLayoutVars>
      </dgm:prSet>
      <dgm:spPr/>
    </dgm:pt>
    <dgm:pt modelId="{5D2C5739-2699-4607-83C2-D221DB820536}" type="pres">
      <dgm:prSet presAssocID="{74534583-0202-4A14-A7EB-17FC3C7391E1}" presName="space" presStyleCnt="0"/>
      <dgm:spPr/>
    </dgm:pt>
    <dgm:pt modelId="{19088964-CA0C-4A4D-9631-AAF8C2C1DFEF}" type="pres">
      <dgm:prSet presAssocID="{F8B83F1E-04C4-48CE-BBFE-B8EA4CD8F56A}" presName="composite" presStyleCnt="0"/>
      <dgm:spPr/>
    </dgm:pt>
    <dgm:pt modelId="{AE837674-39ED-41A3-81F8-2BBA7F75B651}" type="pres">
      <dgm:prSet presAssocID="{F8B83F1E-04C4-48CE-BBFE-B8EA4CD8F56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C901BC0-478D-4D5B-998E-F402C0997C9B}" type="pres">
      <dgm:prSet presAssocID="{F8B83F1E-04C4-48CE-BBFE-B8EA4CD8F56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F9670A-CBE1-47DB-86BE-BDA3A8F27B9E}" type="presOf" srcId="{11C98680-5372-41C2-87EF-22EA0225543B}" destId="{5F7FD6C7-198A-4DD7-852F-31DFB7DF9853}" srcOrd="0" destOrd="1" presId="urn:microsoft.com/office/officeart/2005/8/layout/hList1"/>
    <dgm:cxn modelId="{1C5F6422-20BF-4E72-B4E0-70D61D753DE5}" srcId="{6C7ECC41-0540-4867-B6ED-3B70F59A0BB3}" destId="{F1210043-0D98-49F3-801D-3B7521196628}" srcOrd="2" destOrd="0" parTransId="{5DBB944A-E2BF-4F2A-9F96-FAD1582DA470}" sibTransId="{218D3FA2-0D1F-4374-87CD-CACB0883ED57}"/>
    <dgm:cxn modelId="{95977122-A019-41FB-8FD3-9C350422DBDD}" type="presOf" srcId="{9234285A-BCE7-499F-9E28-10448A63AAB2}" destId="{5C901BC0-478D-4D5B-998E-F402C0997C9B}" srcOrd="0" destOrd="1" presId="urn:microsoft.com/office/officeart/2005/8/layout/hList1"/>
    <dgm:cxn modelId="{C7203731-BB09-4F60-93E8-D3FF6B109CBB}" type="presOf" srcId="{F8B83F1E-04C4-48CE-BBFE-B8EA4CD8F56A}" destId="{AE837674-39ED-41A3-81F8-2BBA7F75B651}" srcOrd="0" destOrd="0" presId="urn:microsoft.com/office/officeart/2005/8/layout/hList1"/>
    <dgm:cxn modelId="{E175CC3A-92F4-481D-85D1-A3830A828811}" srcId="{6C7ECC41-0540-4867-B6ED-3B70F59A0BB3}" destId="{ED76DBBE-EFB3-4606-9E44-EE330FC2134C}" srcOrd="0" destOrd="0" parTransId="{E1B3A848-3CF5-4A30-A298-AED6022A2AB2}" sibTransId="{28E0D49B-FE43-48DB-9DB9-24EB222534BE}"/>
    <dgm:cxn modelId="{81E8353F-B737-4FA1-8036-B353FFF6E6F3}" srcId="{6C7ECC41-0540-4867-B6ED-3B70F59A0BB3}" destId="{11C98680-5372-41C2-87EF-22EA0225543B}" srcOrd="1" destOrd="0" parTransId="{0FEAF671-A521-412D-8568-5A48C179FA7A}" sibTransId="{B7FAB1F6-C596-4418-B7DE-FFCF470D5073}"/>
    <dgm:cxn modelId="{86C37C47-77DA-45AF-A998-50423AA54CBC}" type="presOf" srcId="{F1210043-0D98-49F3-801D-3B7521196628}" destId="{5F7FD6C7-198A-4DD7-852F-31DFB7DF9853}" srcOrd="0" destOrd="2" presId="urn:microsoft.com/office/officeart/2005/8/layout/hList1"/>
    <dgm:cxn modelId="{8E07D394-AEFF-49AF-85B7-2497B1AC7523}" type="presOf" srcId="{E2B7F17D-AC76-447E-8419-64F4B6348C0F}" destId="{5C901BC0-478D-4D5B-998E-F402C0997C9B}" srcOrd="0" destOrd="2" presId="urn:microsoft.com/office/officeart/2005/8/layout/hList1"/>
    <dgm:cxn modelId="{4D8BE2A2-852E-43FD-9511-A16CB73D2113}" type="presOf" srcId="{6C7ECC41-0540-4867-B6ED-3B70F59A0BB3}" destId="{81C241A4-F214-4247-BA53-764FDA280447}" srcOrd="0" destOrd="0" presId="urn:microsoft.com/office/officeart/2005/8/layout/hList1"/>
    <dgm:cxn modelId="{ED5D88A8-94FB-443F-8213-541FC41440BD}" srcId="{63FA753E-8BA2-46F1-A495-D80EECC3938F}" destId="{F8B83F1E-04C4-48CE-BBFE-B8EA4CD8F56A}" srcOrd="1" destOrd="0" parTransId="{C31FFFA3-A68A-4C55-B80A-76ADBF2CBD86}" sibTransId="{3B09F2F8-6F24-4EFE-BCB9-6CABD14679EA}"/>
    <dgm:cxn modelId="{64FEE5AB-B528-4A59-A298-26E3210F2BE9}" srcId="{F8B83F1E-04C4-48CE-BBFE-B8EA4CD8F56A}" destId="{9234285A-BCE7-499F-9E28-10448A63AAB2}" srcOrd="1" destOrd="0" parTransId="{DAC57FB3-ECDA-4BA7-855D-FD6BB4C9E7A8}" sibTransId="{84E3EBB8-EB2E-490D-87C4-9AD2CFF29819}"/>
    <dgm:cxn modelId="{041F9BBE-904D-4124-9259-5D582D27B0BD}" type="presOf" srcId="{ED76DBBE-EFB3-4606-9E44-EE330FC2134C}" destId="{5F7FD6C7-198A-4DD7-852F-31DFB7DF9853}" srcOrd="0" destOrd="0" presId="urn:microsoft.com/office/officeart/2005/8/layout/hList1"/>
    <dgm:cxn modelId="{22F8D4C0-AD84-4E9C-A806-C5FE33A20F40}" srcId="{F8B83F1E-04C4-48CE-BBFE-B8EA4CD8F56A}" destId="{8D2537B9-FF45-4F1C-ABF8-2D1E3AB063AB}" srcOrd="0" destOrd="0" parTransId="{9DFDA9AC-64DB-479B-B6E6-447EA3564A4F}" sibTransId="{101D7BC3-F452-4682-917F-49ECB0415845}"/>
    <dgm:cxn modelId="{C07DD2C4-6CCE-49F2-AD81-54DEFA8A0EE5}" type="presOf" srcId="{63FA753E-8BA2-46F1-A495-D80EECC3938F}" destId="{1BF6B559-6A86-4BE4-B100-F52F3A3FF385}" srcOrd="0" destOrd="0" presId="urn:microsoft.com/office/officeart/2005/8/layout/hList1"/>
    <dgm:cxn modelId="{402F2FCE-3EDD-420D-B7D9-EAE626382293}" srcId="{63FA753E-8BA2-46F1-A495-D80EECC3938F}" destId="{6C7ECC41-0540-4867-B6ED-3B70F59A0BB3}" srcOrd="0" destOrd="0" parTransId="{2B44608D-1D7D-43AC-BC55-8DECF14839DF}" sibTransId="{74534583-0202-4A14-A7EB-17FC3C7391E1}"/>
    <dgm:cxn modelId="{A7942ED2-247E-4337-A0B6-D18EEC91C592}" type="presOf" srcId="{8D2537B9-FF45-4F1C-ABF8-2D1E3AB063AB}" destId="{5C901BC0-478D-4D5B-998E-F402C0997C9B}" srcOrd="0" destOrd="0" presId="urn:microsoft.com/office/officeart/2005/8/layout/hList1"/>
    <dgm:cxn modelId="{204DE5EC-066B-4E44-87C7-B81F90541AC4}" srcId="{F8B83F1E-04C4-48CE-BBFE-B8EA4CD8F56A}" destId="{E2B7F17D-AC76-447E-8419-64F4B6348C0F}" srcOrd="2" destOrd="0" parTransId="{CC8C81C4-B824-4DDF-9197-1B39910BA05D}" sibTransId="{6873FF80-1255-414E-BD94-B7B7B30DD87F}"/>
    <dgm:cxn modelId="{75E036AB-E61E-44C1-B12E-58AB2F1A965A}" type="presParOf" srcId="{1BF6B559-6A86-4BE4-B100-F52F3A3FF385}" destId="{E687F0BB-6E08-4D6D-8C99-DA7AAB9753BC}" srcOrd="0" destOrd="0" presId="urn:microsoft.com/office/officeart/2005/8/layout/hList1"/>
    <dgm:cxn modelId="{52E672AF-CC87-46D0-8B6D-F3B9E976B301}" type="presParOf" srcId="{E687F0BB-6E08-4D6D-8C99-DA7AAB9753BC}" destId="{81C241A4-F214-4247-BA53-764FDA280447}" srcOrd="0" destOrd="0" presId="urn:microsoft.com/office/officeart/2005/8/layout/hList1"/>
    <dgm:cxn modelId="{E97E5CF3-7A10-41C8-990A-9F75D9858C41}" type="presParOf" srcId="{E687F0BB-6E08-4D6D-8C99-DA7AAB9753BC}" destId="{5F7FD6C7-198A-4DD7-852F-31DFB7DF9853}" srcOrd="1" destOrd="0" presId="urn:microsoft.com/office/officeart/2005/8/layout/hList1"/>
    <dgm:cxn modelId="{883B7F4D-CEB2-49D7-84D3-4696DEE5525C}" type="presParOf" srcId="{1BF6B559-6A86-4BE4-B100-F52F3A3FF385}" destId="{5D2C5739-2699-4607-83C2-D221DB820536}" srcOrd="1" destOrd="0" presId="urn:microsoft.com/office/officeart/2005/8/layout/hList1"/>
    <dgm:cxn modelId="{00DE64CC-C907-43E3-AF24-2DFD6AF681A5}" type="presParOf" srcId="{1BF6B559-6A86-4BE4-B100-F52F3A3FF385}" destId="{19088964-CA0C-4A4D-9631-AAF8C2C1DFEF}" srcOrd="2" destOrd="0" presId="urn:microsoft.com/office/officeart/2005/8/layout/hList1"/>
    <dgm:cxn modelId="{0E88D2FF-9645-4BDB-9373-B07ECE154AB6}" type="presParOf" srcId="{19088964-CA0C-4A4D-9631-AAF8C2C1DFEF}" destId="{AE837674-39ED-41A3-81F8-2BBA7F75B651}" srcOrd="0" destOrd="0" presId="urn:microsoft.com/office/officeart/2005/8/layout/hList1"/>
    <dgm:cxn modelId="{81308157-1F20-422C-B660-D725352FDFB7}" type="presParOf" srcId="{19088964-CA0C-4A4D-9631-AAF8C2C1DFEF}" destId="{5C901BC0-478D-4D5B-998E-F402C0997C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D3A71-AD93-4AB9-8778-F8F53D248B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9A22B53-5EED-4166-BE2C-C373C17ECED3}">
      <dgm:prSet phldrT="[Text]"/>
      <dgm:spPr/>
      <dgm:t>
        <a:bodyPr/>
        <a:lstStyle/>
        <a:p>
          <a:r>
            <a:rPr lang="en-AU" dirty="0"/>
            <a:t>Concrete Class</a:t>
          </a:r>
        </a:p>
      </dgm:t>
    </dgm:pt>
    <dgm:pt modelId="{ECE10A13-D0EA-4FF0-B8AD-52A85BEDE428}" type="parTrans" cxnId="{A7B1148A-0577-4213-BC38-A271638F8D03}">
      <dgm:prSet/>
      <dgm:spPr/>
      <dgm:t>
        <a:bodyPr/>
        <a:lstStyle/>
        <a:p>
          <a:endParaRPr lang="en-AU"/>
        </a:p>
      </dgm:t>
    </dgm:pt>
    <dgm:pt modelId="{478A6700-2043-4997-8FFD-F0D024F9A52F}" type="sibTrans" cxnId="{A7B1148A-0577-4213-BC38-A271638F8D03}">
      <dgm:prSet/>
      <dgm:spPr/>
      <dgm:t>
        <a:bodyPr/>
        <a:lstStyle/>
        <a:p>
          <a:endParaRPr lang="en-AU"/>
        </a:p>
      </dgm:t>
    </dgm:pt>
    <dgm:pt modelId="{EF9D5AC4-0F7D-433B-8A67-84EBB62AA3C1}">
      <dgm:prSet phldrT="[Text]" custT="1"/>
      <dgm:spPr/>
      <dgm:t>
        <a:bodyPr/>
        <a:lstStyle/>
        <a:p>
          <a:r>
            <a:rPr lang="en-US" altLang="en-US" sz="2400" dirty="0"/>
            <a:t>Can be instantiated (create objects by calling the constructor)</a:t>
          </a:r>
          <a:endParaRPr lang="en-AU" sz="2400" dirty="0"/>
        </a:p>
      </dgm:t>
    </dgm:pt>
    <dgm:pt modelId="{708B2C0D-EE7C-40A8-AADD-79F839E10587}" type="parTrans" cxnId="{E697F888-5645-49B0-A5E9-0F33A0A1A63F}">
      <dgm:prSet/>
      <dgm:spPr/>
      <dgm:t>
        <a:bodyPr/>
        <a:lstStyle/>
        <a:p>
          <a:endParaRPr lang="en-AU"/>
        </a:p>
      </dgm:t>
    </dgm:pt>
    <dgm:pt modelId="{C798155D-6FE4-4748-B39B-5C1C7DF1791E}" type="sibTrans" cxnId="{E697F888-5645-49B0-A5E9-0F33A0A1A63F}">
      <dgm:prSet/>
      <dgm:spPr/>
      <dgm:t>
        <a:bodyPr/>
        <a:lstStyle/>
        <a:p>
          <a:endParaRPr lang="en-AU"/>
        </a:p>
      </dgm:t>
    </dgm:pt>
    <dgm:pt modelId="{83CCA8CA-42B1-4C64-88A7-A7ECA7960807}">
      <dgm:prSet custT="1"/>
      <dgm:spPr/>
      <dgm:t>
        <a:bodyPr/>
        <a:lstStyle/>
        <a:p>
          <a:r>
            <a:rPr lang="en-US" altLang="en-US" sz="2400" dirty="0"/>
            <a:t>Can be sub classed (can be a parent)</a:t>
          </a:r>
        </a:p>
      </dgm:t>
    </dgm:pt>
    <dgm:pt modelId="{D081CA3D-1DC6-4B6E-9F3B-41EE86AD1B36}" type="parTrans" cxnId="{1F5CDCD8-8AE8-4424-9AAE-BF03C8B40848}">
      <dgm:prSet/>
      <dgm:spPr/>
      <dgm:t>
        <a:bodyPr/>
        <a:lstStyle/>
        <a:p>
          <a:endParaRPr lang="en-AU"/>
        </a:p>
      </dgm:t>
    </dgm:pt>
    <dgm:pt modelId="{70B8F64C-753E-4DE4-B624-5095FA28ED0D}" type="sibTrans" cxnId="{1F5CDCD8-8AE8-4424-9AAE-BF03C8B40848}">
      <dgm:prSet/>
      <dgm:spPr/>
      <dgm:t>
        <a:bodyPr/>
        <a:lstStyle/>
        <a:p>
          <a:endParaRPr lang="en-AU"/>
        </a:p>
      </dgm:t>
    </dgm:pt>
    <dgm:pt modelId="{6B6B1A30-FE59-4A59-9C51-D05E963E0913}">
      <dgm:prSet custT="1"/>
      <dgm:spPr/>
      <dgm:t>
        <a:bodyPr/>
        <a:lstStyle/>
        <a:p>
          <a:r>
            <a:rPr lang="en-US" altLang="en-US" sz="2400" dirty="0"/>
            <a:t>Contains only implemented methods (methods that have a body containing the code to implement the method)</a:t>
          </a:r>
        </a:p>
      </dgm:t>
    </dgm:pt>
    <dgm:pt modelId="{0C6E8DD6-F10E-4961-9234-DF2A4BEC0D4F}" type="parTrans" cxnId="{7E3999CE-B2D6-4884-9AC9-D89E52625D24}">
      <dgm:prSet/>
      <dgm:spPr/>
      <dgm:t>
        <a:bodyPr/>
        <a:lstStyle/>
        <a:p>
          <a:endParaRPr lang="en-AU"/>
        </a:p>
      </dgm:t>
    </dgm:pt>
    <dgm:pt modelId="{8F30DB38-7726-4505-8E3E-F94DCDEC0D96}" type="sibTrans" cxnId="{7E3999CE-B2D6-4884-9AC9-D89E52625D24}">
      <dgm:prSet/>
      <dgm:spPr/>
      <dgm:t>
        <a:bodyPr/>
        <a:lstStyle/>
        <a:p>
          <a:endParaRPr lang="en-AU"/>
        </a:p>
      </dgm:t>
    </dgm:pt>
    <dgm:pt modelId="{8382B221-22BA-4DC7-8F53-D12BD7CC4F89}">
      <dgm:prSet custT="1"/>
      <dgm:spPr/>
      <dgm:t>
        <a:bodyPr/>
        <a:lstStyle/>
        <a:p>
          <a:r>
            <a:rPr lang="en-US" altLang="en-US" sz="2400" dirty="0"/>
            <a:t>Can contain changeable attributes</a:t>
          </a:r>
        </a:p>
      </dgm:t>
    </dgm:pt>
    <dgm:pt modelId="{1F0240FE-9DD2-45E8-9991-B446531EDBC4}" type="parTrans" cxnId="{3E974CD8-53BA-4351-8C4E-2034A02FD84A}">
      <dgm:prSet/>
      <dgm:spPr/>
      <dgm:t>
        <a:bodyPr/>
        <a:lstStyle/>
        <a:p>
          <a:endParaRPr lang="en-AU"/>
        </a:p>
      </dgm:t>
    </dgm:pt>
    <dgm:pt modelId="{A3D661D3-1F33-4B94-910D-39FE49BAE897}" type="sibTrans" cxnId="{3E974CD8-53BA-4351-8C4E-2034A02FD84A}">
      <dgm:prSet/>
      <dgm:spPr/>
      <dgm:t>
        <a:bodyPr/>
        <a:lstStyle/>
        <a:p>
          <a:endParaRPr lang="en-AU"/>
        </a:p>
      </dgm:t>
    </dgm:pt>
    <dgm:pt modelId="{AED63E9A-A378-4836-88B4-B0932F65934E}">
      <dgm:prSet custT="1"/>
      <dgm:spPr/>
      <dgm:t>
        <a:bodyPr/>
        <a:lstStyle/>
        <a:p>
          <a:r>
            <a:rPr lang="en-US" altLang="en-US" sz="2400" dirty="0"/>
            <a:t>e.g. private int id;</a:t>
          </a:r>
        </a:p>
      </dgm:t>
    </dgm:pt>
    <dgm:pt modelId="{8478B9AE-1FD5-4266-85DA-3B4FB3489A50}" type="parTrans" cxnId="{9ADE4E1B-ED38-4549-BABD-0F343A1977D1}">
      <dgm:prSet/>
      <dgm:spPr/>
      <dgm:t>
        <a:bodyPr/>
        <a:lstStyle/>
        <a:p>
          <a:endParaRPr lang="en-AU"/>
        </a:p>
      </dgm:t>
    </dgm:pt>
    <dgm:pt modelId="{D2C1FBD4-4DB3-4BEC-93A3-BEC2F956D4A2}" type="sibTrans" cxnId="{9ADE4E1B-ED38-4549-BABD-0F343A1977D1}">
      <dgm:prSet/>
      <dgm:spPr/>
      <dgm:t>
        <a:bodyPr/>
        <a:lstStyle/>
        <a:p>
          <a:endParaRPr lang="en-AU"/>
        </a:p>
      </dgm:t>
    </dgm:pt>
    <dgm:pt modelId="{D99FD67A-8EC7-407F-8B78-12453637F83F}" type="pres">
      <dgm:prSet presAssocID="{9CBD3A71-AD93-4AB9-8778-F8F53D248B59}" presName="linear" presStyleCnt="0">
        <dgm:presLayoutVars>
          <dgm:animLvl val="lvl"/>
          <dgm:resizeHandles val="exact"/>
        </dgm:presLayoutVars>
      </dgm:prSet>
      <dgm:spPr/>
    </dgm:pt>
    <dgm:pt modelId="{2C7EE85F-69EE-4720-B5CE-AB785D95883B}" type="pres">
      <dgm:prSet presAssocID="{A9A22B53-5EED-4166-BE2C-C373C17ECED3}" presName="parentText" presStyleLbl="node1" presStyleIdx="0" presStyleCnt="1" custScaleY="56287">
        <dgm:presLayoutVars>
          <dgm:chMax val="0"/>
          <dgm:bulletEnabled val="1"/>
        </dgm:presLayoutVars>
      </dgm:prSet>
      <dgm:spPr/>
    </dgm:pt>
    <dgm:pt modelId="{BF72A01C-E5C0-4E5B-B8BA-B52592CAACEB}" type="pres">
      <dgm:prSet presAssocID="{A9A22B53-5EED-4166-BE2C-C373C17ECED3}" presName="childText" presStyleLbl="revTx" presStyleIdx="0" presStyleCnt="1" custScaleY="126828">
        <dgm:presLayoutVars>
          <dgm:bulletEnabled val="1"/>
        </dgm:presLayoutVars>
      </dgm:prSet>
      <dgm:spPr/>
    </dgm:pt>
  </dgm:ptLst>
  <dgm:cxnLst>
    <dgm:cxn modelId="{9ADE4E1B-ED38-4549-BABD-0F343A1977D1}" srcId="{8382B221-22BA-4DC7-8F53-D12BD7CC4F89}" destId="{AED63E9A-A378-4836-88B4-B0932F65934E}" srcOrd="0" destOrd="0" parTransId="{8478B9AE-1FD5-4266-85DA-3B4FB3489A50}" sibTransId="{D2C1FBD4-4DB3-4BEC-93A3-BEC2F956D4A2}"/>
    <dgm:cxn modelId="{54C2AE1D-1F84-48C6-9A16-18D089814C8A}" type="presOf" srcId="{EF9D5AC4-0F7D-433B-8A67-84EBB62AA3C1}" destId="{BF72A01C-E5C0-4E5B-B8BA-B52592CAACEB}" srcOrd="0" destOrd="0" presId="urn:microsoft.com/office/officeart/2005/8/layout/vList2"/>
    <dgm:cxn modelId="{03A7A444-5F28-4560-A236-14BEE396EF07}" type="presOf" srcId="{8382B221-22BA-4DC7-8F53-D12BD7CC4F89}" destId="{BF72A01C-E5C0-4E5B-B8BA-B52592CAACEB}" srcOrd="0" destOrd="3" presId="urn:microsoft.com/office/officeart/2005/8/layout/vList2"/>
    <dgm:cxn modelId="{E697F888-5645-49B0-A5E9-0F33A0A1A63F}" srcId="{A9A22B53-5EED-4166-BE2C-C373C17ECED3}" destId="{EF9D5AC4-0F7D-433B-8A67-84EBB62AA3C1}" srcOrd="0" destOrd="0" parTransId="{708B2C0D-EE7C-40A8-AADD-79F839E10587}" sibTransId="{C798155D-6FE4-4748-B39B-5C1C7DF1791E}"/>
    <dgm:cxn modelId="{A7B1148A-0577-4213-BC38-A271638F8D03}" srcId="{9CBD3A71-AD93-4AB9-8778-F8F53D248B59}" destId="{A9A22B53-5EED-4166-BE2C-C373C17ECED3}" srcOrd="0" destOrd="0" parTransId="{ECE10A13-D0EA-4FF0-B8AD-52A85BEDE428}" sibTransId="{478A6700-2043-4997-8FFD-F0D024F9A52F}"/>
    <dgm:cxn modelId="{094519BC-6409-4D65-9FE6-C59FE87BC8F9}" type="presOf" srcId="{6B6B1A30-FE59-4A59-9C51-D05E963E0913}" destId="{BF72A01C-E5C0-4E5B-B8BA-B52592CAACEB}" srcOrd="0" destOrd="2" presId="urn:microsoft.com/office/officeart/2005/8/layout/vList2"/>
    <dgm:cxn modelId="{632E0FC8-8876-4CEF-A4A1-CCD3B9D310C1}" type="presOf" srcId="{83CCA8CA-42B1-4C64-88A7-A7ECA7960807}" destId="{BF72A01C-E5C0-4E5B-B8BA-B52592CAACEB}" srcOrd="0" destOrd="1" presId="urn:microsoft.com/office/officeart/2005/8/layout/vList2"/>
    <dgm:cxn modelId="{7E3999CE-B2D6-4884-9AC9-D89E52625D24}" srcId="{A9A22B53-5EED-4166-BE2C-C373C17ECED3}" destId="{6B6B1A30-FE59-4A59-9C51-D05E963E0913}" srcOrd="2" destOrd="0" parTransId="{0C6E8DD6-F10E-4961-9234-DF2A4BEC0D4F}" sibTransId="{8F30DB38-7726-4505-8E3E-F94DCDEC0D96}"/>
    <dgm:cxn modelId="{3E974CD8-53BA-4351-8C4E-2034A02FD84A}" srcId="{A9A22B53-5EED-4166-BE2C-C373C17ECED3}" destId="{8382B221-22BA-4DC7-8F53-D12BD7CC4F89}" srcOrd="3" destOrd="0" parTransId="{1F0240FE-9DD2-45E8-9991-B446531EDBC4}" sibTransId="{A3D661D3-1F33-4B94-910D-39FE49BAE897}"/>
    <dgm:cxn modelId="{1F5CDCD8-8AE8-4424-9AAE-BF03C8B40848}" srcId="{A9A22B53-5EED-4166-BE2C-C373C17ECED3}" destId="{83CCA8CA-42B1-4C64-88A7-A7ECA7960807}" srcOrd="1" destOrd="0" parTransId="{D081CA3D-1DC6-4B6E-9F3B-41EE86AD1B36}" sibTransId="{70B8F64C-753E-4DE4-B624-5095FA28ED0D}"/>
    <dgm:cxn modelId="{97906AEF-A322-4A12-8585-84FEDAB89FED}" type="presOf" srcId="{9CBD3A71-AD93-4AB9-8778-F8F53D248B59}" destId="{D99FD67A-8EC7-407F-8B78-12453637F83F}" srcOrd="0" destOrd="0" presId="urn:microsoft.com/office/officeart/2005/8/layout/vList2"/>
    <dgm:cxn modelId="{5CC825F5-A6B7-47A0-8F21-8C2E34A87309}" type="presOf" srcId="{AED63E9A-A378-4836-88B4-B0932F65934E}" destId="{BF72A01C-E5C0-4E5B-B8BA-B52592CAACEB}" srcOrd="0" destOrd="4" presId="urn:microsoft.com/office/officeart/2005/8/layout/vList2"/>
    <dgm:cxn modelId="{1D4D75F8-DB2D-4C57-B4DD-0717071FE580}" type="presOf" srcId="{A9A22B53-5EED-4166-BE2C-C373C17ECED3}" destId="{2C7EE85F-69EE-4720-B5CE-AB785D95883B}" srcOrd="0" destOrd="0" presId="urn:microsoft.com/office/officeart/2005/8/layout/vList2"/>
    <dgm:cxn modelId="{C5CE6767-9B63-41B5-AA09-13E63298B716}" type="presParOf" srcId="{D99FD67A-8EC7-407F-8B78-12453637F83F}" destId="{2C7EE85F-69EE-4720-B5CE-AB785D95883B}" srcOrd="0" destOrd="0" presId="urn:microsoft.com/office/officeart/2005/8/layout/vList2"/>
    <dgm:cxn modelId="{4255927F-66C2-48A9-B8AB-EF9C13236DBE}" type="presParOf" srcId="{D99FD67A-8EC7-407F-8B78-12453637F83F}" destId="{BF72A01C-E5C0-4E5B-B8BA-B52592CAAC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614D2-F6BC-4D89-8CF8-AC49A00E0B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434AE64-1223-4421-AF22-917049D193DD}">
      <dgm:prSet phldrT="[Text]"/>
      <dgm:spPr/>
      <dgm:t>
        <a:bodyPr/>
        <a:lstStyle/>
        <a:p>
          <a:r>
            <a:rPr lang="en-AU" dirty="0"/>
            <a:t>Abstract Class</a:t>
          </a:r>
        </a:p>
      </dgm:t>
    </dgm:pt>
    <dgm:pt modelId="{EDED04DD-A7D4-4D60-A5BF-28C99BCE8043}" type="parTrans" cxnId="{D6CAB575-EEE5-4570-B4B1-10EB2D384E27}">
      <dgm:prSet/>
      <dgm:spPr/>
      <dgm:t>
        <a:bodyPr/>
        <a:lstStyle/>
        <a:p>
          <a:endParaRPr lang="en-AU"/>
        </a:p>
      </dgm:t>
    </dgm:pt>
    <dgm:pt modelId="{56FB66B3-36E2-4F16-A092-C4F00A59B68B}" type="sibTrans" cxnId="{D6CAB575-EEE5-4570-B4B1-10EB2D384E27}">
      <dgm:prSet/>
      <dgm:spPr/>
      <dgm:t>
        <a:bodyPr/>
        <a:lstStyle/>
        <a:p>
          <a:endParaRPr lang="en-AU"/>
        </a:p>
      </dgm:t>
    </dgm:pt>
    <dgm:pt modelId="{8AB0C0D0-6B30-4E67-B6D6-FFF809AEB498}">
      <dgm:prSet phldrT="[Text]"/>
      <dgm:spPr/>
      <dgm:t>
        <a:bodyPr/>
        <a:lstStyle/>
        <a:p>
          <a:r>
            <a:rPr lang="en-US" altLang="en-US" b="1" dirty="0">
              <a:solidFill>
                <a:schemeClr val="tx1"/>
              </a:solidFill>
            </a:rPr>
            <a:t>May</a:t>
          </a:r>
          <a:r>
            <a:rPr lang="en-US" altLang="en-US" dirty="0">
              <a:solidFill>
                <a:schemeClr val="tx1"/>
              </a:solidFill>
            </a:rPr>
            <a:t> contain abstract methods (method declarations without implementation = </a:t>
          </a:r>
          <a:r>
            <a:rPr lang="en-US" altLang="en-US" b="1" u="sng" dirty="0">
              <a:solidFill>
                <a:schemeClr val="tx1"/>
              </a:solidFill>
            </a:rPr>
            <a:t>no method body</a:t>
          </a:r>
          <a:r>
            <a:rPr lang="en-US" altLang="en-US" dirty="0">
              <a:solidFill>
                <a:schemeClr val="tx1"/>
              </a:solidFill>
            </a:rPr>
            <a:t>). </a:t>
          </a:r>
          <a:endParaRPr lang="en-AU" dirty="0"/>
        </a:p>
      </dgm:t>
    </dgm:pt>
    <dgm:pt modelId="{B99EA0DD-74CB-4FF5-A78B-07E40F11FFAF}" type="parTrans" cxnId="{752F7D2E-E2CF-42B6-8671-031FCF964A56}">
      <dgm:prSet/>
      <dgm:spPr/>
      <dgm:t>
        <a:bodyPr/>
        <a:lstStyle/>
        <a:p>
          <a:endParaRPr lang="en-AU"/>
        </a:p>
      </dgm:t>
    </dgm:pt>
    <dgm:pt modelId="{7563D499-7CBB-4868-9F42-B48AB306A2F2}" type="sibTrans" cxnId="{752F7D2E-E2CF-42B6-8671-031FCF964A56}">
      <dgm:prSet/>
      <dgm:spPr/>
      <dgm:t>
        <a:bodyPr/>
        <a:lstStyle/>
        <a:p>
          <a:endParaRPr lang="en-AU"/>
        </a:p>
      </dgm:t>
    </dgm:pt>
    <dgm:pt modelId="{38BFCDD4-78AE-4E66-BDF7-1FB443065607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Cannot be instantiated (can’t create objects for this class type)</a:t>
          </a:r>
        </a:p>
      </dgm:t>
    </dgm:pt>
    <dgm:pt modelId="{40BCBDD6-509E-4190-AE17-B7C5968C24B4}" type="parTrans" cxnId="{2763CAF6-4E11-48E0-99A4-4DBDA097D5E2}">
      <dgm:prSet/>
      <dgm:spPr/>
      <dgm:t>
        <a:bodyPr/>
        <a:lstStyle/>
        <a:p>
          <a:endParaRPr lang="en-AU"/>
        </a:p>
      </dgm:t>
    </dgm:pt>
    <dgm:pt modelId="{ACF59571-0C24-4E5D-9F96-D5FD5E714233}" type="sibTrans" cxnId="{2763CAF6-4E11-48E0-99A4-4DBDA097D5E2}">
      <dgm:prSet/>
      <dgm:spPr/>
      <dgm:t>
        <a:bodyPr/>
        <a:lstStyle/>
        <a:p>
          <a:endParaRPr lang="en-AU"/>
        </a:p>
      </dgm:t>
    </dgm:pt>
    <dgm:pt modelId="{3A3E41F0-2ADC-46C0-9953-C46CAF365B19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May contain some implemented methods.</a:t>
          </a:r>
        </a:p>
      </dgm:t>
    </dgm:pt>
    <dgm:pt modelId="{D4DA592D-D96A-42A9-B8B7-1BD7551BAF0D}" type="parTrans" cxnId="{2C4C0BDA-FB44-4D37-81CA-2AF4A8C9F412}">
      <dgm:prSet/>
      <dgm:spPr/>
      <dgm:t>
        <a:bodyPr/>
        <a:lstStyle/>
        <a:p>
          <a:endParaRPr lang="en-AU"/>
        </a:p>
      </dgm:t>
    </dgm:pt>
    <dgm:pt modelId="{972CA85B-2C0D-4801-BC79-F43475B70679}" type="sibTrans" cxnId="{2C4C0BDA-FB44-4D37-81CA-2AF4A8C9F412}">
      <dgm:prSet/>
      <dgm:spPr/>
      <dgm:t>
        <a:bodyPr/>
        <a:lstStyle/>
        <a:p>
          <a:endParaRPr lang="en-AU"/>
        </a:p>
      </dgm:t>
    </dgm:pt>
    <dgm:pt modelId="{AF039BB9-AD61-41FE-B23F-1BC18CA66392}">
      <dgm:prSet/>
      <dgm:spPr/>
      <dgm:t>
        <a:bodyPr/>
        <a:lstStyle/>
        <a:p>
          <a:r>
            <a:rPr lang="en-US" altLang="en-US">
              <a:solidFill>
                <a:schemeClr val="tx1"/>
              </a:solidFill>
            </a:rPr>
            <a:t>May contain changeable attributes</a:t>
          </a:r>
          <a:endParaRPr lang="en-US" altLang="en-US" dirty="0">
            <a:solidFill>
              <a:schemeClr val="tx1"/>
            </a:solidFill>
          </a:endParaRPr>
        </a:p>
      </dgm:t>
    </dgm:pt>
    <dgm:pt modelId="{C313CB4B-F851-4B31-B4A9-EFA54D0493CE}" type="parTrans" cxnId="{54EA2304-D990-4A8B-B50B-27CDADBF2153}">
      <dgm:prSet/>
      <dgm:spPr/>
      <dgm:t>
        <a:bodyPr/>
        <a:lstStyle/>
        <a:p>
          <a:endParaRPr lang="en-AU"/>
        </a:p>
      </dgm:t>
    </dgm:pt>
    <dgm:pt modelId="{B72F8D02-221F-4932-A150-F9F979CFA82C}" type="sibTrans" cxnId="{54EA2304-D990-4A8B-B50B-27CDADBF2153}">
      <dgm:prSet/>
      <dgm:spPr/>
      <dgm:t>
        <a:bodyPr/>
        <a:lstStyle/>
        <a:p>
          <a:endParaRPr lang="en-AU"/>
        </a:p>
      </dgm:t>
    </dgm:pt>
    <dgm:pt modelId="{4A5158E9-A97F-4FBA-9E51-D6AFFC3FDC2E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Can be sub-classed (can be a parent class)</a:t>
          </a:r>
        </a:p>
      </dgm:t>
    </dgm:pt>
    <dgm:pt modelId="{0AADE585-9C56-4ECE-A10B-D5705C64278C}" type="parTrans" cxnId="{AD713548-524D-4448-98B7-DD097B516511}">
      <dgm:prSet/>
      <dgm:spPr/>
      <dgm:t>
        <a:bodyPr/>
        <a:lstStyle/>
        <a:p>
          <a:endParaRPr lang="en-AU"/>
        </a:p>
      </dgm:t>
    </dgm:pt>
    <dgm:pt modelId="{A51A0B7C-ACAE-4C41-A8B9-EE68665816C3}" type="sibTrans" cxnId="{AD713548-524D-4448-98B7-DD097B516511}">
      <dgm:prSet/>
      <dgm:spPr/>
      <dgm:t>
        <a:bodyPr/>
        <a:lstStyle/>
        <a:p>
          <a:endParaRPr lang="en-AU"/>
        </a:p>
      </dgm:t>
    </dgm:pt>
    <dgm:pt modelId="{9E196C59-64E3-4021-82F9-D9BC226FC7E0}" type="pres">
      <dgm:prSet presAssocID="{834614D2-F6BC-4D89-8CF8-AC49A00E0B5A}" presName="linear" presStyleCnt="0">
        <dgm:presLayoutVars>
          <dgm:animLvl val="lvl"/>
          <dgm:resizeHandles val="exact"/>
        </dgm:presLayoutVars>
      </dgm:prSet>
      <dgm:spPr/>
    </dgm:pt>
    <dgm:pt modelId="{EBD20B59-D0BA-4404-B051-178DAB1254B6}" type="pres">
      <dgm:prSet presAssocID="{7434AE64-1223-4421-AF22-917049D193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88CCF18-08AF-482B-8C69-611822408642}" type="pres">
      <dgm:prSet presAssocID="{7434AE64-1223-4421-AF22-917049D193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4EA2304-D990-4A8B-B50B-27CDADBF2153}" srcId="{7434AE64-1223-4421-AF22-917049D193DD}" destId="{AF039BB9-AD61-41FE-B23F-1BC18CA66392}" srcOrd="4" destOrd="0" parTransId="{C313CB4B-F851-4B31-B4A9-EFA54D0493CE}" sibTransId="{B72F8D02-221F-4932-A150-F9F979CFA82C}"/>
    <dgm:cxn modelId="{752F7D2E-E2CF-42B6-8671-031FCF964A56}" srcId="{7434AE64-1223-4421-AF22-917049D193DD}" destId="{8AB0C0D0-6B30-4E67-B6D6-FFF809AEB498}" srcOrd="0" destOrd="0" parTransId="{B99EA0DD-74CB-4FF5-A78B-07E40F11FFAF}" sibTransId="{7563D499-7CBB-4868-9F42-B48AB306A2F2}"/>
    <dgm:cxn modelId="{AB2B3268-3B2D-4E53-B707-435B76EBC1F7}" type="presOf" srcId="{38BFCDD4-78AE-4E66-BDF7-1FB443065607}" destId="{A88CCF18-08AF-482B-8C69-611822408642}" srcOrd="0" destOrd="1" presId="urn:microsoft.com/office/officeart/2005/8/layout/vList2"/>
    <dgm:cxn modelId="{AD713548-524D-4448-98B7-DD097B516511}" srcId="{7434AE64-1223-4421-AF22-917049D193DD}" destId="{4A5158E9-A97F-4FBA-9E51-D6AFFC3FDC2E}" srcOrd="2" destOrd="0" parTransId="{0AADE585-9C56-4ECE-A10B-D5705C64278C}" sibTransId="{A51A0B7C-ACAE-4C41-A8B9-EE68665816C3}"/>
    <dgm:cxn modelId="{CE9E886E-F79D-4332-8E51-80106561C1CB}" type="presOf" srcId="{8AB0C0D0-6B30-4E67-B6D6-FFF809AEB498}" destId="{A88CCF18-08AF-482B-8C69-611822408642}" srcOrd="0" destOrd="0" presId="urn:microsoft.com/office/officeart/2005/8/layout/vList2"/>
    <dgm:cxn modelId="{F5343050-F014-4267-98D0-E38492B22F73}" type="presOf" srcId="{3A3E41F0-2ADC-46C0-9953-C46CAF365B19}" destId="{A88CCF18-08AF-482B-8C69-611822408642}" srcOrd="0" destOrd="3" presId="urn:microsoft.com/office/officeart/2005/8/layout/vList2"/>
    <dgm:cxn modelId="{D6CAB575-EEE5-4570-B4B1-10EB2D384E27}" srcId="{834614D2-F6BC-4D89-8CF8-AC49A00E0B5A}" destId="{7434AE64-1223-4421-AF22-917049D193DD}" srcOrd="0" destOrd="0" parTransId="{EDED04DD-A7D4-4D60-A5BF-28C99BCE8043}" sibTransId="{56FB66B3-36E2-4F16-A092-C4F00A59B68B}"/>
    <dgm:cxn modelId="{4E9F5083-F41D-4DF0-99D1-57219D6249E3}" type="presOf" srcId="{AF039BB9-AD61-41FE-B23F-1BC18CA66392}" destId="{A88CCF18-08AF-482B-8C69-611822408642}" srcOrd="0" destOrd="4" presId="urn:microsoft.com/office/officeart/2005/8/layout/vList2"/>
    <dgm:cxn modelId="{161B9CB1-7531-4C7E-A45F-545E4A3F51D8}" type="presOf" srcId="{7434AE64-1223-4421-AF22-917049D193DD}" destId="{EBD20B59-D0BA-4404-B051-178DAB1254B6}" srcOrd="0" destOrd="0" presId="urn:microsoft.com/office/officeart/2005/8/layout/vList2"/>
    <dgm:cxn modelId="{8FF769D8-3B49-40BE-8CFE-5F9F8321E4D6}" type="presOf" srcId="{834614D2-F6BC-4D89-8CF8-AC49A00E0B5A}" destId="{9E196C59-64E3-4021-82F9-D9BC226FC7E0}" srcOrd="0" destOrd="0" presId="urn:microsoft.com/office/officeart/2005/8/layout/vList2"/>
    <dgm:cxn modelId="{2C4C0BDA-FB44-4D37-81CA-2AF4A8C9F412}" srcId="{7434AE64-1223-4421-AF22-917049D193DD}" destId="{3A3E41F0-2ADC-46C0-9953-C46CAF365B19}" srcOrd="3" destOrd="0" parTransId="{D4DA592D-D96A-42A9-B8B7-1BD7551BAF0D}" sibTransId="{972CA85B-2C0D-4801-BC79-F43475B70679}"/>
    <dgm:cxn modelId="{C22178EE-B6D6-4BB5-B392-3E7425CB56A6}" type="presOf" srcId="{4A5158E9-A97F-4FBA-9E51-D6AFFC3FDC2E}" destId="{A88CCF18-08AF-482B-8C69-611822408642}" srcOrd="0" destOrd="2" presId="urn:microsoft.com/office/officeart/2005/8/layout/vList2"/>
    <dgm:cxn modelId="{2763CAF6-4E11-48E0-99A4-4DBDA097D5E2}" srcId="{7434AE64-1223-4421-AF22-917049D193DD}" destId="{38BFCDD4-78AE-4E66-BDF7-1FB443065607}" srcOrd="1" destOrd="0" parTransId="{40BCBDD6-509E-4190-AE17-B7C5968C24B4}" sibTransId="{ACF59571-0C24-4E5D-9F96-D5FD5E714233}"/>
    <dgm:cxn modelId="{AFED6589-8EA9-45EF-9113-38E1F90D9747}" type="presParOf" srcId="{9E196C59-64E3-4021-82F9-D9BC226FC7E0}" destId="{EBD20B59-D0BA-4404-B051-178DAB1254B6}" srcOrd="0" destOrd="0" presId="urn:microsoft.com/office/officeart/2005/8/layout/vList2"/>
    <dgm:cxn modelId="{26FC1513-7123-423D-B4F7-EB724F4BCA43}" type="presParOf" srcId="{9E196C59-64E3-4021-82F9-D9BC226FC7E0}" destId="{A88CCF18-08AF-482B-8C69-6118224086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241A4-F214-4247-BA53-764FDA280447}">
      <dsp:nvSpPr>
        <dsp:cNvPr id="0" name=""/>
        <dsp:cNvSpPr/>
      </dsp:nvSpPr>
      <dsp:spPr>
        <a:xfrm>
          <a:off x="29" y="533948"/>
          <a:ext cx="2848570" cy="1124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Super Class - Object</a:t>
          </a:r>
        </a:p>
      </dsp:txBody>
      <dsp:txXfrm>
        <a:off x="29" y="533948"/>
        <a:ext cx="2848570" cy="1124013"/>
      </dsp:txXfrm>
    </dsp:sp>
    <dsp:sp modelId="{5F7FD6C7-198A-4DD7-852F-31DFB7DF9853}">
      <dsp:nvSpPr>
        <dsp:cNvPr id="0" name=""/>
        <dsp:cNvSpPr/>
      </dsp:nvSpPr>
      <dsp:spPr>
        <a:xfrm>
          <a:off x="29" y="1657961"/>
          <a:ext cx="2848570" cy="1872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100" kern="1200" dirty="0"/>
            <a:t>Parent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100" kern="1200" dirty="0"/>
            <a:t>Base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100" kern="1200" dirty="0"/>
            <a:t>Generalised</a:t>
          </a:r>
        </a:p>
      </dsp:txBody>
      <dsp:txXfrm>
        <a:off x="29" y="1657961"/>
        <a:ext cx="2848570" cy="1872090"/>
      </dsp:txXfrm>
    </dsp:sp>
    <dsp:sp modelId="{AE837674-39ED-41A3-81F8-2BBA7F75B651}">
      <dsp:nvSpPr>
        <dsp:cNvPr id="0" name=""/>
        <dsp:cNvSpPr/>
      </dsp:nvSpPr>
      <dsp:spPr>
        <a:xfrm>
          <a:off x="3247399" y="533948"/>
          <a:ext cx="2848570" cy="1124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Sub Class - Customer</a:t>
          </a:r>
        </a:p>
      </dsp:txBody>
      <dsp:txXfrm>
        <a:off x="3247399" y="533948"/>
        <a:ext cx="2848570" cy="1124013"/>
      </dsp:txXfrm>
    </dsp:sp>
    <dsp:sp modelId="{5C901BC0-478D-4D5B-998E-F402C0997C9B}">
      <dsp:nvSpPr>
        <dsp:cNvPr id="0" name=""/>
        <dsp:cNvSpPr/>
      </dsp:nvSpPr>
      <dsp:spPr>
        <a:xfrm>
          <a:off x="3247399" y="1657961"/>
          <a:ext cx="2848570" cy="1872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100" kern="1200" dirty="0"/>
            <a:t>Child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100" kern="1200" dirty="0"/>
            <a:t>Derived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100" kern="1200" dirty="0"/>
            <a:t>Specialised</a:t>
          </a:r>
        </a:p>
      </dsp:txBody>
      <dsp:txXfrm>
        <a:off x="3247399" y="1657961"/>
        <a:ext cx="2848570" cy="1872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EE85F-69EE-4720-B5CE-AB785D95883B}">
      <dsp:nvSpPr>
        <dsp:cNvPr id="0" name=""/>
        <dsp:cNvSpPr/>
      </dsp:nvSpPr>
      <dsp:spPr>
        <a:xfrm>
          <a:off x="0" y="11914"/>
          <a:ext cx="7779223" cy="864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Concrete Class</a:t>
          </a:r>
        </a:p>
      </dsp:txBody>
      <dsp:txXfrm>
        <a:off x="42178" y="54092"/>
        <a:ext cx="7694867" cy="779671"/>
      </dsp:txXfrm>
    </dsp:sp>
    <dsp:sp modelId="{BF72A01C-E5C0-4E5B-B8BA-B52592CAACEB}">
      <dsp:nvSpPr>
        <dsp:cNvPr id="0" name=""/>
        <dsp:cNvSpPr/>
      </dsp:nvSpPr>
      <dsp:spPr>
        <a:xfrm>
          <a:off x="0" y="875942"/>
          <a:ext cx="7779223" cy="344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Can be instantiated (create objects by calling the constructor)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Can be sub classed (can be a parent)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Contains only implemented methods (methods that have a body containing the code to implement the method)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Can contain changeable attributes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e.g. private int id;</a:t>
          </a:r>
        </a:p>
      </dsp:txBody>
      <dsp:txXfrm>
        <a:off x="0" y="875942"/>
        <a:ext cx="7779223" cy="3444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20B59-D0BA-4404-B051-178DAB1254B6}">
      <dsp:nvSpPr>
        <dsp:cNvPr id="0" name=""/>
        <dsp:cNvSpPr/>
      </dsp:nvSpPr>
      <dsp:spPr>
        <a:xfrm>
          <a:off x="0" y="34446"/>
          <a:ext cx="7710984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Abstract Class</a:t>
          </a:r>
        </a:p>
      </dsp:txBody>
      <dsp:txXfrm>
        <a:off x="36296" y="70742"/>
        <a:ext cx="7638392" cy="670943"/>
      </dsp:txXfrm>
    </dsp:sp>
    <dsp:sp modelId="{A88CCF18-08AF-482B-8C69-611822408642}">
      <dsp:nvSpPr>
        <dsp:cNvPr id="0" name=""/>
        <dsp:cNvSpPr/>
      </dsp:nvSpPr>
      <dsp:spPr>
        <a:xfrm>
          <a:off x="0" y="777981"/>
          <a:ext cx="7710984" cy="2759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b="1" kern="1200" dirty="0">
              <a:solidFill>
                <a:schemeClr val="tx1"/>
              </a:solidFill>
            </a:rPr>
            <a:t>May</a:t>
          </a:r>
          <a:r>
            <a:rPr lang="en-US" altLang="en-US" sz="2400" kern="1200" dirty="0">
              <a:solidFill>
                <a:schemeClr val="tx1"/>
              </a:solidFill>
            </a:rPr>
            <a:t> contain abstract methods (method declarations without implementation = </a:t>
          </a:r>
          <a:r>
            <a:rPr lang="en-US" altLang="en-US" sz="2400" b="1" u="sng" kern="1200" dirty="0">
              <a:solidFill>
                <a:schemeClr val="tx1"/>
              </a:solidFill>
            </a:rPr>
            <a:t>no method body</a:t>
          </a:r>
          <a:r>
            <a:rPr lang="en-US" altLang="en-US" sz="2400" kern="1200" dirty="0">
              <a:solidFill>
                <a:schemeClr val="tx1"/>
              </a:solidFill>
            </a:rPr>
            <a:t>). 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>
              <a:solidFill>
                <a:schemeClr val="tx1"/>
              </a:solidFill>
            </a:rPr>
            <a:t>Cannot be instantiated (can’t create objects for this class type)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>
              <a:solidFill>
                <a:schemeClr val="tx1"/>
              </a:solidFill>
            </a:rPr>
            <a:t>Can be sub-classed (can be a parent class)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>
              <a:solidFill>
                <a:schemeClr val="tx1"/>
              </a:solidFill>
            </a:rPr>
            <a:t>May contain some implemented methods.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>
              <a:solidFill>
                <a:schemeClr val="tx1"/>
              </a:solidFill>
            </a:rPr>
            <a:t>May contain changeable attributes</a:t>
          </a:r>
          <a:endParaRPr lang="en-US" altLang="en-US" sz="2400" kern="1200" dirty="0">
            <a:solidFill>
              <a:schemeClr val="tx1"/>
            </a:solidFill>
          </a:endParaRPr>
        </a:p>
      </dsp:txBody>
      <dsp:txXfrm>
        <a:off x="0" y="777981"/>
        <a:ext cx="7710984" cy="275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1821" y="4790364"/>
            <a:ext cx="6960358" cy="111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Review: 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Inheritance is the passing on of characteristics from one entity to another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729552"/>
            <a:ext cx="8229600" cy="36103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en-US" altLang="en-US" dirty="0"/>
              <a:t>The child class inherits all characteristics of the parent class.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The </a:t>
            </a:r>
            <a:r>
              <a:rPr lang="en-US" altLang="en-US" b="1" dirty="0">
                <a:solidFill>
                  <a:srgbClr val="0033CC"/>
                </a:solidFill>
              </a:rPr>
              <a:t>child class</a:t>
            </a:r>
            <a:r>
              <a:rPr lang="en-US" altLang="en-US" dirty="0">
                <a:solidFill>
                  <a:srgbClr val="0033CC"/>
                </a:solidFill>
              </a:rPr>
              <a:t> inherits methods and attributes from the </a:t>
            </a:r>
            <a:r>
              <a:rPr lang="en-US" altLang="en-US" b="1" dirty="0">
                <a:solidFill>
                  <a:srgbClr val="0033CC"/>
                </a:solidFill>
              </a:rPr>
              <a:t>parent class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FF6600"/>
              </a:solidFill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A parent class </a:t>
            </a:r>
            <a:r>
              <a:rPr lang="en-US" altLang="en-US" u="sng" dirty="0">
                <a:solidFill>
                  <a:schemeClr val="bg1"/>
                </a:solidFill>
              </a:rPr>
              <a:t>never</a:t>
            </a:r>
            <a:r>
              <a:rPr lang="en-US" altLang="en-US" dirty="0">
                <a:solidFill>
                  <a:schemeClr val="bg1"/>
                </a:solidFill>
              </a:rPr>
              <a:t> does more than a child class</a:t>
            </a:r>
          </a:p>
          <a:p>
            <a:pPr marL="80010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B0E-099A-456E-8553-9EEFAF04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of all classes: Object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671EB-0FEA-4F65-A926-B0A4B8FEF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ALL Java classes inherit from the Java API class Object</a:t>
            </a:r>
          </a:p>
          <a:p>
            <a:r>
              <a:rPr lang="en-US" dirty="0">
                <a:solidFill>
                  <a:srgbClr val="0033CC"/>
                </a:solidFill>
              </a:rPr>
              <a:t>It is located in the </a:t>
            </a:r>
            <a:r>
              <a:rPr lang="en-US" dirty="0" err="1">
                <a:solidFill>
                  <a:srgbClr val="0033CC"/>
                </a:solidFill>
              </a:rPr>
              <a:t>java.lang</a:t>
            </a:r>
            <a:r>
              <a:rPr lang="en-US" dirty="0">
                <a:solidFill>
                  <a:srgbClr val="0033CC"/>
                </a:solidFill>
              </a:rPr>
              <a:t> package</a:t>
            </a:r>
            <a:endParaRPr lang="en-AU" dirty="0">
              <a:solidFill>
                <a:srgbClr val="0033C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0FD6E-E987-4834-AB5F-98CBFA32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84" y="2865991"/>
            <a:ext cx="5267325" cy="2733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76E67-F47B-486B-AAB1-CBAFBDA59A42}"/>
              </a:ext>
            </a:extLst>
          </p:cNvPr>
          <p:cNvSpPr txBox="1"/>
          <p:nvPr/>
        </p:nvSpPr>
        <p:spPr>
          <a:xfrm>
            <a:off x="763480" y="5726097"/>
            <a:ext cx="778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The Java Tutorials. Oracle (2005). Inheritance &gt; Learning the Java Language. </a:t>
            </a:r>
            <a:r>
              <a:rPr lang="en-US" i="1" dirty="0"/>
              <a:t>https://docs.oracle.com/javase/tutorial/java/IandI/subclasses.html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919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12D4-1D69-410E-B6D2-9081EF6B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you write inherit from Object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DD37-7366-4C9D-AF8E-E5873E631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When you create a class called Customer, it has Object as a superclass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57638-3FB2-41C7-BF1C-63A2B3A78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698812"/>
            <a:ext cx="8229600" cy="3641102"/>
          </a:xfrm>
        </p:spPr>
        <p:txBody>
          <a:bodyPr/>
          <a:lstStyle/>
          <a:p>
            <a:r>
              <a:rPr lang="en-US" dirty="0"/>
              <a:t>The Object class defines and implements behavior common to all classes e.g.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 String representation of the object</a:t>
            </a:r>
          </a:p>
          <a:p>
            <a:pPr lvl="2"/>
            <a:r>
              <a:rPr lang="en-US" dirty="0"/>
              <a:t>when you write a </a:t>
            </a:r>
            <a:r>
              <a:rPr lang="en-US" dirty="0" err="1"/>
              <a:t>toString</a:t>
            </a:r>
            <a:r>
              <a:rPr lang="en-US" dirty="0"/>
              <a:t>() method you are </a:t>
            </a:r>
            <a:r>
              <a:rPr lang="en-US" b="1" i="1" dirty="0"/>
              <a:t>overriding</a:t>
            </a:r>
            <a:r>
              <a:rPr lang="en-US" dirty="0"/>
              <a:t> the method in Object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>
                <a:solidFill>
                  <a:srgbClr val="FF0000"/>
                </a:solidFill>
              </a:rPr>
              <a:t>obj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returns true if the object is equal to </a:t>
            </a:r>
            <a:r>
              <a:rPr lang="en-US" dirty="0">
                <a:solidFill>
                  <a:srgbClr val="FF0000"/>
                </a:solidFill>
              </a:rPr>
              <a:t>obj</a:t>
            </a:r>
            <a:r>
              <a:rPr lang="en-US" dirty="0"/>
              <a:t>, false otherwise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5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794260"/>
              </p:ext>
            </p:extLst>
          </p:nvPr>
        </p:nvGraphicFramePr>
        <p:xfrm>
          <a:off x="1524000" y="12790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0250" y="5520519"/>
            <a:ext cx="8386549" cy="771099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33CC"/>
                </a:solidFill>
                <a:latin typeface="Arial" charset="0"/>
              </a:rPr>
              <a:t>Inheritance creates an “is a” relationship between 2 classes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50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3B86-C943-4A90-933B-62E14A49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84CC-EAF6-4189-B608-A2606E455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288960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Classes can be Concrete OR Abstract</a:t>
            </a:r>
            <a:endParaRPr lang="en-AU" sz="3200" dirty="0">
              <a:solidFill>
                <a:srgbClr val="0033C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C09F2-BF3C-4606-9A92-A1F9AD6EB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219418"/>
            <a:ext cx="8229600" cy="4120496"/>
          </a:xfrm>
        </p:spPr>
        <p:txBody>
          <a:bodyPr/>
          <a:lstStyle/>
          <a:p>
            <a:r>
              <a:rPr lang="en-US" dirty="0"/>
              <a:t>All classes you have written so far have been Concrete</a:t>
            </a:r>
          </a:p>
          <a:p>
            <a:r>
              <a:rPr lang="en-US" dirty="0"/>
              <a:t>This means you can create objects using your class definition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public class Customer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Customer(int id, String name) 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new Customer(123, “David”);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330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Concrete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1299604"/>
          </a:xfrm>
        </p:spPr>
        <p:txBody>
          <a:bodyPr>
            <a:normAutofit/>
          </a:bodyPr>
          <a:lstStyle/>
          <a:p>
            <a:r>
              <a:rPr lang="en-US" altLang="en-US" dirty="0"/>
              <a:t>A concrete class is a standard class: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5595582"/>
            <a:ext cx="8229600" cy="744331"/>
          </a:xfrm>
        </p:spPr>
        <p:txBody>
          <a:bodyPr>
            <a:normAutofit/>
          </a:bodyPr>
          <a:lstStyle/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altLang="en-US" dirty="0"/>
              <a:t>So far, we have only looked at concrete classes.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5875345"/>
              </p:ext>
            </p:extLst>
          </p:nvPr>
        </p:nvGraphicFramePr>
        <p:xfrm>
          <a:off x="736979" y="1189608"/>
          <a:ext cx="7779223" cy="433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49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5002858"/>
            <a:ext cx="8031707" cy="14871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a class contains an abstract method the class must be declared </a:t>
            </a:r>
            <a:r>
              <a:rPr lang="en-US" altLang="en-US" b="1" dirty="0"/>
              <a:t>abstract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If an abstract class only contains abstract methods it should be declared as an interface (more later)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0176548"/>
              </p:ext>
            </p:extLst>
          </p:nvPr>
        </p:nvGraphicFramePr>
        <p:xfrm>
          <a:off x="777923" y="1160060"/>
          <a:ext cx="7710984" cy="357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41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52820"/>
            <a:ext cx="8229600" cy="614362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What is different about abstract classes?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956587"/>
            <a:ext cx="8229600" cy="4383327"/>
          </a:xfrm>
        </p:spPr>
        <p:txBody>
          <a:bodyPr>
            <a:normAutofit/>
          </a:bodyPr>
          <a:lstStyle/>
          <a:p>
            <a:r>
              <a:rPr lang="en-US" altLang="en-US" dirty="0"/>
              <a:t>The class declaration has the keyword abstract</a:t>
            </a:r>
          </a:p>
          <a:p>
            <a:r>
              <a:rPr lang="en-US" altLang="en-US" dirty="0"/>
              <a:t>You CANNOT create objects using an abstract class</a:t>
            </a:r>
          </a:p>
          <a:p>
            <a:r>
              <a:rPr lang="en-US" altLang="en-US" dirty="0">
                <a:solidFill>
                  <a:srgbClr val="0033CC"/>
                </a:solidFill>
              </a:rPr>
              <a:t>Do abstract class have to have abstract methods?</a:t>
            </a:r>
          </a:p>
          <a:p>
            <a:pPr lvl="1"/>
            <a:r>
              <a:rPr lang="en-US" altLang="en-US" dirty="0"/>
              <a:t>NO</a:t>
            </a:r>
          </a:p>
          <a:p>
            <a:pPr lvl="1"/>
            <a:r>
              <a:rPr lang="en-US" altLang="en-US" dirty="0"/>
              <a:t>An abstract class is created purely for inheritance, to be a super class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278873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1094</TotalTime>
  <Words>476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IT Lecture Slide Template  IT</vt:lpstr>
      <vt:lpstr>Review: Class Inheritance</vt:lpstr>
      <vt:lpstr>Parent of all classes: Object</vt:lpstr>
      <vt:lpstr>Classes you write inherit from Object</vt:lpstr>
      <vt:lpstr>Terminology</vt:lpstr>
      <vt:lpstr>Types of Classes</vt:lpstr>
      <vt:lpstr>Concrete Class</vt:lpstr>
      <vt:lpstr>Abstract Class</vt:lpstr>
      <vt:lpstr>Abstract Classes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116</cp:revision>
  <cp:lastPrinted>2016-11-17T05:35:18Z</cp:lastPrinted>
  <dcterms:created xsi:type="dcterms:W3CDTF">2016-11-22T06:39:16Z</dcterms:created>
  <dcterms:modified xsi:type="dcterms:W3CDTF">2022-02-07T23:10:23Z</dcterms:modified>
</cp:coreProperties>
</file>