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81" r:id="rId2"/>
    <p:sldId id="299" r:id="rId3"/>
    <p:sldId id="320" r:id="rId4"/>
    <p:sldId id="298" r:id="rId5"/>
    <p:sldId id="303" r:id="rId6"/>
    <p:sldId id="323" r:id="rId7"/>
    <p:sldId id="284" r:id="rId8"/>
    <p:sldId id="319" r:id="rId9"/>
    <p:sldId id="316" r:id="rId10"/>
    <p:sldId id="322" r:id="rId11"/>
    <p:sldId id="308" r:id="rId12"/>
    <p:sldId id="309" r:id="rId13"/>
    <p:sldId id="329" r:id="rId14"/>
  </p:sldIdLst>
  <p:sldSz cx="9144000" cy="6858000" type="screen4x3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E5"/>
    <a:srgbClr val="FF6600"/>
    <a:srgbClr val="F26721"/>
    <a:srgbClr val="00B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29" autoAdjust="0"/>
  </p:normalViewPr>
  <p:slideViewPr>
    <p:cSldViewPr snapToGrid="0" snapToObjects="1">
      <p:cViewPr varScale="1">
        <p:scale>
          <a:sx n="79" d="100"/>
          <a:sy n="79" d="100"/>
        </p:scale>
        <p:origin x="63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-3870" y="-12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cy Quick" userId="37594dbb-0f3e-468d-aa8b-fcd105ec1e7b" providerId="ADAL" clId="{1785E3F7-1905-4E02-AA91-093B600D9B9D}"/>
    <pc:docChg chg="modSld">
      <pc:chgData name="Tracy Quick" userId="37594dbb-0f3e-468d-aa8b-fcd105ec1e7b" providerId="ADAL" clId="{1785E3F7-1905-4E02-AA91-093B600D9B9D}" dt="2022-01-31T20:37:55.101" v="104" actId="207"/>
      <pc:docMkLst>
        <pc:docMk/>
      </pc:docMkLst>
      <pc:sldChg chg="modSp">
        <pc:chgData name="Tracy Quick" userId="37594dbb-0f3e-468d-aa8b-fcd105ec1e7b" providerId="ADAL" clId="{1785E3F7-1905-4E02-AA91-093B600D9B9D}" dt="2022-01-31T20:27:51.605" v="40" actId="207"/>
        <pc:sldMkLst>
          <pc:docMk/>
          <pc:sldMk cId="1113609326" sldId="281"/>
        </pc:sldMkLst>
        <pc:spChg chg="mod">
          <ac:chgData name="Tracy Quick" userId="37594dbb-0f3e-468d-aa8b-fcd105ec1e7b" providerId="ADAL" clId="{1785E3F7-1905-4E02-AA91-093B600D9B9D}" dt="2022-01-31T20:27:51.605" v="40" actId="207"/>
          <ac:spMkLst>
            <pc:docMk/>
            <pc:sldMk cId="1113609326" sldId="281"/>
            <ac:spMk id="7" creationId="{00000000-0000-0000-0000-000000000000}"/>
          </ac:spMkLst>
        </pc:spChg>
        <pc:spChg chg="mod">
          <ac:chgData name="Tracy Quick" userId="37594dbb-0f3e-468d-aa8b-fcd105ec1e7b" providerId="ADAL" clId="{1785E3F7-1905-4E02-AA91-093B600D9B9D}" dt="2021-12-14T22:36:05.516" v="0" actId="207"/>
          <ac:spMkLst>
            <pc:docMk/>
            <pc:sldMk cId="1113609326" sldId="281"/>
            <ac:spMk id="9" creationId="{00000000-0000-0000-0000-000000000000}"/>
          </ac:spMkLst>
        </pc:spChg>
      </pc:sldChg>
      <pc:sldChg chg="modSp">
        <pc:chgData name="Tracy Quick" userId="37594dbb-0f3e-468d-aa8b-fcd105ec1e7b" providerId="ADAL" clId="{1785E3F7-1905-4E02-AA91-093B600D9B9D}" dt="2022-01-31T20:37:55.101" v="104" actId="207"/>
        <pc:sldMkLst>
          <pc:docMk/>
          <pc:sldMk cId="1136263858" sldId="284"/>
        </pc:sldMkLst>
        <pc:spChg chg="mod">
          <ac:chgData name="Tracy Quick" userId="37594dbb-0f3e-468d-aa8b-fcd105ec1e7b" providerId="ADAL" clId="{1785E3F7-1905-4E02-AA91-093B600D9B9D}" dt="2021-12-14T22:37:08.176" v="23" actId="207"/>
          <ac:spMkLst>
            <pc:docMk/>
            <pc:sldMk cId="1136263858" sldId="284"/>
            <ac:spMk id="6" creationId="{00000000-0000-0000-0000-000000000000}"/>
          </ac:spMkLst>
        </pc:spChg>
        <pc:spChg chg="mod">
          <ac:chgData name="Tracy Quick" userId="37594dbb-0f3e-468d-aa8b-fcd105ec1e7b" providerId="ADAL" clId="{1785E3F7-1905-4E02-AA91-093B600D9B9D}" dt="2022-01-31T20:37:55.101" v="104" actId="207"/>
          <ac:spMkLst>
            <pc:docMk/>
            <pc:sldMk cId="1136263858" sldId="284"/>
            <ac:spMk id="7" creationId="{00000000-0000-0000-0000-000000000000}"/>
          </ac:spMkLst>
        </pc:spChg>
      </pc:sldChg>
      <pc:sldChg chg="modSp">
        <pc:chgData name="Tracy Quick" userId="37594dbb-0f3e-468d-aa8b-fcd105ec1e7b" providerId="ADAL" clId="{1785E3F7-1905-4E02-AA91-093B600D9B9D}" dt="2021-12-14T22:36:44.271" v="19" actId="20577"/>
        <pc:sldMkLst>
          <pc:docMk/>
          <pc:sldMk cId="2224140706" sldId="298"/>
        </pc:sldMkLst>
        <pc:spChg chg="mod">
          <ac:chgData name="Tracy Quick" userId="37594dbb-0f3e-468d-aa8b-fcd105ec1e7b" providerId="ADAL" clId="{1785E3F7-1905-4E02-AA91-093B600D9B9D}" dt="2021-12-14T22:36:44.271" v="19" actId="20577"/>
          <ac:spMkLst>
            <pc:docMk/>
            <pc:sldMk cId="2224140706" sldId="298"/>
            <ac:spMk id="3" creationId="{00000000-0000-0000-0000-000000000000}"/>
          </ac:spMkLst>
        </pc:spChg>
        <pc:spChg chg="mod">
          <ac:chgData name="Tracy Quick" userId="37594dbb-0f3e-468d-aa8b-fcd105ec1e7b" providerId="ADAL" clId="{1785E3F7-1905-4E02-AA91-093B600D9B9D}" dt="2021-12-14T22:36:19.023" v="3" actId="207"/>
          <ac:spMkLst>
            <pc:docMk/>
            <pc:sldMk cId="2224140706" sldId="298"/>
            <ac:spMk id="4" creationId="{00000000-0000-0000-0000-000000000000}"/>
          </ac:spMkLst>
        </pc:spChg>
      </pc:sldChg>
      <pc:sldChg chg="modSp">
        <pc:chgData name="Tracy Quick" userId="37594dbb-0f3e-468d-aa8b-fcd105ec1e7b" providerId="ADAL" clId="{1785E3F7-1905-4E02-AA91-093B600D9B9D}" dt="2021-12-14T22:36:10.454" v="1" actId="207"/>
        <pc:sldMkLst>
          <pc:docMk/>
          <pc:sldMk cId="2086376944" sldId="299"/>
        </pc:sldMkLst>
        <pc:spChg chg="mod">
          <ac:chgData name="Tracy Quick" userId="37594dbb-0f3e-468d-aa8b-fcd105ec1e7b" providerId="ADAL" clId="{1785E3F7-1905-4E02-AA91-093B600D9B9D}" dt="2021-12-14T22:36:10.454" v="1" actId="207"/>
          <ac:spMkLst>
            <pc:docMk/>
            <pc:sldMk cId="2086376944" sldId="299"/>
            <ac:spMk id="4" creationId="{00000000-0000-0000-0000-000000000000}"/>
          </ac:spMkLst>
        </pc:spChg>
      </pc:sldChg>
      <pc:sldChg chg="modSp">
        <pc:chgData name="Tracy Quick" userId="37594dbb-0f3e-468d-aa8b-fcd105ec1e7b" providerId="ADAL" clId="{1785E3F7-1905-4E02-AA91-093B600D9B9D}" dt="2021-12-14T22:37:00.624" v="22" actId="207"/>
        <pc:sldMkLst>
          <pc:docMk/>
          <pc:sldMk cId="1797132622" sldId="303"/>
        </pc:sldMkLst>
        <pc:spChg chg="mod">
          <ac:chgData name="Tracy Quick" userId="37594dbb-0f3e-468d-aa8b-fcd105ec1e7b" providerId="ADAL" clId="{1785E3F7-1905-4E02-AA91-093B600D9B9D}" dt="2021-12-14T22:36:54.420" v="20" actId="207"/>
          <ac:spMkLst>
            <pc:docMk/>
            <pc:sldMk cId="1797132622" sldId="303"/>
            <ac:spMk id="6" creationId="{00000000-0000-0000-0000-000000000000}"/>
          </ac:spMkLst>
        </pc:spChg>
        <pc:spChg chg="mod">
          <ac:chgData name="Tracy Quick" userId="37594dbb-0f3e-468d-aa8b-fcd105ec1e7b" providerId="ADAL" clId="{1785E3F7-1905-4E02-AA91-093B600D9B9D}" dt="2021-12-14T22:37:00.624" v="22" actId="207"/>
          <ac:spMkLst>
            <pc:docMk/>
            <pc:sldMk cId="1797132622" sldId="303"/>
            <ac:spMk id="7" creationId="{00000000-0000-0000-0000-000000000000}"/>
          </ac:spMkLst>
        </pc:spChg>
      </pc:sldChg>
      <pc:sldChg chg="modSp">
        <pc:chgData name="Tracy Quick" userId="37594dbb-0f3e-468d-aa8b-fcd105ec1e7b" providerId="ADAL" clId="{1785E3F7-1905-4E02-AA91-093B600D9B9D}" dt="2021-12-14T22:37:31.145" v="26" actId="207"/>
        <pc:sldMkLst>
          <pc:docMk/>
          <pc:sldMk cId="3152813402" sldId="308"/>
        </pc:sldMkLst>
        <pc:spChg chg="mod">
          <ac:chgData name="Tracy Quick" userId="37594dbb-0f3e-468d-aa8b-fcd105ec1e7b" providerId="ADAL" clId="{1785E3F7-1905-4E02-AA91-093B600D9B9D}" dt="2021-12-14T22:37:31.145" v="26" actId="207"/>
          <ac:spMkLst>
            <pc:docMk/>
            <pc:sldMk cId="3152813402" sldId="308"/>
            <ac:spMk id="3" creationId="{00000000-0000-0000-0000-000000000000}"/>
          </ac:spMkLst>
        </pc:spChg>
      </pc:sldChg>
      <pc:sldChg chg="modSp">
        <pc:chgData name="Tracy Quick" userId="37594dbb-0f3e-468d-aa8b-fcd105ec1e7b" providerId="ADAL" clId="{1785E3F7-1905-4E02-AA91-093B600D9B9D}" dt="2021-12-14T22:37:35.667" v="27" actId="207"/>
        <pc:sldMkLst>
          <pc:docMk/>
          <pc:sldMk cId="1068636042" sldId="309"/>
        </pc:sldMkLst>
        <pc:spChg chg="mod">
          <ac:chgData name="Tracy Quick" userId="37594dbb-0f3e-468d-aa8b-fcd105ec1e7b" providerId="ADAL" clId="{1785E3F7-1905-4E02-AA91-093B600D9B9D}" dt="2021-12-14T22:37:35.667" v="27" actId="207"/>
          <ac:spMkLst>
            <pc:docMk/>
            <pc:sldMk cId="1068636042" sldId="309"/>
            <ac:spMk id="3" creationId="{00000000-0000-0000-0000-000000000000}"/>
          </ac:spMkLst>
        </pc:spChg>
      </pc:sldChg>
      <pc:sldChg chg="modSp">
        <pc:chgData name="Tracy Quick" userId="37594dbb-0f3e-468d-aa8b-fcd105ec1e7b" providerId="ADAL" clId="{1785E3F7-1905-4E02-AA91-093B600D9B9D}" dt="2021-12-15T05:54:26.900" v="38" actId="207"/>
        <pc:sldMkLst>
          <pc:docMk/>
          <pc:sldMk cId="675601802" sldId="316"/>
        </pc:sldMkLst>
        <pc:spChg chg="mod">
          <ac:chgData name="Tracy Quick" userId="37594dbb-0f3e-468d-aa8b-fcd105ec1e7b" providerId="ADAL" clId="{1785E3F7-1905-4E02-AA91-093B600D9B9D}" dt="2021-12-15T05:54:23.515" v="36" actId="207"/>
          <ac:spMkLst>
            <pc:docMk/>
            <pc:sldMk cId="675601802" sldId="316"/>
            <ac:spMk id="3" creationId="{00000000-0000-0000-0000-000000000000}"/>
          </ac:spMkLst>
        </pc:spChg>
        <pc:spChg chg="mod">
          <ac:chgData name="Tracy Quick" userId="37594dbb-0f3e-468d-aa8b-fcd105ec1e7b" providerId="ADAL" clId="{1785E3F7-1905-4E02-AA91-093B600D9B9D}" dt="2021-12-15T05:54:26.900" v="38" actId="207"/>
          <ac:spMkLst>
            <pc:docMk/>
            <pc:sldMk cId="675601802" sldId="316"/>
            <ac:spMk id="4" creationId="{00000000-0000-0000-0000-000000000000}"/>
          </ac:spMkLst>
        </pc:spChg>
      </pc:sldChg>
      <pc:sldChg chg="modSp">
        <pc:chgData name="Tracy Quick" userId="37594dbb-0f3e-468d-aa8b-fcd105ec1e7b" providerId="ADAL" clId="{1785E3F7-1905-4E02-AA91-093B600D9B9D}" dt="2021-12-14T22:37:16.194" v="24" actId="207"/>
        <pc:sldMkLst>
          <pc:docMk/>
          <pc:sldMk cId="2811952071" sldId="319"/>
        </pc:sldMkLst>
        <pc:spChg chg="mod">
          <ac:chgData name="Tracy Quick" userId="37594dbb-0f3e-468d-aa8b-fcd105ec1e7b" providerId="ADAL" clId="{1785E3F7-1905-4E02-AA91-093B600D9B9D}" dt="2021-12-14T22:37:16.194" v="24" actId="207"/>
          <ac:spMkLst>
            <pc:docMk/>
            <pc:sldMk cId="2811952071" sldId="319"/>
            <ac:spMk id="12" creationId="{00000000-0000-0000-0000-000000000000}"/>
          </ac:spMkLst>
        </pc:spChg>
      </pc:sldChg>
      <pc:sldChg chg="modSp">
        <pc:chgData name="Tracy Quick" userId="37594dbb-0f3e-468d-aa8b-fcd105ec1e7b" providerId="ADAL" clId="{1785E3F7-1905-4E02-AA91-093B600D9B9D}" dt="2021-12-14T22:36:14.518" v="2" actId="207"/>
        <pc:sldMkLst>
          <pc:docMk/>
          <pc:sldMk cId="837785450" sldId="320"/>
        </pc:sldMkLst>
        <pc:spChg chg="mod">
          <ac:chgData name="Tracy Quick" userId="37594dbb-0f3e-468d-aa8b-fcd105ec1e7b" providerId="ADAL" clId="{1785E3F7-1905-4E02-AA91-093B600D9B9D}" dt="2021-12-14T22:36:14.518" v="2" actId="207"/>
          <ac:spMkLst>
            <pc:docMk/>
            <pc:sldMk cId="837785450" sldId="320"/>
            <ac:spMk id="4" creationId="{00000000-0000-0000-0000-000000000000}"/>
          </ac:spMkLst>
        </pc:spChg>
      </pc:sldChg>
      <pc:sldChg chg="modSp">
        <pc:chgData name="Tracy Quick" userId="37594dbb-0f3e-468d-aa8b-fcd105ec1e7b" providerId="ADAL" clId="{1785E3F7-1905-4E02-AA91-093B600D9B9D}" dt="2021-12-14T22:37:24.498" v="25" actId="207"/>
        <pc:sldMkLst>
          <pc:docMk/>
          <pc:sldMk cId="219490490" sldId="322"/>
        </pc:sldMkLst>
        <pc:spChg chg="mod">
          <ac:chgData name="Tracy Quick" userId="37594dbb-0f3e-468d-aa8b-fcd105ec1e7b" providerId="ADAL" clId="{1785E3F7-1905-4E02-AA91-093B600D9B9D}" dt="2021-12-14T22:37:24.498" v="25" actId="207"/>
          <ac:spMkLst>
            <pc:docMk/>
            <pc:sldMk cId="219490490" sldId="322"/>
            <ac:spMk id="24" creationId="{00000000-0000-0000-0000-000000000000}"/>
          </ac:spMkLst>
        </pc:spChg>
      </pc:sldChg>
      <pc:sldChg chg="modSp">
        <pc:chgData name="Tracy Quick" userId="37594dbb-0f3e-468d-aa8b-fcd105ec1e7b" providerId="ADAL" clId="{1785E3F7-1905-4E02-AA91-093B600D9B9D}" dt="2022-01-31T20:37:47.068" v="103" actId="207"/>
        <pc:sldMkLst>
          <pc:docMk/>
          <pc:sldMk cId="3180280220" sldId="323"/>
        </pc:sldMkLst>
        <pc:graphicFrameChg chg="mod">
          <ac:chgData name="Tracy Quick" userId="37594dbb-0f3e-468d-aa8b-fcd105ec1e7b" providerId="ADAL" clId="{1785E3F7-1905-4E02-AA91-093B600D9B9D}" dt="2022-01-31T20:37:47.068" v="103" actId="207"/>
          <ac:graphicFrameMkLst>
            <pc:docMk/>
            <pc:sldMk cId="3180280220" sldId="323"/>
            <ac:graphicFrameMk id="7" creationId="{00000000-0000-0000-0000-000000000000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C00367-965E-4A58-8933-F42076CB9FA1}" type="doc">
      <dgm:prSet loTypeId="urn:microsoft.com/office/officeart/2005/8/layout/target1" loCatId="relationship" qsTypeId="urn:microsoft.com/office/officeart/2005/8/quickstyle/simple1" qsCatId="simple" csTypeId="urn:microsoft.com/office/officeart/2005/8/colors/accent1_2" csCatId="accent1" phldr="1"/>
      <dgm:spPr/>
    </dgm:pt>
    <dgm:pt modelId="{388E1B4C-FB08-4910-A2BF-F61A03FDA799}">
      <dgm:prSet phldrT="[Text]"/>
      <dgm:spPr/>
      <dgm:t>
        <a:bodyPr/>
        <a:lstStyle/>
        <a:p>
          <a:r>
            <a:rPr lang="en-AU" dirty="0"/>
            <a:t>Attribute Values</a:t>
          </a:r>
        </a:p>
      </dgm:t>
    </dgm:pt>
    <dgm:pt modelId="{BFCFA8A8-1D3E-4193-90F6-BFE16EBD5B6E}" type="parTrans" cxnId="{A55F223D-35F7-42E1-AE7E-913D098E491E}">
      <dgm:prSet/>
      <dgm:spPr/>
      <dgm:t>
        <a:bodyPr/>
        <a:lstStyle/>
        <a:p>
          <a:endParaRPr lang="en-AU"/>
        </a:p>
      </dgm:t>
    </dgm:pt>
    <dgm:pt modelId="{8859B0BA-44C5-4625-99CD-DD7BD4295EFD}" type="sibTrans" cxnId="{A55F223D-35F7-42E1-AE7E-913D098E491E}">
      <dgm:prSet/>
      <dgm:spPr/>
      <dgm:t>
        <a:bodyPr/>
        <a:lstStyle/>
        <a:p>
          <a:endParaRPr lang="en-AU"/>
        </a:p>
      </dgm:t>
    </dgm:pt>
    <dgm:pt modelId="{1D9D0057-6E38-49A5-B8EF-7F9C363DE080}">
      <dgm:prSet phldrT="[Text]"/>
      <dgm:spPr/>
      <dgm:t>
        <a:bodyPr/>
        <a:lstStyle/>
        <a:p>
          <a:r>
            <a:rPr lang="en-AU" dirty="0"/>
            <a:t>Methods</a:t>
          </a:r>
        </a:p>
      </dgm:t>
    </dgm:pt>
    <dgm:pt modelId="{AA62E3F1-14E6-4395-8ECA-98F5CB7CB0F3}" type="sibTrans" cxnId="{5BE7EA23-BB73-45F8-B4D8-A76D79A078C8}">
      <dgm:prSet/>
      <dgm:spPr/>
      <dgm:t>
        <a:bodyPr/>
        <a:lstStyle/>
        <a:p>
          <a:endParaRPr lang="en-AU"/>
        </a:p>
      </dgm:t>
    </dgm:pt>
    <dgm:pt modelId="{3E9F3E55-AFBD-4DD0-AE0D-EE3E7E64A570}" type="parTrans" cxnId="{5BE7EA23-BB73-45F8-B4D8-A76D79A078C8}">
      <dgm:prSet/>
      <dgm:spPr/>
      <dgm:t>
        <a:bodyPr/>
        <a:lstStyle/>
        <a:p>
          <a:endParaRPr lang="en-AU"/>
        </a:p>
      </dgm:t>
    </dgm:pt>
    <dgm:pt modelId="{9BA40E24-129D-4588-9370-868B1CFDE43D}" type="pres">
      <dgm:prSet presAssocID="{57C00367-965E-4A58-8933-F42076CB9FA1}" presName="composite" presStyleCnt="0">
        <dgm:presLayoutVars>
          <dgm:chMax val="5"/>
          <dgm:dir/>
          <dgm:resizeHandles val="exact"/>
        </dgm:presLayoutVars>
      </dgm:prSet>
      <dgm:spPr/>
    </dgm:pt>
    <dgm:pt modelId="{B7C22774-429E-4CF2-966B-61DCAC37BF27}" type="pres">
      <dgm:prSet presAssocID="{388E1B4C-FB08-4910-A2BF-F61A03FDA799}" presName="circle1" presStyleLbl="lnNode1" presStyleIdx="0" presStyleCnt="2" custScaleX="150419" custScaleY="145559"/>
      <dgm:spPr/>
    </dgm:pt>
    <dgm:pt modelId="{E930760D-9AFA-4D44-88FB-2EEA41541F54}" type="pres">
      <dgm:prSet presAssocID="{388E1B4C-FB08-4910-A2BF-F61A03FDA799}" presName="text1" presStyleLbl="revTx" presStyleIdx="0" presStyleCnt="2">
        <dgm:presLayoutVars>
          <dgm:bulletEnabled val="1"/>
        </dgm:presLayoutVars>
      </dgm:prSet>
      <dgm:spPr/>
    </dgm:pt>
    <dgm:pt modelId="{20F7911E-C5CC-417F-881A-3E14BBC5E9CE}" type="pres">
      <dgm:prSet presAssocID="{388E1B4C-FB08-4910-A2BF-F61A03FDA799}" presName="line1" presStyleLbl="callout" presStyleIdx="0" presStyleCnt="4"/>
      <dgm:spPr/>
    </dgm:pt>
    <dgm:pt modelId="{75795E48-A824-4A7F-930D-699E76043C50}" type="pres">
      <dgm:prSet presAssocID="{388E1B4C-FB08-4910-A2BF-F61A03FDA799}" presName="d1" presStyleLbl="callout" presStyleIdx="1" presStyleCnt="4"/>
      <dgm:spPr/>
    </dgm:pt>
    <dgm:pt modelId="{AA52EFF8-314E-4A9D-8373-4E1AF2BCEAD5}" type="pres">
      <dgm:prSet presAssocID="{1D9D0057-6E38-49A5-B8EF-7F9C363DE080}" presName="circle2" presStyleLbl="lnNode1" presStyleIdx="1" presStyleCnt="2"/>
      <dgm:spPr/>
    </dgm:pt>
    <dgm:pt modelId="{0917F000-6A2B-4B7E-9071-D02121E406D2}" type="pres">
      <dgm:prSet presAssocID="{1D9D0057-6E38-49A5-B8EF-7F9C363DE080}" presName="text2" presStyleLbl="revTx" presStyleIdx="1" presStyleCnt="2">
        <dgm:presLayoutVars>
          <dgm:bulletEnabled val="1"/>
        </dgm:presLayoutVars>
      </dgm:prSet>
      <dgm:spPr/>
    </dgm:pt>
    <dgm:pt modelId="{F35C879D-974D-4CB0-8EAB-F384BDB6E124}" type="pres">
      <dgm:prSet presAssocID="{1D9D0057-6E38-49A5-B8EF-7F9C363DE080}" presName="line2" presStyleLbl="callout" presStyleIdx="2" presStyleCnt="4"/>
      <dgm:spPr/>
    </dgm:pt>
    <dgm:pt modelId="{E7346CC4-EE8A-4E7B-B1B6-2147A88E525C}" type="pres">
      <dgm:prSet presAssocID="{1D9D0057-6E38-49A5-B8EF-7F9C363DE080}" presName="d2" presStyleLbl="callout" presStyleIdx="3" presStyleCnt="4"/>
      <dgm:spPr/>
    </dgm:pt>
  </dgm:ptLst>
  <dgm:cxnLst>
    <dgm:cxn modelId="{5BE7EA23-BB73-45F8-B4D8-A76D79A078C8}" srcId="{57C00367-965E-4A58-8933-F42076CB9FA1}" destId="{1D9D0057-6E38-49A5-B8EF-7F9C363DE080}" srcOrd="1" destOrd="0" parTransId="{3E9F3E55-AFBD-4DD0-AE0D-EE3E7E64A570}" sibTransId="{AA62E3F1-14E6-4395-8ECA-98F5CB7CB0F3}"/>
    <dgm:cxn modelId="{F7710B32-4D4F-44E3-911E-6161F88AD5EF}" type="presOf" srcId="{57C00367-965E-4A58-8933-F42076CB9FA1}" destId="{9BA40E24-129D-4588-9370-868B1CFDE43D}" srcOrd="0" destOrd="0" presId="urn:microsoft.com/office/officeart/2005/8/layout/target1"/>
    <dgm:cxn modelId="{A55F223D-35F7-42E1-AE7E-913D098E491E}" srcId="{57C00367-965E-4A58-8933-F42076CB9FA1}" destId="{388E1B4C-FB08-4910-A2BF-F61A03FDA799}" srcOrd="0" destOrd="0" parTransId="{BFCFA8A8-1D3E-4193-90F6-BFE16EBD5B6E}" sibTransId="{8859B0BA-44C5-4625-99CD-DD7BD4295EFD}"/>
    <dgm:cxn modelId="{FEA7A56D-BA01-49A8-A24C-F5728C00FF7B}" type="presOf" srcId="{388E1B4C-FB08-4910-A2BF-F61A03FDA799}" destId="{E930760D-9AFA-4D44-88FB-2EEA41541F54}" srcOrd="0" destOrd="0" presId="urn:microsoft.com/office/officeart/2005/8/layout/target1"/>
    <dgm:cxn modelId="{B4F62FA5-9AC2-4C48-8809-51F2AC91F54F}" type="presOf" srcId="{1D9D0057-6E38-49A5-B8EF-7F9C363DE080}" destId="{0917F000-6A2B-4B7E-9071-D02121E406D2}" srcOrd="0" destOrd="0" presId="urn:microsoft.com/office/officeart/2005/8/layout/target1"/>
    <dgm:cxn modelId="{26A65439-FA97-4A98-8CCD-2372C65D2BE1}" type="presParOf" srcId="{9BA40E24-129D-4588-9370-868B1CFDE43D}" destId="{B7C22774-429E-4CF2-966B-61DCAC37BF27}" srcOrd="0" destOrd="0" presId="urn:microsoft.com/office/officeart/2005/8/layout/target1"/>
    <dgm:cxn modelId="{65B8B33A-298A-4D4D-AC4D-17154ACD657E}" type="presParOf" srcId="{9BA40E24-129D-4588-9370-868B1CFDE43D}" destId="{E930760D-9AFA-4D44-88FB-2EEA41541F54}" srcOrd="1" destOrd="0" presId="urn:microsoft.com/office/officeart/2005/8/layout/target1"/>
    <dgm:cxn modelId="{B0D846F5-05F8-42CC-AD16-C79CDE94E877}" type="presParOf" srcId="{9BA40E24-129D-4588-9370-868B1CFDE43D}" destId="{20F7911E-C5CC-417F-881A-3E14BBC5E9CE}" srcOrd="2" destOrd="0" presId="urn:microsoft.com/office/officeart/2005/8/layout/target1"/>
    <dgm:cxn modelId="{F0AE7C9F-8BEA-4F5F-8367-6982410AC41F}" type="presParOf" srcId="{9BA40E24-129D-4588-9370-868B1CFDE43D}" destId="{75795E48-A824-4A7F-930D-699E76043C50}" srcOrd="3" destOrd="0" presId="urn:microsoft.com/office/officeart/2005/8/layout/target1"/>
    <dgm:cxn modelId="{1006574B-B87D-43DE-94EF-438461495994}" type="presParOf" srcId="{9BA40E24-129D-4588-9370-868B1CFDE43D}" destId="{AA52EFF8-314E-4A9D-8373-4E1AF2BCEAD5}" srcOrd="4" destOrd="0" presId="urn:microsoft.com/office/officeart/2005/8/layout/target1"/>
    <dgm:cxn modelId="{F501633D-D89F-446A-B6C7-B2ECA271DB03}" type="presParOf" srcId="{9BA40E24-129D-4588-9370-868B1CFDE43D}" destId="{0917F000-6A2B-4B7E-9071-D02121E406D2}" srcOrd="5" destOrd="0" presId="urn:microsoft.com/office/officeart/2005/8/layout/target1"/>
    <dgm:cxn modelId="{68FF2138-195A-41B8-A422-4F48DCCD8C6C}" type="presParOf" srcId="{9BA40E24-129D-4588-9370-868B1CFDE43D}" destId="{F35C879D-974D-4CB0-8EAB-F384BDB6E124}" srcOrd="6" destOrd="0" presId="urn:microsoft.com/office/officeart/2005/8/layout/target1"/>
    <dgm:cxn modelId="{33708DBB-551A-48E1-AC5B-E4EFD24AC6D2}" type="presParOf" srcId="{9BA40E24-129D-4588-9370-868B1CFDE43D}" destId="{E7346CC4-EE8A-4E7B-B1B6-2147A88E525C}" srcOrd="7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25B0DE-4C01-457D-97BD-DB1FEC5A9FE3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47A4D788-92F9-479E-9721-66B4D798449C}">
      <dgm:prSet phldrT="[Text]"/>
      <dgm:spPr/>
      <dgm:t>
        <a:bodyPr/>
        <a:lstStyle/>
        <a:p>
          <a:r>
            <a:rPr lang="en-AU" dirty="0"/>
            <a:t>Attributes</a:t>
          </a:r>
        </a:p>
      </dgm:t>
    </dgm:pt>
    <dgm:pt modelId="{1C53D13C-228A-44A3-839E-B35828816C4F}" type="parTrans" cxnId="{023CC471-5DB0-4916-BB52-47FD389F8488}">
      <dgm:prSet/>
      <dgm:spPr/>
      <dgm:t>
        <a:bodyPr/>
        <a:lstStyle/>
        <a:p>
          <a:endParaRPr lang="en-AU"/>
        </a:p>
      </dgm:t>
    </dgm:pt>
    <dgm:pt modelId="{40721813-EDC9-4896-BDF3-D3DCEB678F30}" type="sibTrans" cxnId="{023CC471-5DB0-4916-BB52-47FD389F8488}">
      <dgm:prSet/>
      <dgm:spPr/>
      <dgm:t>
        <a:bodyPr/>
        <a:lstStyle/>
        <a:p>
          <a:endParaRPr lang="en-AU"/>
        </a:p>
      </dgm:t>
    </dgm:pt>
    <dgm:pt modelId="{03BC550E-9AF9-4380-8EAC-4273A82F7A32}">
      <dgm:prSet phldrT="[Text]"/>
      <dgm:spPr/>
      <dgm:t>
        <a:bodyPr/>
        <a:lstStyle/>
        <a:p>
          <a:r>
            <a:rPr lang="en-AU" altLang="en-US" dirty="0"/>
            <a:t>Instance variables defined by the class</a:t>
          </a:r>
          <a:endParaRPr lang="en-AU" dirty="0"/>
        </a:p>
      </dgm:t>
    </dgm:pt>
    <dgm:pt modelId="{83549859-FE3B-4D92-A482-295CA8D4C856}" type="parTrans" cxnId="{1891C6E9-98EB-4E98-A136-8AED06301E73}">
      <dgm:prSet/>
      <dgm:spPr/>
      <dgm:t>
        <a:bodyPr/>
        <a:lstStyle/>
        <a:p>
          <a:endParaRPr lang="en-AU"/>
        </a:p>
      </dgm:t>
    </dgm:pt>
    <dgm:pt modelId="{9C82B40A-3498-4841-8689-C8B2BCCCAEE9}" type="sibTrans" cxnId="{1891C6E9-98EB-4E98-A136-8AED06301E73}">
      <dgm:prSet/>
      <dgm:spPr/>
      <dgm:t>
        <a:bodyPr/>
        <a:lstStyle/>
        <a:p>
          <a:endParaRPr lang="en-AU"/>
        </a:p>
      </dgm:t>
    </dgm:pt>
    <dgm:pt modelId="{3C6BABB3-A232-473A-ACC6-DC1613224BEB}">
      <dgm:prSet phldrT="[Text]"/>
      <dgm:spPr/>
      <dgm:t>
        <a:bodyPr/>
        <a:lstStyle/>
        <a:p>
          <a:r>
            <a:rPr lang="en-AU" dirty="0"/>
            <a:t>Methods</a:t>
          </a:r>
        </a:p>
      </dgm:t>
    </dgm:pt>
    <dgm:pt modelId="{3EEF2657-4C8A-4CBC-9068-381AC8DE42C7}" type="parTrans" cxnId="{B96BB0C5-EDCA-4B71-B8A3-60E489E03D8C}">
      <dgm:prSet/>
      <dgm:spPr/>
      <dgm:t>
        <a:bodyPr/>
        <a:lstStyle/>
        <a:p>
          <a:endParaRPr lang="en-AU"/>
        </a:p>
      </dgm:t>
    </dgm:pt>
    <dgm:pt modelId="{C39AF292-C45A-45B6-A55B-57DCF9343DA1}" type="sibTrans" cxnId="{B96BB0C5-EDCA-4B71-B8A3-60E489E03D8C}">
      <dgm:prSet/>
      <dgm:spPr/>
      <dgm:t>
        <a:bodyPr/>
        <a:lstStyle/>
        <a:p>
          <a:endParaRPr lang="en-AU"/>
        </a:p>
      </dgm:t>
    </dgm:pt>
    <dgm:pt modelId="{336C986C-E675-461E-B89F-7513D078587F}">
      <dgm:prSet phldrT="[Text]"/>
      <dgm:spPr/>
      <dgm:t>
        <a:bodyPr/>
        <a:lstStyle/>
        <a:p>
          <a:r>
            <a:rPr lang="en-AU" altLang="en-US" dirty="0"/>
            <a:t>Methods(void &amp; non void) are defined by the class </a:t>
          </a:r>
          <a:endParaRPr lang="en-AU" dirty="0"/>
        </a:p>
      </dgm:t>
    </dgm:pt>
    <dgm:pt modelId="{F4C1B1C7-359F-4427-B4DF-FB352CAB34FC}" type="parTrans" cxnId="{9153A0FE-611C-45C0-B3DA-0D83CF2DF67A}">
      <dgm:prSet/>
      <dgm:spPr/>
      <dgm:t>
        <a:bodyPr/>
        <a:lstStyle/>
        <a:p>
          <a:endParaRPr lang="en-AU"/>
        </a:p>
      </dgm:t>
    </dgm:pt>
    <dgm:pt modelId="{3C1C11FA-75E6-457D-97B3-005D0A3336F5}" type="sibTrans" cxnId="{9153A0FE-611C-45C0-B3DA-0D83CF2DF67A}">
      <dgm:prSet/>
      <dgm:spPr/>
      <dgm:t>
        <a:bodyPr/>
        <a:lstStyle/>
        <a:p>
          <a:endParaRPr lang="en-AU"/>
        </a:p>
      </dgm:t>
    </dgm:pt>
    <dgm:pt modelId="{21C2FC29-922C-4560-ACBE-D7EE0990762E}">
      <dgm:prSet/>
      <dgm:spPr/>
      <dgm:t>
        <a:bodyPr/>
        <a:lstStyle/>
        <a:p>
          <a:r>
            <a:rPr lang="en-AU" altLang="en-US"/>
            <a:t>Hold property states ie data for an object</a:t>
          </a:r>
          <a:endParaRPr lang="en-AU" altLang="en-US" dirty="0"/>
        </a:p>
      </dgm:t>
    </dgm:pt>
    <dgm:pt modelId="{7211C066-438E-4293-8433-F77163BF4508}" type="parTrans" cxnId="{B0C7C772-23B4-4C75-B020-52EACC77C33E}">
      <dgm:prSet/>
      <dgm:spPr/>
      <dgm:t>
        <a:bodyPr/>
        <a:lstStyle/>
        <a:p>
          <a:endParaRPr lang="en-AU"/>
        </a:p>
      </dgm:t>
    </dgm:pt>
    <dgm:pt modelId="{066BA9D0-DF25-496F-A4AC-DC65CA4193A4}" type="sibTrans" cxnId="{B0C7C772-23B4-4C75-B020-52EACC77C33E}">
      <dgm:prSet/>
      <dgm:spPr/>
      <dgm:t>
        <a:bodyPr/>
        <a:lstStyle/>
        <a:p>
          <a:endParaRPr lang="en-AU"/>
        </a:p>
      </dgm:t>
    </dgm:pt>
    <dgm:pt modelId="{077FD9BB-EB29-4E00-A445-CE68E9005E79}">
      <dgm:prSet/>
      <dgm:spPr/>
      <dgm:t>
        <a:bodyPr/>
        <a:lstStyle/>
        <a:p>
          <a:r>
            <a:rPr lang="en-AU" altLang="en-US"/>
            <a:t>The value of an attribute can change for each object</a:t>
          </a:r>
          <a:endParaRPr lang="en-AU" altLang="en-US" dirty="0"/>
        </a:p>
      </dgm:t>
    </dgm:pt>
    <dgm:pt modelId="{5B4DDBE0-B55D-4D76-A082-1E97F26959DA}" type="parTrans" cxnId="{E0F303E9-E2F2-4779-AE23-9EED86FD1B9C}">
      <dgm:prSet/>
      <dgm:spPr/>
      <dgm:t>
        <a:bodyPr/>
        <a:lstStyle/>
        <a:p>
          <a:endParaRPr lang="en-AU"/>
        </a:p>
      </dgm:t>
    </dgm:pt>
    <dgm:pt modelId="{6E48FBF3-A6B8-44B9-B3AA-AC1B04EC4D1C}" type="sibTrans" cxnId="{E0F303E9-E2F2-4779-AE23-9EED86FD1B9C}">
      <dgm:prSet/>
      <dgm:spPr/>
      <dgm:t>
        <a:bodyPr/>
        <a:lstStyle/>
        <a:p>
          <a:endParaRPr lang="en-AU"/>
        </a:p>
      </dgm:t>
    </dgm:pt>
    <dgm:pt modelId="{64B226D6-5D45-4AFB-AA33-47ABBB8DED39}">
      <dgm:prSet/>
      <dgm:spPr/>
      <dgm:t>
        <a:bodyPr/>
        <a:lstStyle/>
        <a:p>
          <a:r>
            <a:rPr lang="en-AU" altLang="en-US"/>
            <a:t>An attribute is created when the object is created. </a:t>
          </a:r>
          <a:endParaRPr lang="en-AU" altLang="en-US" dirty="0"/>
        </a:p>
      </dgm:t>
    </dgm:pt>
    <dgm:pt modelId="{499A8019-B935-4DC7-A734-21F20C5E6E6F}" type="parTrans" cxnId="{18AA65E0-C5D2-462E-B6FC-24A4E0EA5726}">
      <dgm:prSet/>
      <dgm:spPr/>
      <dgm:t>
        <a:bodyPr/>
        <a:lstStyle/>
        <a:p>
          <a:endParaRPr lang="en-AU"/>
        </a:p>
      </dgm:t>
    </dgm:pt>
    <dgm:pt modelId="{4D884FB3-0438-4E82-B33A-66E558451790}" type="sibTrans" cxnId="{18AA65E0-C5D2-462E-B6FC-24A4E0EA5726}">
      <dgm:prSet/>
      <dgm:spPr/>
      <dgm:t>
        <a:bodyPr/>
        <a:lstStyle/>
        <a:p>
          <a:endParaRPr lang="en-AU"/>
        </a:p>
      </dgm:t>
    </dgm:pt>
    <dgm:pt modelId="{254E4B5F-48C5-4C90-AFB5-D3BC64683CFC}">
      <dgm:prSet/>
      <dgm:spPr/>
      <dgm:t>
        <a:bodyPr/>
        <a:lstStyle/>
        <a:p>
          <a:r>
            <a:rPr lang="en-AU" altLang="en-US" dirty="0"/>
            <a:t>Its scope is the class: it is visible anywhere in the class. </a:t>
          </a:r>
        </a:p>
      </dgm:t>
    </dgm:pt>
    <dgm:pt modelId="{7E305957-A859-483C-B5C5-75AD56CB5771}" type="parTrans" cxnId="{68D35200-94C7-4A4C-8BDD-421EB99C19A0}">
      <dgm:prSet/>
      <dgm:spPr/>
      <dgm:t>
        <a:bodyPr/>
        <a:lstStyle/>
        <a:p>
          <a:endParaRPr lang="en-AU"/>
        </a:p>
      </dgm:t>
    </dgm:pt>
    <dgm:pt modelId="{CE150231-5CF1-45BE-94A0-8F4AE06BCC1D}" type="sibTrans" cxnId="{68D35200-94C7-4A4C-8BDD-421EB99C19A0}">
      <dgm:prSet/>
      <dgm:spPr/>
      <dgm:t>
        <a:bodyPr/>
        <a:lstStyle/>
        <a:p>
          <a:endParaRPr lang="en-AU"/>
        </a:p>
      </dgm:t>
    </dgm:pt>
    <dgm:pt modelId="{D10FD6EB-7DD0-4127-A805-AF843FD36BF7}">
      <dgm:prSet/>
      <dgm:spPr/>
      <dgm:t>
        <a:bodyPr/>
        <a:lstStyle/>
        <a:p>
          <a:r>
            <a:rPr lang="en-AU" altLang="en-US"/>
            <a:t>Methods define behaviour of the objects of a class</a:t>
          </a:r>
          <a:endParaRPr lang="en-AU" altLang="en-US" dirty="0"/>
        </a:p>
      </dgm:t>
    </dgm:pt>
    <dgm:pt modelId="{A7A79E98-89F6-4496-905A-E09100D8D9EF}" type="parTrans" cxnId="{7EA51090-14C6-417E-954F-6C1A9CF8787E}">
      <dgm:prSet/>
      <dgm:spPr/>
      <dgm:t>
        <a:bodyPr/>
        <a:lstStyle/>
        <a:p>
          <a:endParaRPr lang="en-AU"/>
        </a:p>
      </dgm:t>
    </dgm:pt>
    <dgm:pt modelId="{3507B3F3-35A7-419D-BA7E-378943414B2B}" type="sibTrans" cxnId="{7EA51090-14C6-417E-954F-6C1A9CF8787E}">
      <dgm:prSet/>
      <dgm:spPr/>
      <dgm:t>
        <a:bodyPr/>
        <a:lstStyle/>
        <a:p>
          <a:endParaRPr lang="en-AU"/>
        </a:p>
      </dgm:t>
    </dgm:pt>
    <dgm:pt modelId="{6974CC2E-A0BA-46BB-8847-1A063194BCCC}">
      <dgm:prSet/>
      <dgm:spPr/>
      <dgm:t>
        <a:bodyPr/>
        <a:lstStyle/>
        <a:p>
          <a:r>
            <a:rPr lang="en-AU" altLang="en-US" dirty="0"/>
            <a:t>Non void methods  </a:t>
          </a:r>
          <a:r>
            <a:rPr lang="en-AU" altLang="en-US" dirty="0">
              <a:solidFill>
                <a:srgbClr val="FF0000"/>
              </a:solidFill>
            </a:rPr>
            <a:t>return values</a:t>
          </a:r>
          <a:r>
            <a:rPr lang="en-AU" altLang="en-US" dirty="0"/>
            <a:t>, either by performing calculations or they can just return the value of an attribute –</a:t>
          </a:r>
          <a:r>
            <a:rPr lang="en-AU" altLang="en-US" dirty="0">
              <a:solidFill>
                <a:srgbClr val="00BEE0"/>
              </a:solidFill>
            </a:rPr>
            <a:t> </a:t>
          </a:r>
          <a:r>
            <a:rPr lang="en-AU" altLang="en-US" dirty="0">
              <a:solidFill>
                <a:srgbClr val="FF0000"/>
              </a:solidFill>
            </a:rPr>
            <a:t>they do not change anything</a:t>
          </a:r>
        </a:p>
      </dgm:t>
    </dgm:pt>
    <dgm:pt modelId="{1CCD95DE-1B2E-4B57-AD0A-28008E9465DD}" type="parTrans" cxnId="{A5FC2AAA-ABB4-478B-BE4E-DE3C03DF17CB}">
      <dgm:prSet/>
      <dgm:spPr/>
      <dgm:t>
        <a:bodyPr/>
        <a:lstStyle/>
        <a:p>
          <a:endParaRPr lang="en-AU"/>
        </a:p>
      </dgm:t>
    </dgm:pt>
    <dgm:pt modelId="{91F69EF3-6606-4DFD-8F31-AC60910DA9BD}" type="sibTrans" cxnId="{A5FC2AAA-ABB4-478B-BE4E-DE3C03DF17CB}">
      <dgm:prSet/>
      <dgm:spPr/>
      <dgm:t>
        <a:bodyPr/>
        <a:lstStyle/>
        <a:p>
          <a:endParaRPr lang="en-AU"/>
        </a:p>
      </dgm:t>
    </dgm:pt>
    <dgm:pt modelId="{C8DF5181-E26D-49D8-AC7E-6A8781C44120}">
      <dgm:prSet/>
      <dgm:spPr/>
      <dgm:t>
        <a:bodyPr/>
        <a:lstStyle/>
        <a:p>
          <a:r>
            <a:rPr lang="en-AU" altLang="en-US" dirty="0"/>
            <a:t>Void methods are used to </a:t>
          </a:r>
          <a:r>
            <a:rPr lang="en-AU" altLang="en-US" dirty="0">
              <a:solidFill>
                <a:srgbClr val="FF0000"/>
              </a:solidFill>
            </a:rPr>
            <a:t>change</a:t>
          </a:r>
          <a:r>
            <a:rPr lang="en-AU" altLang="en-US" dirty="0">
              <a:solidFill>
                <a:srgbClr val="00BEE0"/>
              </a:solidFill>
            </a:rPr>
            <a:t> </a:t>
          </a:r>
          <a:r>
            <a:rPr lang="en-AU" altLang="en-US" dirty="0"/>
            <a:t>the value of an attribute</a:t>
          </a:r>
        </a:p>
      </dgm:t>
    </dgm:pt>
    <dgm:pt modelId="{EB3C25AA-275E-45C4-B33E-4F20F436C141}" type="parTrans" cxnId="{9E160FA4-7F78-41A8-A4B7-C383FEECED4C}">
      <dgm:prSet/>
      <dgm:spPr/>
      <dgm:t>
        <a:bodyPr/>
        <a:lstStyle/>
        <a:p>
          <a:endParaRPr lang="en-AU"/>
        </a:p>
      </dgm:t>
    </dgm:pt>
    <dgm:pt modelId="{A105834A-AE9A-47B9-BD6B-E8903E94EA84}" type="sibTrans" cxnId="{9E160FA4-7F78-41A8-A4B7-C383FEECED4C}">
      <dgm:prSet/>
      <dgm:spPr/>
      <dgm:t>
        <a:bodyPr/>
        <a:lstStyle/>
        <a:p>
          <a:endParaRPr lang="en-AU"/>
        </a:p>
      </dgm:t>
    </dgm:pt>
    <dgm:pt modelId="{11882709-112F-4755-9302-4C269D7B58E8}" type="pres">
      <dgm:prSet presAssocID="{D525B0DE-4C01-457D-97BD-DB1FEC5A9FE3}" presName="Name0" presStyleCnt="0">
        <dgm:presLayoutVars>
          <dgm:dir/>
          <dgm:animLvl val="lvl"/>
          <dgm:resizeHandles/>
        </dgm:presLayoutVars>
      </dgm:prSet>
      <dgm:spPr/>
    </dgm:pt>
    <dgm:pt modelId="{2692F789-BDDB-41AC-8287-A640BE9F5337}" type="pres">
      <dgm:prSet presAssocID="{47A4D788-92F9-479E-9721-66B4D798449C}" presName="linNode" presStyleCnt="0"/>
      <dgm:spPr/>
    </dgm:pt>
    <dgm:pt modelId="{C72BD362-9080-4E14-898F-09A9AFE2558C}" type="pres">
      <dgm:prSet presAssocID="{47A4D788-92F9-479E-9721-66B4D798449C}" presName="parentShp" presStyleLbl="node1" presStyleIdx="0" presStyleCnt="2">
        <dgm:presLayoutVars>
          <dgm:bulletEnabled val="1"/>
        </dgm:presLayoutVars>
      </dgm:prSet>
      <dgm:spPr/>
    </dgm:pt>
    <dgm:pt modelId="{D104BCBD-1A78-4B16-99A2-2A287EB5A5FB}" type="pres">
      <dgm:prSet presAssocID="{47A4D788-92F9-479E-9721-66B4D798449C}" presName="childShp" presStyleLbl="bgAccFollowNode1" presStyleIdx="0" presStyleCnt="2">
        <dgm:presLayoutVars>
          <dgm:bulletEnabled val="1"/>
        </dgm:presLayoutVars>
      </dgm:prSet>
      <dgm:spPr/>
    </dgm:pt>
    <dgm:pt modelId="{B18BA4B0-51C3-4D92-B86A-8B93A45AC674}" type="pres">
      <dgm:prSet presAssocID="{40721813-EDC9-4896-BDF3-D3DCEB678F30}" presName="spacing" presStyleCnt="0"/>
      <dgm:spPr/>
    </dgm:pt>
    <dgm:pt modelId="{5F844867-5D87-4E18-8D10-69A369D22BCE}" type="pres">
      <dgm:prSet presAssocID="{3C6BABB3-A232-473A-ACC6-DC1613224BEB}" presName="linNode" presStyleCnt="0"/>
      <dgm:spPr/>
    </dgm:pt>
    <dgm:pt modelId="{D4F61B6C-6180-4539-BF67-EBA8495B92C8}" type="pres">
      <dgm:prSet presAssocID="{3C6BABB3-A232-473A-ACC6-DC1613224BEB}" presName="parentShp" presStyleLbl="node1" presStyleIdx="1" presStyleCnt="2">
        <dgm:presLayoutVars>
          <dgm:bulletEnabled val="1"/>
        </dgm:presLayoutVars>
      </dgm:prSet>
      <dgm:spPr/>
    </dgm:pt>
    <dgm:pt modelId="{DD44435C-C541-4AFB-83BA-438E6E80287D}" type="pres">
      <dgm:prSet presAssocID="{3C6BABB3-A232-473A-ACC6-DC1613224BEB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68D35200-94C7-4A4C-8BDD-421EB99C19A0}" srcId="{47A4D788-92F9-479E-9721-66B4D798449C}" destId="{254E4B5F-48C5-4C90-AFB5-D3BC64683CFC}" srcOrd="4" destOrd="0" parTransId="{7E305957-A859-483C-B5C5-75AD56CB5771}" sibTransId="{CE150231-5CF1-45BE-94A0-8F4AE06BCC1D}"/>
    <dgm:cxn modelId="{41C8532A-DEBA-4B4B-8037-F03252FFCF93}" type="presOf" srcId="{D525B0DE-4C01-457D-97BD-DB1FEC5A9FE3}" destId="{11882709-112F-4755-9302-4C269D7B58E8}" srcOrd="0" destOrd="0" presId="urn:microsoft.com/office/officeart/2005/8/layout/vList6"/>
    <dgm:cxn modelId="{023CC471-5DB0-4916-BB52-47FD389F8488}" srcId="{D525B0DE-4C01-457D-97BD-DB1FEC5A9FE3}" destId="{47A4D788-92F9-479E-9721-66B4D798449C}" srcOrd="0" destOrd="0" parTransId="{1C53D13C-228A-44A3-839E-B35828816C4F}" sibTransId="{40721813-EDC9-4896-BDF3-D3DCEB678F30}"/>
    <dgm:cxn modelId="{5CEE5472-3FCA-44BF-AC07-C1BAA88FACEB}" type="presOf" srcId="{21C2FC29-922C-4560-ACBE-D7EE0990762E}" destId="{D104BCBD-1A78-4B16-99A2-2A287EB5A5FB}" srcOrd="0" destOrd="1" presId="urn:microsoft.com/office/officeart/2005/8/layout/vList6"/>
    <dgm:cxn modelId="{B0C7C772-23B4-4C75-B020-52EACC77C33E}" srcId="{47A4D788-92F9-479E-9721-66B4D798449C}" destId="{21C2FC29-922C-4560-ACBE-D7EE0990762E}" srcOrd="1" destOrd="0" parTransId="{7211C066-438E-4293-8433-F77163BF4508}" sibTransId="{066BA9D0-DF25-496F-A4AC-DC65CA4193A4}"/>
    <dgm:cxn modelId="{0D735A78-2D66-43FC-B96C-082CCD14AC29}" type="presOf" srcId="{C8DF5181-E26D-49D8-AC7E-6A8781C44120}" destId="{DD44435C-C541-4AFB-83BA-438E6E80287D}" srcOrd="0" destOrd="3" presId="urn:microsoft.com/office/officeart/2005/8/layout/vList6"/>
    <dgm:cxn modelId="{22C14B81-E9C7-40D1-B7EB-AEF715ACAA19}" type="presOf" srcId="{6974CC2E-A0BA-46BB-8847-1A063194BCCC}" destId="{DD44435C-C541-4AFB-83BA-438E6E80287D}" srcOrd="0" destOrd="2" presId="urn:microsoft.com/office/officeart/2005/8/layout/vList6"/>
    <dgm:cxn modelId="{E0054482-FE1F-4F38-8A54-8E840EE511F6}" type="presOf" srcId="{254E4B5F-48C5-4C90-AFB5-D3BC64683CFC}" destId="{D104BCBD-1A78-4B16-99A2-2A287EB5A5FB}" srcOrd="0" destOrd="4" presId="urn:microsoft.com/office/officeart/2005/8/layout/vList6"/>
    <dgm:cxn modelId="{26783787-2F04-4132-928D-F31027A0FD19}" type="presOf" srcId="{64B226D6-5D45-4AFB-AA33-47ABBB8DED39}" destId="{D104BCBD-1A78-4B16-99A2-2A287EB5A5FB}" srcOrd="0" destOrd="3" presId="urn:microsoft.com/office/officeart/2005/8/layout/vList6"/>
    <dgm:cxn modelId="{7EA51090-14C6-417E-954F-6C1A9CF8787E}" srcId="{3C6BABB3-A232-473A-ACC6-DC1613224BEB}" destId="{D10FD6EB-7DD0-4127-A805-AF843FD36BF7}" srcOrd="1" destOrd="0" parTransId="{A7A79E98-89F6-4496-905A-E09100D8D9EF}" sibTransId="{3507B3F3-35A7-419D-BA7E-378943414B2B}"/>
    <dgm:cxn modelId="{1DC11B93-C390-4DE3-AC36-C7183681E56C}" type="presOf" srcId="{47A4D788-92F9-479E-9721-66B4D798449C}" destId="{C72BD362-9080-4E14-898F-09A9AFE2558C}" srcOrd="0" destOrd="0" presId="urn:microsoft.com/office/officeart/2005/8/layout/vList6"/>
    <dgm:cxn modelId="{9E160FA4-7F78-41A8-A4B7-C383FEECED4C}" srcId="{3C6BABB3-A232-473A-ACC6-DC1613224BEB}" destId="{C8DF5181-E26D-49D8-AC7E-6A8781C44120}" srcOrd="3" destOrd="0" parTransId="{EB3C25AA-275E-45C4-B33E-4F20F436C141}" sibTransId="{A105834A-AE9A-47B9-BD6B-E8903E94EA84}"/>
    <dgm:cxn modelId="{A5FC2AAA-ABB4-478B-BE4E-DE3C03DF17CB}" srcId="{3C6BABB3-A232-473A-ACC6-DC1613224BEB}" destId="{6974CC2E-A0BA-46BB-8847-1A063194BCCC}" srcOrd="2" destOrd="0" parTransId="{1CCD95DE-1B2E-4B57-AD0A-28008E9465DD}" sibTransId="{91F69EF3-6606-4DFD-8F31-AC60910DA9BD}"/>
    <dgm:cxn modelId="{B96BB0C5-EDCA-4B71-B8A3-60E489E03D8C}" srcId="{D525B0DE-4C01-457D-97BD-DB1FEC5A9FE3}" destId="{3C6BABB3-A232-473A-ACC6-DC1613224BEB}" srcOrd="1" destOrd="0" parTransId="{3EEF2657-4C8A-4CBC-9068-381AC8DE42C7}" sibTransId="{C39AF292-C45A-45B6-A55B-57DCF9343DA1}"/>
    <dgm:cxn modelId="{089140C8-0096-4C44-BEE9-E2DB55AE08D1}" type="presOf" srcId="{336C986C-E675-461E-B89F-7513D078587F}" destId="{DD44435C-C541-4AFB-83BA-438E6E80287D}" srcOrd="0" destOrd="0" presId="urn:microsoft.com/office/officeart/2005/8/layout/vList6"/>
    <dgm:cxn modelId="{FCE151D9-61C1-4537-8932-C72A31501AEC}" type="presOf" srcId="{D10FD6EB-7DD0-4127-A805-AF843FD36BF7}" destId="{DD44435C-C541-4AFB-83BA-438E6E80287D}" srcOrd="0" destOrd="1" presId="urn:microsoft.com/office/officeart/2005/8/layout/vList6"/>
    <dgm:cxn modelId="{2AAEA2DB-FD2C-4A4E-BB13-DF50419958B7}" type="presOf" srcId="{3C6BABB3-A232-473A-ACC6-DC1613224BEB}" destId="{D4F61B6C-6180-4539-BF67-EBA8495B92C8}" srcOrd="0" destOrd="0" presId="urn:microsoft.com/office/officeart/2005/8/layout/vList6"/>
    <dgm:cxn modelId="{18AA65E0-C5D2-462E-B6FC-24A4E0EA5726}" srcId="{47A4D788-92F9-479E-9721-66B4D798449C}" destId="{64B226D6-5D45-4AFB-AA33-47ABBB8DED39}" srcOrd="3" destOrd="0" parTransId="{499A8019-B935-4DC7-A734-21F20C5E6E6F}" sibTransId="{4D884FB3-0438-4E82-B33A-66E558451790}"/>
    <dgm:cxn modelId="{E0F303E9-E2F2-4779-AE23-9EED86FD1B9C}" srcId="{47A4D788-92F9-479E-9721-66B4D798449C}" destId="{077FD9BB-EB29-4E00-A445-CE68E9005E79}" srcOrd="2" destOrd="0" parTransId="{5B4DDBE0-B55D-4D76-A082-1E97F26959DA}" sibTransId="{6E48FBF3-A6B8-44B9-B3AA-AC1B04EC4D1C}"/>
    <dgm:cxn modelId="{16FB6DE9-EE79-4CCB-B86E-CB8BD85ACFB3}" type="presOf" srcId="{077FD9BB-EB29-4E00-A445-CE68E9005E79}" destId="{D104BCBD-1A78-4B16-99A2-2A287EB5A5FB}" srcOrd="0" destOrd="2" presId="urn:microsoft.com/office/officeart/2005/8/layout/vList6"/>
    <dgm:cxn modelId="{1891C6E9-98EB-4E98-A136-8AED06301E73}" srcId="{47A4D788-92F9-479E-9721-66B4D798449C}" destId="{03BC550E-9AF9-4380-8EAC-4273A82F7A32}" srcOrd="0" destOrd="0" parTransId="{83549859-FE3B-4D92-A482-295CA8D4C856}" sibTransId="{9C82B40A-3498-4841-8689-C8B2BCCCAEE9}"/>
    <dgm:cxn modelId="{290E12F4-7127-407B-AE2C-3B01710569A6}" type="presOf" srcId="{03BC550E-9AF9-4380-8EAC-4273A82F7A32}" destId="{D104BCBD-1A78-4B16-99A2-2A287EB5A5FB}" srcOrd="0" destOrd="0" presId="urn:microsoft.com/office/officeart/2005/8/layout/vList6"/>
    <dgm:cxn modelId="{9153A0FE-611C-45C0-B3DA-0D83CF2DF67A}" srcId="{3C6BABB3-A232-473A-ACC6-DC1613224BEB}" destId="{336C986C-E675-461E-B89F-7513D078587F}" srcOrd="0" destOrd="0" parTransId="{F4C1B1C7-359F-4427-B4DF-FB352CAB34FC}" sibTransId="{3C1C11FA-75E6-457D-97B3-005D0A3336F5}"/>
    <dgm:cxn modelId="{A3BC82F3-CA6F-4AE2-9DC7-6ACD46E4ED68}" type="presParOf" srcId="{11882709-112F-4755-9302-4C269D7B58E8}" destId="{2692F789-BDDB-41AC-8287-A640BE9F5337}" srcOrd="0" destOrd="0" presId="urn:microsoft.com/office/officeart/2005/8/layout/vList6"/>
    <dgm:cxn modelId="{8237E696-0EBD-48DE-A7EB-64D8755C22D8}" type="presParOf" srcId="{2692F789-BDDB-41AC-8287-A640BE9F5337}" destId="{C72BD362-9080-4E14-898F-09A9AFE2558C}" srcOrd="0" destOrd="0" presId="urn:microsoft.com/office/officeart/2005/8/layout/vList6"/>
    <dgm:cxn modelId="{598D2D41-DBDD-4B94-846C-6B6A44166F0B}" type="presParOf" srcId="{2692F789-BDDB-41AC-8287-A640BE9F5337}" destId="{D104BCBD-1A78-4B16-99A2-2A287EB5A5FB}" srcOrd="1" destOrd="0" presId="urn:microsoft.com/office/officeart/2005/8/layout/vList6"/>
    <dgm:cxn modelId="{9714B1EA-639F-4E9B-B733-7AF4CF898833}" type="presParOf" srcId="{11882709-112F-4755-9302-4C269D7B58E8}" destId="{B18BA4B0-51C3-4D92-B86A-8B93A45AC674}" srcOrd="1" destOrd="0" presId="urn:microsoft.com/office/officeart/2005/8/layout/vList6"/>
    <dgm:cxn modelId="{C58F765B-2362-41F7-827B-6B8381C7FBEA}" type="presParOf" srcId="{11882709-112F-4755-9302-4C269D7B58E8}" destId="{5F844867-5D87-4E18-8D10-69A369D22BCE}" srcOrd="2" destOrd="0" presId="urn:microsoft.com/office/officeart/2005/8/layout/vList6"/>
    <dgm:cxn modelId="{1C9F846E-770F-474D-A524-B1FE6019FD22}" type="presParOf" srcId="{5F844867-5D87-4E18-8D10-69A369D22BCE}" destId="{D4F61B6C-6180-4539-BF67-EBA8495B92C8}" srcOrd="0" destOrd="0" presId="urn:microsoft.com/office/officeart/2005/8/layout/vList6"/>
    <dgm:cxn modelId="{26ED837E-F57A-4DF7-827A-A27BA9188F1E}" type="presParOf" srcId="{5F844867-5D87-4E18-8D10-69A369D22BCE}" destId="{DD44435C-C541-4AFB-83BA-438E6E80287D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52EFF8-314E-4A9D-8373-4E1AF2BCEAD5}">
      <dsp:nvSpPr>
        <dsp:cNvPr id="0" name=""/>
        <dsp:cNvSpPr/>
      </dsp:nvSpPr>
      <dsp:spPr>
        <a:xfrm>
          <a:off x="263519" y="812989"/>
          <a:ext cx="2438968" cy="24389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C22774-429E-4CF2-966B-61DCAC37BF27}">
      <dsp:nvSpPr>
        <dsp:cNvPr id="0" name=""/>
        <dsp:cNvSpPr/>
      </dsp:nvSpPr>
      <dsp:spPr>
        <a:xfrm>
          <a:off x="871558" y="1440784"/>
          <a:ext cx="1222890" cy="11833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30760D-9AFA-4D44-88FB-2EEA41541F54}">
      <dsp:nvSpPr>
        <dsp:cNvPr id="0" name=""/>
        <dsp:cNvSpPr/>
      </dsp:nvSpPr>
      <dsp:spPr>
        <a:xfrm>
          <a:off x="3108982" y="0"/>
          <a:ext cx="1219484" cy="1016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27940" bIns="279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 dirty="0"/>
            <a:t>Attribute Values</a:t>
          </a:r>
        </a:p>
      </dsp:txBody>
      <dsp:txXfrm>
        <a:off x="3108982" y="0"/>
        <a:ext cx="1219484" cy="1016236"/>
      </dsp:txXfrm>
    </dsp:sp>
    <dsp:sp modelId="{20F7911E-C5CC-417F-881A-3E14BBC5E9CE}">
      <dsp:nvSpPr>
        <dsp:cNvPr id="0" name=""/>
        <dsp:cNvSpPr/>
      </dsp:nvSpPr>
      <dsp:spPr>
        <a:xfrm>
          <a:off x="2804111" y="508118"/>
          <a:ext cx="30487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795E48-A824-4A7F-930D-699E76043C50}">
      <dsp:nvSpPr>
        <dsp:cNvPr id="0" name=""/>
        <dsp:cNvSpPr/>
      </dsp:nvSpPr>
      <dsp:spPr>
        <a:xfrm rot="5400000">
          <a:off x="1380465" y="609843"/>
          <a:ext cx="1525168" cy="1320091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17F000-6A2B-4B7E-9071-D02121E406D2}">
      <dsp:nvSpPr>
        <dsp:cNvPr id="0" name=""/>
        <dsp:cNvSpPr/>
      </dsp:nvSpPr>
      <dsp:spPr>
        <a:xfrm>
          <a:off x="3108982" y="1016236"/>
          <a:ext cx="1219484" cy="1016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27940" bIns="279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 dirty="0"/>
            <a:t>Methods</a:t>
          </a:r>
        </a:p>
      </dsp:txBody>
      <dsp:txXfrm>
        <a:off x="3108982" y="1016236"/>
        <a:ext cx="1219484" cy="1016236"/>
      </dsp:txXfrm>
    </dsp:sp>
    <dsp:sp modelId="{F35C879D-974D-4CB0-8EAB-F384BDB6E124}">
      <dsp:nvSpPr>
        <dsp:cNvPr id="0" name=""/>
        <dsp:cNvSpPr/>
      </dsp:nvSpPr>
      <dsp:spPr>
        <a:xfrm>
          <a:off x="2804111" y="1524355"/>
          <a:ext cx="30487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346CC4-EE8A-4E7B-B1B6-2147A88E525C}">
      <dsp:nvSpPr>
        <dsp:cNvPr id="0" name=""/>
        <dsp:cNvSpPr/>
      </dsp:nvSpPr>
      <dsp:spPr>
        <a:xfrm rot="5400000">
          <a:off x="1900392" y="1690733"/>
          <a:ext cx="1067617" cy="737787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04BCBD-1A78-4B16-99A2-2A287EB5A5FB}">
      <dsp:nvSpPr>
        <dsp:cNvPr id="0" name=""/>
        <dsp:cNvSpPr/>
      </dsp:nvSpPr>
      <dsp:spPr>
        <a:xfrm>
          <a:off x="3291839" y="589"/>
          <a:ext cx="4937760" cy="229771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altLang="en-US" sz="1400" kern="1200" dirty="0"/>
            <a:t>Instance variables defined by the class</a:t>
          </a:r>
          <a:endParaRPr lang="en-A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altLang="en-US" sz="1400" kern="1200"/>
            <a:t>Hold property states ie data for an object</a:t>
          </a:r>
          <a:endParaRPr lang="en-AU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altLang="en-US" sz="1400" kern="1200"/>
            <a:t>The value of an attribute can change for each object</a:t>
          </a:r>
          <a:endParaRPr lang="en-AU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altLang="en-US" sz="1400" kern="1200"/>
            <a:t>An attribute is created when the object is created. </a:t>
          </a:r>
          <a:endParaRPr lang="en-AU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altLang="en-US" sz="1400" kern="1200" dirty="0"/>
            <a:t>Its scope is the class: it is visible anywhere in the class. </a:t>
          </a:r>
        </a:p>
      </dsp:txBody>
      <dsp:txXfrm>
        <a:off x="3291839" y="287803"/>
        <a:ext cx="4076117" cy="1723286"/>
      </dsp:txXfrm>
    </dsp:sp>
    <dsp:sp modelId="{C72BD362-9080-4E14-898F-09A9AFE2558C}">
      <dsp:nvSpPr>
        <dsp:cNvPr id="0" name=""/>
        <dsp:cNvSpPr/>
      </dsp:nvSpPr>
      <dsp:spPr>
        <a:xfrm>
          <a:off x="0" y="589"/>
          <a:ext cx="3291840" cy="22977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95250" rIns="190500" bIns="952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5000" kern="1200" dirty="0"/>
            <a:t>Attributes</a:t>
          </a:r>
        </a:p>
      </dsp:txBody>
      <dsp:txXfrm>
        <a:off x="112165" y="112754"/>
        <a:ext cx="3067510" cy="2073384"/>
      </dsp:txXfrm>
    </dsp:sp>
    <dsp:sp modelId="{DD44435C-C541-4AFB-83BA-438E6E80287D}">
      <dsp:nvSpPr>
        <dsp:cNvPr id="0" name=""/>
        <dsp:cNvSpPr/>
      </dsp:nvSpPr>
      <dsp:spPr>
        <a:xfrm>
          <a:off x="3291839" y="2528075"/>
          <a:ext cx="4937760" cy="229771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altLang="en-US" sz="1400" kern="1200" dirty="0"/>
            <a:t>Methods(void &amp; non void) are defined by the class </a:t>
          </a:r>
          <a:endParaRPr lang="en-A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altLang="en-US" sz="1400" kern="1200"/>
            <a:t>Methods define behaviour of the objects of a class</a:t>
          </a:r>
          <a:endParaRPr lang="en-AU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altLang="en-US" sz="1400" kern="1200" dirty="0"/>
            <a:t>Non void methods  </a:t>
          </a:r>
          <a:r>
            <a:rPr lang="en-AU" altLang="en-US" sz="1400" kern="1200" dirty="0">
              <a:solidFill>
                <a:srgbClr val="FF0000"/>
              </a:solidFill>
            </a:rPr>
            <a:t>return values</a:t>
          </a:r>
          <a:r>
            <a:rPr lang="en-AU" altLang="en-US" sz="1400" kern="1200" dirty="0"/>
            <a:t>, either by performing calculations or they can just return the value of an attribute –</a:t>
          </a:r>
          <a:r>
            <a:rPr lang="en-AU" altLang="en-US" sz="1400" kern="1200" dirty="0">
              <a:solidFill>
                <a:srgbClr val="00BEE0"/>
              </a:solidFill>
            </a:rPr>
            <a:t> </a:t>
          </a:r>
          <a:r>
            <a:rPr lang="en-AU" altLang="en-US" sz="1400" kern="1200" dirty="0">
              <a:solidFill>
                <a:srgbClr val="FF0000"/>
              </a:solidFill>
            </a:rPr>
            <a:t>they do not change anything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altLang="en-US" sz="1400" kern="1200" dirty="0"/>
            <a:t>Void methods are used to </a:t>
          </a:r>
          <a:r>
            <a:rPr lang="en-AU" altLang="en-US" sz="1400" kern="1200" dirty="0">
              <a:solidFill>
                <a:srgbClr val="FF0000"/>
              </a:solidFill>
            </a:rPr>
            <a:t>change</a:t>
          </a:r>
          <a:r>
            <a:rPr lang="en-AU" altLang="en-US" sz="1400" kern="1200" dirty="0">
              <a:solidFill>
                <a:srgbClr val="00BEE0"/>
              </a:solidFill>
            </a:rPr>
            <a:t> </a:t>
          </a:r>
          <a:r>
            <a:rPr lang="en-AU" altLang="en-US" sz="1400" kern="1200" dirty="0"/>
            <a:t>the value of an attribute</a:t>
          </a:r>
        </a:p>
      </dsp:txBody>
      <dsp:txXfrm>
        <a:off x="3291839" y="2815289"/>
        <a:ext cx="4076117" cy="1723286"/>
      </dsp:txXfrm>
    </dsp:sp>
    <dsp:sp modelId="{D4F61B6C-6180-4539-BF67-EBA8495B92C8}">
      <dsp:nvSpPr>
        <dsp:cNvPr id="0" name=""/>
        <dsp:cNvSpPr/>
      </dsp:nvSpPr>
      <dsp:spPr>
        <a:xfrm>
          <a:off x="0" y="2528075"/>
          <a:ext cx="3291840" cy="22977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95250" rIns="190500" bIns="952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5000" kern="1200" dirty="0"/>
            <a:t>Methods</a:t>
          </a:r>
        </a:p>
      </dsp:txBody>
      <dsp:txXfrm>
        <a:off x="112165" y="2640240"/>
        <a:ext cx="3067510" cy="20733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27377-092D-7047-9027-A601A6BF5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85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21BB9-0D36-435A-816B-24CD570E02E7}" type="datetimeFigureOut">
              <a:rPr lang="en-AU" smtClean="0"/>
              <a:t>1/02/2022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8C614-F8AF-4649-A591-B73BEFC3F4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2668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opics and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91648"/>
            <a:ext cx="3562350" cy="1038898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678326" y="3774557"/>
            <a:ext cx="4008474" cy="245612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AU" dirty="0"/>
              <a:t>&lt;Insert picture by clicking on the icon&gt;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997977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3212976"/>
            <a:ext cx="3562350" cy="1038898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19305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57200" y="5074799"/>
            <a:ext cx="3562350" cy="1155880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581128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4678326" y="997977"/>
            <a:ext cx="4008474" cy="245612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AU" dirty="0"/>
              <a:t>&lt;Insert picture by clicking on the icon&gt;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673483" y="3429000"/>
            <a:ext cx="4002683" cy="345557"/>
          </a:xfrm>
          <a:prstGeom prst="rect">
            <a:avLst/>
          </a:prstGeom>
          <a:noFill/>
        </p:spPr>
        <p:txBody>
          <a:bodyPr/>
          <a:lstStyle>
            <a:lvl1pPr marL="0" indent="0">
              <a:buClr>
                <a:srgbClr val="F26721"/>
              </a:buClr>
              <a:buFontTx/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footnote about picture</a:t>
            </a:r>
          </a:p>
          <a:p>
            <a:pPr lvl="0"/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9" hasCustomPrompt="1"/>
          </p:nvPr>
        </p:nvSpPr>
        <p:spPr>
          <a:xfrm>
            <a:off x="4673483" y="6237312"/>
            <a:ext cx="4002683" cy="345557"/>
          </a:xfrm>
          <a:prstGeom prst="rect">
            <a:avLst/>
          </a:prstGeom>
          <a:noFill/>
        </p:spPr>
        <p:txBody>
          <a:bodyPr/>
          <a:lstStyle>
            <a:lvl1pPr marL="0" indent="0">
              <a:buClr>
                <a:srgbClr val="F26721"/>
              </a:buClr>
              <a:buFontTx/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footnote about picture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69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opics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91648"/>
            <a:ext cx="3562350" cy="2048994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997977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4221126" y="997977"/>
            <a:ext cx="4465674" cy="523270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AU" dirty="0"/>
              <a:t>&lt;Insert picture by clicking on the icon&gt;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57200" y="4178556"/>
            <a:ext cx="3562350" cy="2048994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3684885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4168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and formu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083039"/>
            <a:ext cx="8229600" cy="1957873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24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019550" y="3062916"/>
            <a:ext cx="4667250" cy="316776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AU" dirty="0"/>
              <a:t>&lt;Insert picture by clicking on the icon&gt;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3041650"/>
            <a:ext cx="3562350" cy="159414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aseline="0"/>
            </a:lvl1pPr>
          </a:lstStyle>
          <a:p>
            <a:pPr lvl="0"/>
            <a:r>
              <a:rPr lang="en-US" dirty="0"/>
              <a:t>Insert explanation of the picture on the right</a:t>
            </a:r>
            <a:endParaRPr lang="en-AU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635795"/>
            <a:ext cx="3562350" cy="159488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Formula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6287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528656"/>
            <a:ext cx="8229600" cy="2065149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26721"/>
              </a:buClr>
              <a:buSzTx/>
              <a:buFont typeface="Wingdings" pitchFamily="2" charset="2"/>
              <a:buChar char="§"/>
              <a:tabLst/>
              <a:defRPr sz="240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400">
                <a:latin typeface="+mj-lt"/>
              </a:defRPr>
            </a:lvl4pPr>
            <a:lvl5pPr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965131"/>
            <a:ext cx="1626782" cy="48089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aseline="0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Heading 1</a:t>
            </a:r>
            <a:endParaRPr lang="en-AU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4274764"/>
            <a:ext cx="8229600" cy="2065149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26721"/>
              </a:buClr>
              <a:buSzTx/>
              <a:buFont typeface="Wingdings" pitchFamily="2" charset="2"/>
              <a:buChar char="§"/>
              <a:tabLst/>
              <a:defRPr sz="240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400">
                <a:latin typeface="+mj-lt"/>
              </a:defRPr>
            </a:lvl4pPr>
            <a:lvl5pPr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3711239"/>
            <a:ext cx="1626782" cy="48089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aseline="0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Heading 1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67788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and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528657"/>
            <a:ext cx="8229600" cy="1299604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26721"/>
              </a:buClr>
              <a:buSzTx/>
              <a:buFontTx/>
              <a:buNone/>
              <a:tabLst/>
              <a:defRPr sz="2400" b="1" baseline="0">
                <a:solidFill>
                  <a:srgbClr val="F26721"/>
                </a:solidFill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400">
                <a:latin typeface="+mj-lt"/>
              </a:defRPr>
            </a:lvl4pPr>
            <a:lvl5pPr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Insert main sentence in here</a:t>
            </a:r>
          </a:p>
          <a:p>
            <a:pPr lvl="0"/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4274764"/>
            <a:ext cx="8229600" cy="2065149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26721"/>
              </a:buClr>
              <a:buSzTx/>
              <a:buFont typeface="Wingdings" pitchFamily="2" charset="2"/>
              <a:buChar char="§"/>
              <a:tabLst/>
              <a:defRPr sz="2400" baseline="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400">
                <a:latin typeface="+mj-lt"/>
              </a:defRPr>
            </a:lvl4pPr>
            <a:lvl5pPr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Insert dot points about main sentence here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998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9"/>
          <p:cNvSpPr txBox="1">
            <a:spLocks/>
          </p:cNvSpPr>
          <p:nvPr/>
        </p:nvSpPr>
        <p:spPr>
          <a:xfrm>
            <a:off x="452638" y="6665077"/>
            <a:ext cx="8094807" cy="196129"/>
          </a:xfrm>
          <a:prstGeom prst="rect">
            <a:avLst/>
          </a:prstGeom>
        </p:spPr>
        <p:txBody>
          <a:bodyPr vert="horz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700" kern="1200" spc="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INSEARCH CRICOS provider code: 00859D   I   UTS CRICOS provider code: 00099F</a:t>
            </a:r>
            <a:endParaRPr lang="en-US" dirty="0"/>
          </a:p>
        </p:txBody>
      </p:sp>
      <p:sp>
        <p:nvSpPr>
          <p:cNvPr id="15" name="Text Placeholder 19"/>
          <p:cNvSpPr txBox="1">
            <a:spLocks/>
          </p:cNvSpPr>
          <p:nvPr/>
        </p:nvSpPr>
        <p:spPr>
          <a:xfrm>
            <a:off x="452638" y="6665077"/>
            <a:ext cx="8094807" cy="196129"/>
          </a:xfrm>
          <a:prstGeom prst="rect">
            <a:avLst/>
          </a:prstGeom>
        </p:spPr>
        <p:txBody>
          <a:bodyPr vert="horz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700" kern="1200" spc="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INSEARCH CRICOS provider code: 00859D   I   UTS CRICOS provider code: 00099F</a:t>
            </a:r>
            <a:endParaRPr lang="en-US" dirty="0"/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602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Object Oriented - Basic Concepts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/>
              <a:t>An object is a building block of object oriented</a:t>
            </a:r>
          </a:p>
          <a:p>
            <a:r>
              <a:rPr lang="en-AU" dirty="0"/>
              <a:t>An object can be a tangible thing in the real world </a:t>
            </a:r>
            <a:r>
              <a:rPr lang="en-AU" dirty="0" err="1">
                <a:solidFill>
                  <a:srgbClr val="FF0000"/>
                </a:solidFill>
              </a:rPr>
              <a:t>eg</a:t>
            </a:r>
            <a:r>
              <a:rPr lang="en-AU" dirty="0">
                <a:solidFill>
                  <a:srgbClr val="FF0000"/>
                </a:solidFill>
              </a:rPr>
              <a:t> a pen </a:t>
            </a:r>
            <a:r>
              <a:rPr lang="en-AU" dirty="0"/>
              <a:t>or a concept </a:t>
            </a:r>
            <a:r>
              <a:rPr lang="en-AU" dirty="0" err="1">
                <a:solidFill>
                  <a:srgbClr val="FF0000"/>
                </a:solidFill>
              </a:rPr>
              <a:t>eg</a:t>
            </a:r>
            <a:r>
              <a:rPr lang="en-AU" dirty="0">
                <a:solidFill>
                  <a:srgbClr val="FF0000"/>
                </a:solidFill>
              </a:rPr>
              <a:t> a bank account</a:t>
            </a:r>
          </a:p>
          <a:p>
            <a:r>
              <a:rPr lang="en-AU" dirty="0"/>
              <a:t>It has properties and behaviour </a:t>
            </a:r>
            <a:r>
              <a:rPr lang="en-AU" dirty="0" err="1"/>
              <a:t>eg</a:t>
            </a:r>
            <a:r>
              <a:rPr lang="en-AU" dirty="0"/>
              <a:t> a student has a name (property) and can study (behaviour)</a:t>
            </a:r>
          </a:p>
          <a:p>
            <a:r>
              <a:rPr lang="en-AU" dirty="0"/>
              <a:t>An object is an instance of a class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>
                <a:solidFill>
                  <a:srgbClr val="2F2FE5"/>
                </a:solidFill>
              </a:rPr>
              <a:t>Object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A class is like a template – a framework</a:t>
            </a:r>
          </a:p>
          <a:p>
            <a:r>
              <a:rPr lang="en-AU" dirty="0"/>
              <a:t>A class defines the properties and behaviours of its objects</a:t>
            </a:r>
          </a:p>
          <a:p>
            <a:r>
              <a:rPr lang="en-AU" dirty="0"/>
              <a:t>A Student class describes all of the properties and behaviours of all instances (objects) of the class, that is; a student object</a:t>
            </a:r>
          </a:p>
          <a:p>
            <a:endParaRPr lang="en-AU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AU" dirty="0">
                <a:solidFill>
                  <a:srgbClr val="2F2FE5"/>
                </a:solidFill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1113609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199" y="1937982"/>
            <a:ext cx="4401403" cy="4517409"/>
          </a:xfrm>
        </p:spPr>
        <p:txBody>
          <a:bodyPr>
            <a:noAutofit/>
          </a:bodyPr>
          <a:lstStyle/>
          <a:p>
            <a:r>
              <a:rPr lang="en-AU" altLang="en-US" sz="2000" b="1" dirty="0"/>
              <a:t>Method Reuse – </a:t>
            </a:r>
            <a:r>
              <a:rPr lang="en-AU" altLang="en-US" sz="2000" dirty="0"/>
              <a:t>a method can be called with different variables</a:t>
            </a:r>
          </a:p>
          <a:p>
            <a:endParaRPr lang="en-AU" altLang="en-US" sz="2000" b="1" dirty="0">
              <a:solidFill>
                <a:srgbClr val="666699"/>
              </a:solidFill>
            </a:endParaRPr>
          </a:p>
          <a:p>
            <a:r>
              <a:rPr lang="en-AU" altLang="en-US" sz="2000" b="1" dirty="0"/>
              <a:t>Object-based Reuse – </a:t>
            </a:r>
            <a:r>
              <a:rPr lang="en-AU" altLang="en-US" sz="2000" dirty="0"/>
              <a:t>an instance of a class (an object) can be created many times</a:t>
            </a:r>
          </a:p>
          <a:p>
            <a:endParaRPr lang="en-AU" altLang="en-US" sz="2000" dirty="0">
              <a:solidFill>
                <a:srgbClr val="666699"/>
              </a:solidFill>
            </a:endParaRPr>
          </a:p>
          <a:p>
            <a:r>
              <a:rPr lang="en-AU" altLang="en-US" sz="2000" b="1" dirty="0"/>
              <a:t>Class-based Reuse – </a:t>
            </a:r>
            <a:r>
              <a:rPr lang="en-AU" altLang="en-US" sz="2000" dirty="0"/>
              <a:t>a parent class can be </a:t>
            </a:r>
            <a:r>
              <a:rPr lang="en-AU" altLang="en-US" sz="2000" b="1" dirty="0"/>
              <a:t>inherited</a:t>
            </a:r>
            <a:r>
              <a:rPr lang="en-AU" altLang="en-US" sz="2000" dirty="0"/>
              <a:t> by many child classes – more in week 3</a:t>
            </a:r>
            <a:endParaRPr lang="en-AU" sz="2000" dirty="0"/>
          </a:p>
          <a:p>
            <a:endParaRPr lang="en-AU" sz="1800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Object Oriented Reuse</a:t>
            </a:r>
          </a:p>
        </p:txBody>
      </p:sp>
      <p:pic>
        <p:nvPicPr>
          <p:cNvPr id="22" name="Picture Placeholder 21"/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6" b="4026"/>
          <a:stretch>
            <a:fillRect/>
          </a:stretch>
        </p:blipFill>
        <p:spPr>
          <a:xfrm>
            <a:off x="5182340" y="1448558"/>
            <a:ext cx="3388454" cy="4197215"/>
          </a:xfrm>
        </p:spPr>
      </p:pic>
      <p:sp>
        <p:nvSpPr>
          <p:cNvPr id="21" name="Content Placeholder 20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702859" y="1216685"/>
            <a:ext cx="3562350" cy="437417"/>
          </a:xfrm>
        </p:spPr>
        <p:txBody>
          <a:bodyPr/>
          <a:lstStyle/>
          <a:p>
            <a:r>
              <a:rPr lang="en-AU" dirty="0">
                <a:solidFill>
                  <a:srgbClr val="2F2FE5"/>
                </a:solidFill>
              </a:rPr>
              <a:t>There are 3 types of reuse:</a:t>
            </a:r>
          </a:p>
        </p:txBody>
      </p:sp>
    </p:spTree>
    <p:extLst>
      <p:ext uri="{BB962C8B-B14F-4D97-AF65-F5344CB8AC3E}">
        <p14:creationId xmlns:p14="http://schemas.microsoft.com/office/powerpoint/2010/main" val="219490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709684" y="2483893"/>
            <a:ext cx="7588155" cy="3070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Method Reuse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2F2FE5"/>
                </a:solidFill>
              </a:rPr>
              <a:t>A method can be called many times</a:t>
            </a:r>
          </a:p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199" y="2579427"/>
            <a:ext cx="8386550" cy="3760486"/>
          </a:xfrm>
        </p:spPr>
        <p:txBody>
          <a:bodyPr>
            <a:normAutofit/>
          </a:bodyPr>
          <a:lstStyle/>
          <a:p>
            <a:pPr lvl="1"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>
                <a:solidFill>
                  <a:schemeClr val="bg1"/>
                </a:solidFill>
              </a:rPr>
              <a:t>Dog </a:t>
            </a:r>
            <a:r>
              <a:rPr lang="en-US" altLang="en-US" dirty="0" err="1">
                <a:solidFill>
                  <a:schemeClr val="bg1"/>
                </a:solidFill>
              </a:rPr>
              <a:t>billy</a:t>
            </a:r>
            <a:r>
              <a:rPr lang="en-US" altLang="en-US" dirty="0">
                <a:solidFill>
                  <a:schemeClr val="bg1"/>
                </a:solidFill>
              </a:rPr>
              <a:t> = new Dog ("M", "White", "Corgi", 11, true);</a:t>
            </a:r>
          </a:p>
          <a:p>
            <a:pPr lvl="1"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b="1" dirty="0" err="1">
                <a:solidFill>
                  <a:schemeClr val="bg1"/>
                </a:solidFill>
              </a:rPr>
              <a:t>System.out.println</a:t>
            </a:r>
            <a:r>
              <a:rPr lang="en-US" altLang="en-US" b="1" dirty="0">
                <a:solidFill>
                  <a:schemeClr val="bg1"/>
                </a:solidFill>
              </a:rPr>
              <a:t>(</a:t>
            </a:r>
            <a:r>
              <a:rPr lang="en-US" altLang="en-US" b="1" dirty="0" err="1">
                <a:solidFill>
                  <a:schemeClr val="bg1"/>
                </a:solidFill>
              </a:rPr>
              <a:t>billy.sleep</a:t>
            </a:r>
            <a:r>
              <a:rPr lang="en-US" altLang="en-US" b="1" dirty="0">
                <a:solidFill>
                  <a:schemeClr val="bg1"/>
                </a:solidFill>
              </a:rPr>
              <a:t>());</a:t>
            </a:r>
          </a:p>
          <a:p>
            <a:pPr lvl="1"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 err="1">
                <a:solidFill>
                  <a:schemeClr val="bg1"/>
                </a:solidFill>
              </a:rPr>
              <a:t>System.out.println</a:t>
            </a:r>
            <a:r>
              <a:rPr lang="en-US" altLang="en-US" dirty="0">
                <a:solidFill>
                  <a:schemeClr val="bg1"/>
                </a:solidFill>
              </a:rPr>
              <a:t>(</a:t>
            </a:r>
            <a:r>
              <a:rPr lang="en-US" altLang="en-US" dirty="0" err="1">
                <a:solidFill>
                  <a:schemeClr val="bg1"/>
                </a:solidFill>
              </a:rPr>
              <a:t>billy.bark</a:t>
            </a:r>
            <a:r>
              <a:rPr lang="en-US" altLang="en-US" dirty="0">
                <a:solidFill>
                  <a:schemeClr val="bg1"/>
                </a:solidFill>
              </a:rPr>
              <a:t>());</a:t>
            </a:r>
          </a:p>
          <a:p>
            <a:pPr lvl="1"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b="1" dirty="0" err="1">
                <a:solidFill>
                  <a:schemeClr val="bg1"/>
                </a:solidFill>
              </a:rPr>
              <a:t>System.out.println</a:t>
            </a:r>
            <a:r>
              <a:rPr lang="en-US" altLang="en-US" b="1" dirty="0">
                <a:solidFill>
                  <a:schemeClr val="bg1"/>
                </a:solidFill>
              </a:rPr>
              <a:t>(</a:t>
            </a:r>
            <a:r>
              <a:rPr lang="en-US" altLang="en-US" b="1" dirty="0" err="1">
                <a:solidFill>
                  <a:schemeClr val="bg1"/>
                </a:solidFill>
              </a:rPr>
              <a:t>billy.sleep</a:t>
            </a:r>
            <a:r>
              <a:rPr lang="en-US" altLang="en-US" b="1" dirty="0">
                <a:solidFill>
                  <a:schemeClr val="bg1"/>
                </a:solidFill>
              </a:rPr>
              <a:t>());</a:t>
            </a:r>
          </a:p>
          <a:p>
            <a:pPr lvl="1"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 err="1">
                <a:solidFill>
                  <a:schemeClr val="bg1"/>
                </a:solidFill>
              </a:rPr>
              <a:t>System.out.println</a:t>
            </a:r>
            <a:r>
              <a:rPr lang="en-US" altLang="en-US" dirty="0">
                <a:solidFill>
                  <a:schemeClr val="bg1"/>
                </a:solidFill>
              </a:rPr>
              <a:t>(</a:t>
            </a:r>
            <a:r>
              <a:rPr lang="en-US" altLang="en-US" dirty="0" err="1">
                <a:solidFill>
                  <a:schemeClr val="bg1"/>
                </a:solidFill>
              </a:rPr>
              <a:t>billy.eat</a:t>
            </a:r>
            <a:r>
              <a:rPr lang="en-US" altLang="en-US" dirty="0">
                <a:solidFill>
                  <a:schemeClr val="bg1"/>
                </a:solidFill>
              </a:rPr>
              <a:t>());</a:t>
            </a:r>
          </a:p>
          <a:p>
            <a:pPr lvl="1"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b="1" dirty="0" err="1">
                <a:solidFill>
                  <a:schemeClr val="bg1"/>
                </a:solidFill>
              </a:rPr>
              <a:t>System.out.println</a:t>
            </a:r>
            <a:r>
              <a:rPr lang="en-US" altLang="en-US" b="1" dirty="0">
                <a:solidFill>
                  <a:schemeClr val="bg1"/>
                </a:solidFill>
              </a:rPr>
              <a:t>(</a:t>
            </a:r>
            <a:r>
              <a:rPr lang="en-US" altLang="en-US" b="1" dirty="0" err="1">
                <a:solidFill>
                  <a:schemeClr val="bg1"/>
                </a:solidFill>
              </a:rPr>
              <a:t>billy.sleep</a:t>
            </a:r>
            <a:r>
              <a:rPr lang="en-US" altLang="en-US" b="1" dirty="0">
                <a:solidFill>
                  <a:schemeClr val="bg1"/>
                </a:solidFill>
              </a:rPr>
              <a:t>());</a:t>
            </a:r>
          </a:p>
          <a:p>
            <a:pPr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dirty="0">
              <a:solidFill>
                <a:schemeClr val="tx2"/>
              </a:solidFill>
            </a:endParaRPr>
          </a:p>
          <a:p>
            <a:pPr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sleep() method reused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52813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05218" y="2429301"/>
            <a:ext cx="7533564" cy="2565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Object Reuse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>
                <a:solidFill>
                  <a:srgbClr val="2F2FE5"/>
                </a:solidFill>
              </a:rPr>
              <a:t>Many objects can be created from a class</a:t>
            </a:r>
          </a:p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2429300"/>
            <a:ext cx="8229600" cy="3910613"/>
          </a:xfrm>
        </p:spPr>
        <p:txBody>
          <a:bodyPr>
            <a:normAutofit/>
          </a:bodyPr>
          <a:lstStyle/>
          <a:p>
            <a:pPr lvl="1"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b="1" dirty="0">
                <a:solidFill>
                  <a:schemeClr val="bg1"/>
                </a:solidFill>
              </a:rPr>
              <a:t>Dog </a:t>
            </a:r>
            <a:r>
              <a:rPr lang="en-US" altLang="en-US" b="1" dirty="0" err="1">
                <a:solidFill>
                  <a:schemeClr val="bg1"/>
                </a:solidFill>
              </a:rPr>
              <a:t>macca</a:t>
            </a:r>
            <a:r>
              <a:rPr lang="en-US" altLang="en-US" b="1" dirty="0">
                <a:solidFill>
                  <a:schemeClr val="bg1"/>
                </a:solidFill>
              </a:rPr>
              <a:t> = new Dog ("M", "Tan", "Boxer", 4, false);</a:t>
            </a:r>
          </a:p>
          <a:p>
            <a:pPr lvl="1"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 err="1">
                <a:solidFill>
                  <a:schemeClr val="bg1"/>
                </a:solidFill>
              </a:rPr>
              <a:t>System.out.println</a:t>
            </a:r>
            <a:r>
              <a:rPr lang="en-US" altLang="en-US" dirty="0">
                <a:solidFill>
                  <a:schemeClr val="bg1"/>
                </a:solidFill>
              </a:rPr>
              <a:t>(</a:t>
            </a:r>
            <a:r>
              <a:rPr lang="en-US" altLang="en-US" dirty="0" err="1">
                <a:solidFill>
                  <a:schemeClr val="bg1"/>
                </a:solidFill>
              </a:rPr>
              <a:t>macca.bark</a:t>
            </a:r>
            <a:r>
              <a:rPr lang="en-US" altLang="en-US" dirty="0">
                <a:solidFill>
                  <a:schemeClr val="bg1"/>
                </a:solidFill>
              </a:rPr>
              <a:t>());</a:t>
            </a:r>
          </a:p>
          <a:p>
            <a:pPr lvl="1"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 err="1">
                <a:solidFill>
                  <a:schemeClr val="bg1"/>
                </a:solidFill>
              </a:rPr>
              <a:t>System.out.println</a:t>
            </a:r>
            <a:r>
              <a:rPr lang="en-US" altLang="en-US" dirty="0">
                <a:solidFill>
                  <a:schemeClr val="bg1"/>
                </a:solidFill>
              </a:rPr>
              <a:t>(</a:t>
            </a:r>
            <a:r>
              <a:rPr lang="en-US" altLang="en-US" dirty="0" err="1">
                <a:solidFill>
                  <a:schemeClr val="bg1"/>
                </a:solidFill>
              </a:rPr>
              <a:t>macca.eat</a:t>
            </a:r>
            <a:r>
              <a:rPr lang="en-US" altLang="en-US" dirty="0">
                <a:solidFill>
                  <a:schemeClr val="bg1"/>
                </a:solidFill>
              </a:rPr>
              <a:t>());</a:t>
            </a:r>
          </a:p>
          <a:p>
            <a:pPr lvl="1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 err="1">
                <a:solidFill>
                  <a:schemeClr val="bg1"/>
                </a:solidFill>
              </a:rPr>
              <a:t>System.out.println</a:t>
            </a:r>
            <a:r>
              <a:rPr lang="en-US" altLang="en-US" dirty="0">
                <a:solidFill>
                  <a:schemeClr val="bg1"/>
                </a:solidFill>
              </a:rPr>
              <a:t>(</a:t>
            </a:r>
            <a:r>
              <a:rPr lang="en-US" altLang="en-US" dirty="0" err="1">
                <a:solidFill>
                  <a:schemeClr val="bg1"/>
                </a:solidFill>
              </a:rPr>
              <a:t>macca.sleep</a:t>
            </a:r>
            <a:r>
              <a:rPr lang="en-US" altLang="en-US" dirty="0">
                <a:solidFill>
                  <a:schemeClr val="bg1"/>
                </a:solidFill>
              </a:rPr>
              <a:t>()); </a:t>
            </a:r>
          </a:p>
          <a:p>
            <a:pP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dirty="0">
              <a:solidFill>
                <a:srgbClr val="00BEE0"/>
              </a:solidFill>
            </a:endParaRPr>
          </a:p>
          <a:p>
            <a:pP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dirty="0">
              <a:solidFill>
                <a:srgbClr val="00BEE0"/>
              </a:solidFill>
            </a:endParaRP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 err="1"/>
              <a:t>macca</a:t>
            </a:r>
            <a:r>
              <a:rPr lang="en-US" altLang="en-US" dirty="0"/>
              <a:t> and </a:t>
            </a:r>
            <a:r>
              <a:rPr lang="en-US" altLang="en-US" dirty="0" err="1"/>
              <a:t>billy</a:t>
            </a:r>
            <a:r>
              <a:rPr lang="en-US" altLang="en-US" dirty="0"/>
              <a:t> objects both created from the Dog class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68636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Goals for Good Programming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337480"/>
            <a:ext cx="5124734" cy="4421875"/>
          </a:xfrm>
        </p:spPr>
        <p:txBody>
          <a:bodyPr>
            <a:normAutofit lnSpcReduction="10000"/>
          </a:bodyPr>
          <a:lstStyle/>
          <a:p>
            <a:r>
              <a:rPr lang="en-US" altLang="en-US" sz="2800" dirty="0"/>
              <a:t>Design for reuse</a:t>
            </a:r>
          </a:p>
          <a:p>
            <a:r>
              <a:rPr lang="en-US" altLang="en-US" sz="2800" dirty="0"/>
              <a:t>Write modular code</a:t>
            </a:r>
          </a:p>
          <a:p>
            <a:pPr lvl="1"/>
            <a:r>
              <a:rPr lang="en-US" altLang="en-US" sz="2800" dirty="0"/>
              <a:t>Small methods encapsulated by classes</a:t>
            </a:r>
          </a:p>
          <a:p>
            <a:r>
              <a:rPr lang="en-US" altLang="en-US" sz="2800" dirty="0"/>
              <a:t>Take small steps</a:t>
            </a:r>
          </a:p>
          <a:p>
            <a:pPr lvl="1"/>
            <a:r>
              <a:rPr lang="en-US" altLang="en-US" sz="2800" dirty="0"/>
              <a:t>Compile &amp; test often</a:t>
            </a:r>
          </a:p>
          <a:p>
            <a:pPr lvl="1"/>
            <a:r>
              <a:rPr lang="en-US" altLang="en-US" sz="2800" dirty="0"/>
              <a:t>This reduces the need for debugging code</a:t>
            </a:r>
          </a:p>
          <a:p>
            <a:r>
              <a:rPr lang="en-US" altLang="en-US" sz="2800" dirty="0"/>
              <a:t>Evaluate and refactor the code</a:t>
            </a:r>
          </a:p>
          <a:p>
            <a:endParaRPr lang="en-AU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908" y="3548418"/>
            <a:ext cx="1929310" cy="184026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110" y="857225"/>
            <a:ext cx="28479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203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Basic Concepts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528656"/>
            <a:ext cx="8229600" cy="2115295"/>
          </a:xfrm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AU" altLang="en-US" dirty="0"/>
              <a:t>Abstraction is the reduction of information back to a basic concept.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AU" altLang="en-US" dirty="0"/>
              <a:t>We remove characteristics to reduce the object down to essential characteristics only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AU" altLang="en-US" dirty="0"/>
              <a:t>A class is an abstraction of an object</a:t>
            </a:r>
          </a:p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>
                <a:solidFill>
                  <a:srgbClr val="2F2FE5"/>
                </a:solidFill>
              </a:rPr>
              <a:t>Abstraction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08" y="4039738"/>
            <a:ext cx="8081680" cy="197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376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Basic Concept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528656"/>
            <a:ext cx="8229600" cy="1910579"/>
          </a:xfrm>
        </p:spPr>
        <p:txBody>
          <a:bodyPr>
            <a:normAutofit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AU" altLang="en-US" dirty="0"/>
              <a:t>Encapsulation is the grouping of data and behaviour together into distinct bundles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AU" altLang="en-US" dirty="0"/>
              <a:t>Data and behaviour is captured and held  (encapsulated) by an object.</a:t>
            </a:r>
          </a:p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57200" y="965131"/>
            <a:ext cx="2014060" cy="563526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rgbClr val="2F2FE5"/>
                </a:solidFill>
              </a:rPr>
              <a:t>Encapsulation</a:t>
            </a:r>
          </a:p>
        </p:txBody>
      </p:sp>
      <p:graphicFrame>
        <p:nvGraphicFramePr>
          <p:cNvPr id="10" name="Diagram 9"/>
          <p:cNvGraphicFramePr/>
          <p:nvPr>
            <p:extLst/>
          </p:nvPr>
        </p:nvGraphicFramePr>
        <p:xfrm>
          <a:off x="3187238" y="3244376"/>
          <a:ext cx="4591986" cy="3251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7785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Class: Basic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528656"/>
            <a:ext cx="8229600" cy="4872144"/>
          </a:xfrm>
        </p:spPr>
        <p:txBody>
          <a:bodyPr/>
          <a:lstStyle/>
          <a:p>
            <a:r>
              <a:rPr lang="en-AU" dirty="0">
                <a:solidFill>
                  <a:srgbClr val="2F2FE5"/>
                </a:solidFill>
              </a:rPr>
              <a:t>Constructor(s) – </a:t>
            </a:r>
            <a:r>
              <a:rPr lang="en-AU" dirty="0"/>
              <a:t>a way to create objects</a:t>
            </a:r>
          </a:p>
          <a:p>
            <a:pPr lvl="1"/>
            <a:r>
              <a:rPr lang="en-AU" i="1" dirty="0"/>
              <a:t>Class </a:t>
            </a:r>
            <a:r>
              <a:rPr lang="en-AU" i="1" dirty="0" err="1"/>
              <a:t>ClassName</a:t>
            </a:r>
            <a:r>
              <a:rPr lang="en-AU" i="1" dirty="0"/>
              <a:t>() </a:t>
            </a:r>
            <a:r>
              <a:rPr lang="en-AU" dirty="0"/>
              <a:t>– default constructor</a:t>
            </a:r>
          </a:p>
          <a:p>
            <a:pPr lvl="1"/>
            <a:r>
              <a:rPr lang="en-AU" i="1" dirty="0"/>
              <a:t>Class </a:t>
            </a:r>
            <a:r>
              <a:rPr lang="en-AU" i="1" dirty="0" err="1"/>
              <a:t>ClassName</a:t>
            </a:r>
            <a:r>
              <a:rPr lang="en-AU" i="1" dirty="0"/>
              <a:t>(</a:t>
            </a:r>
            <a:r>
              <a:rPr lang="en-AU" i="1" dirty="0" err="1"/>
              <a:t>arg,arg</a:t>
            </a:r>
            <a:r>
              <a:rPr lang="en-AU" i="1" dirty="0"/>
              <a:t>) </a:t>
            </a:r>
            <a:r>
              <a:rPr lang="en-AU" dirty="0"/>
              <a:t>– alternate constructor</a:t>
            </a:r>
          </a:p>
          <a:p>
            <a:r>
              <a:rPr lang="en-AU" dirty="0">
                <a:solidFill>
                  <a:srgbClr val="2F2FE5"/>
                </a:solidFill>
              </a:rPr>
              <a:t>Attributes </a:t>
            </a:r>
            <a:r>
              <a:rPr lang="en-AU" dirty="0"/>
              <a:t>– properties which contain an object’s state</a:t>
            </a:r>
          </a:p>
          <a:p>
            <a:pPr lvl="1"/>
            <a:r>
              <a:rPr lang="en-AU" i="1" dirty="0" err="1"/>
              <a:t>DataType</a:t>
            </a:r>
            <a:r>
              <a:rPr lang="en-AU" i="1" dirty="0"/>
              <a:t> </a:t>
            </a:r>
            <a:r>
              <a:rPr lang="en-AU" i="1" dirty="0" err="1"/>
              <a:t>variableName</a:t>
            </a:r>
            <a:endParaRPr lang="en-AU" i="1" dirty="0"/>
          </a:p>
          <a:p>
            <a:r>
              <a:rPr lang="en-AU" dirty="0">
                <a:solidFill>
                  <a:srgbClr val="2F2FE5"/>
                </a:solidFill>
              </a:rPr>
              <a:t>Method(s) </a:t>
            </a:r>
            <a:r>
              <a:rPr lang="en-AU" dirty="0"/>
              <a:t>– named blocks which determines an </a:t>
            </a:r>
            <a:r>
              <a:rPr lang="en-AU" dirty="0" err="1"/>
              <a:t>objects’s</a:t>
            </a:r>
            <a:r>
              <a:rPr lang="en-AU" dirty="0"/>
              <a:t> behaviour using logic</a:t>
            </a:r>
          </a:p>
          <a:p>
            <a:pPr lvl="1"/>
            <a:r>
              <a:rPr lang="en-AU" i="1" dirty="0" err="1"/>
              <a:t>ReturnType</a:t>
            </a:r>
            <a:r>
              <a:rPr lang="en-AU" i="1" dirty="0"/>
              <a:t> </a:t>
            </a:r>
            <a:r>
              <a:rPr lang="en-AU" i="1" dirty="0" err="1"/>
              <a:t>methodName</a:t>
            </a:r>
            <a:r>
              <a:rPr lang="en-AU" i="1" dirty="0"/>
              <a:t>(</a:t>
            </a:r>
            <a:r>
              <a:rPr lang="en-AU" i="1" dirty="0" err="1"/>
              <a:t>arg,arg</a:t>
            </a:r>
            <a:r>
              <a:rPr lang="en-AU" i="1" dirty="0"/>
              <a:t>)</a:t>
            </a:r>
          </a:p>
          <a:p>
            <a:pPr lvl="1"/>
            <a:endParaRPr lang="en-AU" i="1" dirty="0"/>
          </a:p>
          <a:p>
            <a:pPr marL="342900" lvl="2" indent="-342900" defTabSz="457200">
              <a:buClr>
                <a:srgbClr val="F26721"/>
              </a:buClr>
              <a:buFont typeface="Wingdings" pitchFamily="2" charset="2"/>
              <a:buChar char="§"/>
            </a:pPr>
            <a:r>
              <a:rPr lang="en-US" altLang="en-US" sz="2200" dirty="0" err="1"/>
              <a:t>DataType</a:t>
            </a:r>
            <a:r>
              <a:rPr lang="en-US" altLang="en-US" sz="2200" dirty="0"/>
              <a:t> and </a:t>
            </a:r>
            <a:r>
              <a:rPr lang="en-US" altLang="en-US" sz="2200" dirty="0" err="1"/>
              <a:t>ReturnType</a:t>
            </a:r>
            <a:r>
              <a:rPr lang="en-US" altLang="en-US" sz="2200" dirty="0"/>
              <a:t> can be </a:t>
            </a:r>
            <a:r>
              <a:rPr lang="en-US" altLang="en-US" sz="2200" dirty="0" err="1"/>
              <a:t>int</a:t>
            </a:r>
            <a:r>
              <a:rPr lang="en-US" altLang="en-US" sz="2200" dirty="0"/>
              <a:t>, float, double, </a:t>
            </a:r>
            <a:r>
              <a:rPr lang="en-US" altLang="en-US" sz="2200" dirty="0" err="1"/>
              <a:t>boolean</a:t>
            </a:r>
            <a:r>
              <a:rPr lang="en-US" altLang="en-US" sz="2200" dirty="0"/>
              <a:t>, String </a:t>
            </a:r>
            <a:r>
              <a:rPr lang="en-US" altLang="en-US" sz="2200" dirty="0" err="1"/>
              <a:t>etc</a:t>
            </a:r>
            <a:endParaRPr lang="en-US" altLang="en-US" sz="2200" dirty="0"/>
          </a:p>
          <a:p>
            <a:endParaRPr lang="en-AU" i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>
                <a:solidFill>
                  <a:srgbClr val="2F2FE5"/>
                </a:solidFill>
              </a:rPr>
              <a:t>A Class has</a:t>
            </a:r>
          </a:p>
        </p:txBody>
      </p:sp>
    </p:spTree>
    <p:extLst>
      <p:ext uri="{BB962C8B-B14F-4D97-AF65-F5344CB8AC3E}">
        <p14:creationId xmlns:p14="http://schemas.microsoft.com/office/powerpoint/2010/main" val="2224140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Naming a Class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57200" y="1276227"/>
            <a:ext cx="8229600" cy="504859"/>
          </a:xfrm>
        </p:spPr>
        <p:txBody>
          <a:bodyPr/>
          <a:lstStyle/>
          <a:p>
            <a:r>
              <a:rPr lang="en-AU" dirty="0">
                <a:solidFill>
                  <a:srgbClr val="2F2FE5"/>
                </a:solidFill>
              </a:rPr>
              <a:t>Always starts with Capital Letter, compound name is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457200" y="2947916"/>
            <a:ext cx="8331958" cy="3643952"/>
          </a:xfrm>
        </p:spPr>
        <p:txBody>
          <a:bodyPr>
            <a:normAutofit/>
          </a:bodyPr>
          <a:lstStyle/>
          <a:p>
            <a:r>
              <a:rPr lang="en-AU" dirty="0"/>
              <a:t>A class always starts with a </a:t>
            </a:r>
            <a:r>
              <a:rPr lang="en-AU" dirty="0" err="1"/>
              <a:t>Capitial</a:t>
            </a:r>
            <a:r>
              <a:rPr lang="en-AU" dirty="0"/>
              <a:t> Letter, example, </a:t>
            </a:r>
            <a:r>
              <a:rPr lang="en-AU" dirty="0">
                <a:solidFill>
                  <a:srgbClr val="2F2FE5"/>
                </a:solidFill>
              </a:rPr>
              <a:t>House, Student, Desk</a:t>
            </a:r>
          </a:p>
          <a:p>
            <a:r>
              <a:rPr lang="en-AU" dirty="0"/>
              <a:t>If a class has a compound name then it is letter cased, example, </a:t>
            </a:r>
            <a:r>
              <a:rPr lang="en-AU" dirty="0" err="1">
                <a:solidFill>
                  <a:srgbClr val="2F2FE5"/>
                </a:solidFill>
              </a:rPr>
              <a:t>BrickHouse</a:t>
            </a:r>
            <a:r>
              <a:rPr lang="en-AU" dirty="0">
                <a:solidFill>
                  <a:srgbClr val="2F2FE5"/>
                </a:solidFill>
              </a:rPr>
              <a:t>, </a:t>
            </a:r>
            <a:r>
              <a:rPr lang="en-AU" dirty="0" err="1">
                <a:solidFill>
                  <a:srgbClr val="2F2FE5"/>
                </a:solidFill>
              </a:rPr>
              <a:t>ComputerDesk</a:t>
            </a:r>
            <a:r>
              <a:rPr lang="en-AU" dirty="0">
                <a:solidFill>
                  <a:srgbClr val="2F2FE5"/>
                </a:solidFill>
              </a:rPr>
              <a:t>, </a:t>
            </a:r>
            <a:r>
              <a:rPr lang="en-AU" dirty="0" err="1">
                <a:solidFill>
                  <a:srgbClr val="2F2FE5"/>
                </a:solidFill>
              </a:rPr>
              <a:t>StudentLoan</a:t>
            </a:r>
            <a:endParaRPr lang="en-AU" dirty="0">
              <a:solidFill>
                <a:srgbClr val="2F2FE5"/>
              </a:solidFill>
            </a:endParaRPr>
          </a:p>
          <a:p>
            <a:r>
              <a:rPr lang="en-AU" dirty="0"/>
              <a:t>This allows us to always recognise a class in code</a:t>
            </a:r>
          </a:p>
          <a:p>
            <a:endParaRPr lang="en-AU" dirty="0"/>
          </a:p>
          <a:p>
            <a:r>
              <a:rPr lang="en-US" altLang="en-US" dirty="0"/>
              <a:t>This is a Java convention and </a:t>
            </a:r>
            <a:r>
              <a:rPr lang="en-US" altLang="en-US" u="sng" dirty="0"/>
              <a:t>must be</a:t>
            </a:r>
            <a:r>
              <a:rPr lang="en-US" altLang="en-US" dirty="0"/>
              <a:t> followed; it creates self documenting code – a requirement for OO</a:t>
            </a:r>
          </a:p>
          <a:p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71" y="1781086"/>
            <a:ext cx="4237111" cy="91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132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Additional Concepts 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36731520"/>
              </p:ext>
            </p:extLst>
          </p:nvPr>
        </p:nvGraphicFramePr>
        <p:xfrm>
          <a:off x="457200" y="1396999"/>
          <a:ext cx="8229600" cy="4826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0280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Naming attributes and methods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52735" y="909206"/>
            <a:ext cx="8134065" cy="510161"/>
          </a:xfrm>
        </p:spPr>
        <p:txBody>
          <a:bodyPr/>
          <a:lstStyle/>
          <a:p>
            <a:r>
              <a:rPr lang="en-AU" dirty="0">
                <a:solidFill>
                  <a:srgbClr val="2F2FE5"/>
                </a:solidFill>
              </a:rPr>
              <a:t>Always starts with lowercase, compound name is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457200" y="2536356"/>
            <a:ext cx="8229600" cy="3919035"/>
          </a:xfrm>
        </p:spPr>
        <p:txBody>
          <a:bodyPr>
            <a:normAutofit/>
          </a:bodyPr>
          <a:lstStyle/>
          <a:p>
            <a:r>
              <a:rPr lang="en-AU" dirty="0"/>
              <a:t>Attributes and methods always start with a lowercase word</a:t>
            </a:r>
          </a:p>
          <a:p>
            <a:r>
              <a:rPr lang="en-AU" dirty="0"/>
              <a:t>If the attribute or method has multiple words, each subsequent word is </a:t>
            </a:r>
            <a:r>
              <a:rPr lang="en-AU" dirty="0" err="1"/>
              <a:t>letterCased</a:t>
            </a:r>
            <a:r>
              <a:rPr lang="en-AU" dirty="0"/>
              <a:t> – this is known as </a:t>
            </a:r>
            <a:r>
              <a:rPr lang="en-AU" dirty="0" err="1"/>
              <a:t>camelCase</a:t>
            </a:r>
            <a:endParaRPr lang="en-AU" dirty="0"/>
          </a:p>
          <a:p>
            <a:r>
              <a:rPr lang="en-AU" dirty="0"/>
              <a:t>For example, </a:t>
            </a:r>
            <a:r>
              <a:rPr lang="en-AU" dirty="0">
                <a:solidFill>
                  <a:srgbClr val="FF0000"/>
                </a:solidFill>
              </a:rPr>
              <a:t>height, name, </a:t>
            </a:r>
            <a:r>
              <a:rPr lang="en-AU" dirty="0" err="1">
                <a:solidFill>
                  <a:srgbClr val="FF0000"/>
                </a:solidFill>
              </a:rPr>
              <a:t>familyName</a:t>
            </a:r>
            <a:r>
              <a:rPr lang="en-AU" dirty="0">
                <a:solidFill>
                  <a:srgbClr val="FF0000"/>
                </a:solidFill>
              </a:rPr>
              <a:t>, </a:t>
            </a:r>
            <a:r>
              <a:rPr lang="en-AU" dirty="0" err="1">
                <a:solidFill>
                  <a:srgbClr val="FF0000"/>
                </a:solidFill>
              </a:rPr>
              <a:t>schoolStudent</a:t>
            </a:r>
            <a:endParaRPr lang="en-AU" dirty="0">
              <a:solidFill>
                <a:srgbClr val="FF0000"/>
              </a:solidFill>
            </a:endParaRPr>
          </a:p>
          <a:p>
            <a:r>
              <a:rPr lang="en-AU" altLang="en-US" dirty="0"/>
              <a:t>Compound names should be used sparingly, most attributes and methods should have a single word name</a:t>
            </a:r>
          </a:p>
          <a:p>
            <a:endParaRPr lang="en-AU" dirty="0"/>
          </a:p>
          <a:p>
            <a:r>
              <a:rPr lang="en-US" altLang="en-US" dirty="0"/>
              <a:t>This is a Java convention and </a:t>
            </a:r>
            <a:r>
              <a:rPr lang="en-US" altLang="en-US" u="sng" dirty="0"/>
              <a:t>must be</a:t>
            </a:r>
            <a:r>
              <a:rPr lang="en-US" altLang="en-US" dirty="0"/>
              <a:t> followed; it creates self documenting code – a requirement for OO</a:t>
            </a:r>
          </a:p>
          <a:p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273" y="1330007"/>
            <a:ext cx="5561905" cy="120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263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199" y="1491648"/>
            <a:ext cx="3951027" cy="4745664"/>
          </a:xfrm>
        </p:spPr>
        <p:txBody>
          <a:bodyPr>
            <a:normAutofit fontScale="85000" lnSpcReduction="20000"/>
          </a:bodyPr>
          <a:lstStyle/>
          <a:p>
            <a:endParaRPr lang="en-AU" altLang="en-US" b="1" dirty="0"/>
          </a:p>
          <a:p>
            <a:r>
              <a:rPr lang="en-AU" altLang="en-US" sz="2400" b="1" dirty="0"/>
              <a:t>Private features</a:t>
            </a:r>
            <a:r>
              <a:rPr lang="en-AU" altLang="en-US" sz="2400" dirty="0"/>
              <a:t> are only visible to the class they belong to and cannot be inherited.</a:t>
            </a:r>
          </a:p>
          <a:p>
            <a:endParaRPr lang="en-AU" altLang="en-US" sz="2400" dirty="0"/>
          </a:p>
          <a:p>
            <a:endParaRPr lang="en-AU" altLang="en-US" sz="2400" dirty="0"/>
          </a:p>
          <a:p>
            <a:r>
              <a:rPr lang="en-AU" altLang="en-US" sz="2400" b="1" dirty="0"/>
              <a:t>Public features</a:t>
            </a:r>
            <a:r>
              <a:rPr lang="en-AU" altLang="en-US" sz="2400" dirty="0"/>
              <a:t> are visible to all classes and can be inherited.</a:t>
            </a:r>
          </a:p>
          <a:p>
            <a:pPr marL="0" indent="0">
              <a:buNone/>
            </a:pPr>
            <a:endParaRPr lang="en-AU" altLang="en-US" sz="2400" dirty="0"/>
          </a:p>
          <a:p>
            <a:endParaRPr lang="en-AU" altLang="en-US" sz="2400" dirty="0"/>
          </a:p>
          <a:p>
            <a:r>
              <a:rPr lang="en-AU" altLang="en-US" sz="2400" b="1" dirty="0"/>
              <a:t>Protected features</a:t>
            </a:r>
            <a:r>
              <a:rPr lang="en-AU" altLang="en-US" sz="2400" dirty="0"/>
              <a:t> are visible to the class they belong to and all its subclasses and can be inherited – more later.</a:t>
            </a:r>
          </a:p>
          <a:p>
            <a:endParaRPr lang="en-AU" altLang="en-US" dirty="0"/>
          </a:p>
          <a:p>
            <a:endParaRPr lang="en-AU" altLang="en-US" dirty="0"/>
          </a:p>
          <a:p>
            <a:endParaRPr lang="en-AU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Feature Visibility (Modifiers)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>
                <a:solidFill>
                  <a:srgbClr val="2F2FE5"/>
                </a:solidFill>
              </a:rPr>
              <a:t>Attributes and methods can be:</a:t>
            </a:r>
          </a:p>
        </p:txBody>
      </p:sp>
      <p:pic>
        <p:nvPicPr>
          <p:cNvPr id="20" name="Picture Placeholder 19"/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2" r="6012"/>
          <a:stretch>
            <a:fillRect/>
          </a:stretch>
        </p:blipFill>
        <p:spPr>
          <a:xfrm>
            <a:off x="4689475" y="1435394"/>
            <a:ext cx="3997325" cy="5114925"/>
          </a:xfrm>
        </p:spPr>
      </p:pic>
      <p:sp>
        <p:nvSpPr>
          <p:cNvPr id="19" name="Content Placeholder 18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1952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Review - Naming Conventions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lnSpc>
                <a:spcPct val="80000"/>
              </a:lnSpc>
              <a:spcBef>
                <a:spcPts val="600"/>
              </a:spcBef>
            </a:pPr>
            <a:r>
              <a:rPr lang="en-US" altLang="en-US" dirty="0">
                <a:solidFill>
                  <a:schemeClr val="tx1"/>
                </a:solidFill>
              </a:rPr>
              <a:t>A </a:t>
            </a:r>
            <a:r>
              <a:rPr lang="en-US" altLang="en-US" dirty="0" err="1">
                <a:solidFill>
                  <a:srgbClr val="2F2FE5"/>
                </a:solidFill>
              </a:rPr>
              <a:t>ClassName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tx1"/>
                </a:solidFill>
              </a:rPr>
              <a:t>starts with a capital letter, for example, </a:t>
            </a:r>
            <a:r>
              <a:rPr lang="en-US" altLang="en-US" dirty="0">
                <a:solidFill>
                  <a:srgbClr val="2F2FE5"/>
                </a:solidFill>
              </a:rPr>
              <a:t>Dog</a:t>
            </a:r>
          </a:p>
          <a:p>
            <a:pPr algn="l">
              <a:lnSpc>
                <a:spcPct val="80000"/>
              </a:lnSpc>
              <a:spcBef>
                <a:spcPts val="600"/>
              </a:spcBef>
            </a:pPr>
            <a:r>
              <a:rPr lang="en-US" altLang="en-US" dirty="0">
                <a:solidFill>
                  <a:schemeClr val="tx1"/>
                </a:solidFill>
              </a:rPr>
              <a:t>A </a:t>
            </a:r>
            <a:r>
              <a:rPr lang="en-US" altLang="en-US" dirty="0">
                <a:solidFill>
                  <a:srgbClr val="2F2FE5"/>
                </a:solidFill>
              </a:rPr>
              <a:t>constant</a:t>
            </a:r>
            <a:r>
              <a:rPr lang="en-US" altLang="en-US" dirty="0">
                <a:solidFill>
                  <a:schemeClr val="tx1"/>
                </a:solidFill>
              </a:rPr>
              <a:t> is </a:t>
            </a:r>
            <a:r>
              <a:rPr lang="en-US" altLang="en-US" dirty="0" err="1">
                <a:solidFill>
                  <a:schemeClr val="tx1"/>
                </a:solidFill>
              </a:rPr>
              <a:t>capitalised</a:t>
            </a:r>
            <a:r>
              <a:rPr lang="en-US" altLang="en-US" dirty="0">
                <a:solidFill>
                  <a:schemeClr val="tx1"/>
                </a:solidFill>
              </a:rPr>
              <a:t>, for example, </a:t>
            </a:r>
            <a:r>
              <a:rPr lang="en-US" altLang="en-US" dirty="0">
                <a:solidFill>
                  <a:srgbClr val="2F2FE5"/>
                </a:solidFill>
              </a:rPr>
              <a:t>RATE</a:t>
            </a:r>
          </a:p>
          <a:p>
            <a:pPr algn="l">
              <a:lnSpc>
                <a:spcPct val="80000"/>
              </a:lnSpc>
              <a:spcBef>
                <a:spcPts val="600"/>
              </a:spcBef>
            </a:pPr>
            <a:r>
              <a:rPr lang="en-US" altLang="en-US" dirty="0">
                <a:solidFill>
                  <a:schemeClr val="tx1"/>
                </a:solidFill>
              </a:rPr>
              <a:t>A </a:t>
            </a:r>
            <a:r>
              <a:rPr lang="en-US" altLang="en-US" dirty="0">
                <a:solidFill>
                  <a:srgbClr val="2F2FE5"/>
                </a:solidFill>
              </a:rPr>
              <a:t>variable</a:t>
            </a:r>
            <a:r>
              <a:rPr lang="en-US" altLang="en-US" dirty="0">
                <a:solidFill>
                  <a:schemeClr val="tx1"/>
                </a:solidFill>
              </a:rPr>
              <a:t> starts with a lowercase, for example, </a:t>
            </a:r>
            <a:r>
              <a:rPr lang="en-US" altLang="en-US" dirty="0">
                <a:solidFill>
                  <a:srgbClr val="2F2FE5"/>
                </a:solidFill>
              </a:rPr>
              <a:t>name</a:t>
            </a:r>
          </a:p>
          <a:p>
            <a:pPr algn="l">
              <a:lnSpc>
                <a:spcPct val="80000"/>
              </a:lnSpc>
              <a:spcBef>
                <a:spcPts val="600"/>
              </a:spcBef>
            </a:pPr>
            <a:r>
              <a:rPr lang="en-US" altLang="en-US" dirty="0">
                <a:solidFill>
                  <a:schemeClr val="tx1"/>
                </a:solidFill>
              </a:rPr>
              <a:t>A </a:t>
            </a:r>
            <a:r>
              <a:rPr lang="en-US" altLang="en-US" dirty="0">
                <a:solidFill>
                  <a:srgbClr val="2F2FE5"/>
                </a:solidFill>
              </a:rPr>
              <a:t>method</a:t>
            </a:r>
            <a:r>
              <a:rPr lang="en-US" altLang="en-US" dirty="0">
                <a:solidFill>
                  <a:schemeClr val="tx1"/>
                </a:solidFill>
              </a:rPr>
              <a:t> name starts with a lowercase, for example, </a:t>
            </a:r>
            <a:r>
              <a:rPr lang="en-US" altLang="en-US" dirty="0">
                <a:solidFill>
                  <a:srgbClr val="2F2FE5"/>
                </a:solidFill>
              </a:rPr>
              <a:t>sleep()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3248168"/>
            <a:ext cx="8229600" cy="309174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en-US" b="1" dirty="0"/>
              <a:t>Names should be simple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en-US" b="1" dirty="0"/>
              <a:t>Use real words not abbreviations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en-US" b="1" dirty="0"/>
              <a:t>Add useful inline comments to methods, if needed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endParaRPr lang="en-US" altLang="en-US" b="1" dirty="0"/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en-US" b="1" dirty="0"/>
              <a:t>Attributes, variables and methods are </a:t>
            </a:r>
            <a:r>
              <a:rPr lang="en-US" altLang="en-US" b="1" dirty="0" err="1">
                <a:solidFill>
                  <a:srgbClr val="2F2FE5"/>
                </a:solidFill>
              </a:rPr>
              <a:t>camelCased</a:t>
            </a:r>
            <a:r>
              <a:rPr lang="en-US" altLang="en-US" b="1" dirty="0"/>
              <a:t>, for example, </a:t>
            </a:r>
            <a:r>
              <a:rPr lang="en-US" altLang="en-US" b="1" dirty="0" err="1">
                <a:solidFill>
                  <a:srgbClr val="2F2FE5"/>
                </a:solidFill>
              </a:rPr>
              <a:t>firstName</a:t>
            </a:r>
            <a:endParaRPr lang="en-US" altLang="en-US" b="1" dirty="0">
              <a:solidFill>
                <a:srgbClr val="2F2FE5"/>
              </a:solidFill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75601802"/>
      </p:ext>
    </p:extLst>
  </p:cSld>
  <p:clrMapOvr>
    <a:masterClrMapping/>
  </p:clrMapOvr>
</p:sld>
</file>

<file path=ppt/theme/theme1.xml><?xml version="1.0" encoding="utf-8"?>
<a:theme xmlns:a="http://schemas.openxmlformats.org/drawingml/2006/main" name="IT Lecture Slide Template  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 Lecture Slide Template  IT</Template>
  <TotalTime>429</TotalTime>
  <Words>911</Words>
  <Application>Microsoft Office PowerPoint</Application>
  <PresentationFormat>On-screen Show (4:3)</PresentationFormat>
  <Paragraphs>114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IT Lecture Slide Template  IT</vt:lpstr>
      <vt:lpstr>Object Oriented - Basic Concepts</vt:lpstr>
      <vt:lpstr>Basic Concepts</vt:lpstr>
      <vt:lpstr>Basic Concept</vt:lpstr>
      <vt:lpstr>Class: Basic Features</vt:lpstr>
      <vt:lpstr>Naming a Class </vt:lpstr>
      <vt:lpstr>Additional Concepts </vt:lpstr>
      <vt:lpstr>Naming attributes and methods</vt:lpstr>
      <vt:lpstr>Feature Visibility (Modifiers)</vt:lpstr>
      <vt:lpstr>Review - Naming Conventions</vt:lpstr>
      <vt:lpstr>Object Oriented Reuse</vt:lpstr>
      <vt:lpstr>Method Reuse</vt:lpstr>
      <vt:lpstr>Object Reuse</vt:lpstr>
      <vt:lpstr>Goals for Good Programming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Programming</dc:title>
  <dc:creator>build</dc:creator>
  <cp:lastModifiedBy>Tracy Quick</cp:lastModifiedBy>
  <cp:revision>51</cp:revision>
  <cp:lastPrinted>2016-11-17T05:35:18Z</cp:lastPrinted>
  <dcterms:created xsi:type="dcterms:W3CDTF">2016-11-22T06:39:16Z</dcterms:created>
  <dcterms:modified xsi:type="dcterms:W3CDTF">2022-01-31T20:38:14Z</dcterms:modified>
</cp:coreProperties>
</file>