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59" r:id="rId2"/>
    <p:sldId id="360" r:id="rId3"/>
    <p:sldId id="361" r:id="rId4"/>
    <p:sldId id="362" r:id="rId5"/>
    <p:sldId id="400" r:id="rId6"/>
    <p:sldId id="401" r:id="rId7"/>
    <p:sldId id="402" r:id="rId8"/>
    <p:sldId id="381" r:id="rId9"/>
    <p:sldId id="363" r:id="rId10"/>
    <p:sldId id="365" r:id="rId11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99" autoAdjust="0"/>
    <p:restoredTop sz="94629" autoAdjust="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A753E-8BA2-46F1-A495-D80EECC3938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C7ECC41-0540-4867-B6ED-3B70F59A0BB3}">
      <dgm:prSet phldrT="[Text]"/>
      <dgm:spPr/>
      <dgm:t>
        <a:bodyPr/>
        <a:lstStyle/>
        <a:p>
          <a:r>
            <a:rPr lang="en-AU" dirty="0"/>
            <a:t>Super Class</a:t>
          </a:r>
        </a:p>
      </dgm:t>
    </dgm:pt>
    <dgm:pt modelId="{2B44608D-1D7D-43AC-BC55-8DECF14839DF}" type="parTrans" cxnId="{402F2FCE-3EDD-420D-B7D9-EAE626382293}">
      <dgm:prSet/>
      <dgm:spPr/>
      <dgm:t>
        <a:bodyPr/>
        <a:lstStyle/>
        <a:p>
          <a:endParaRPr lang="en-AU"/>
        </a:p>
      </dgm:t>
    </dgm:pt>
    <dgm:pt modelId="{74534583-0202-4A14-A7EB-17FC3C7391E1}" type="sibTrans" cxnId="{402F2FCE-3EDD-420D-B7D9-EAE626382293}">
      <dgm:prSet/>
      <dgm:spPr/>
      <dgm:t>
        <a:bodyPr/>
        <a:lstStyle/>
        <a:p>
          <a:endParaRPr lang="en-AU"/>
        </a:p>
      </dgm:t>
    </dgm:pt>
    <dgm:pt modelId="{ED76DBBE-EFB3-4606-9E44-EE330FC2134C}">
      <dgm:prSet phldrT="[Text]"/>
      <dgm:spPr/>
      <dgm:t>
        <a:bodyPr/>
        <a:lstStyle/>
        <a:p>
          <a:r>
            <a:rPr lang="en-AU" b="1" u="sng" dirty="0"/>
            <a:t>Parent</a:t>
          </a:r>
        </a:p>
      </dgm:t>
    </dgm:pt>
    <dgm:pt modelId="{E1B3A848-3CF5-4A30-A298-AED6022A2AB2}" type="parTrans" cxnId="{E175CC3A-92F4-481D-85D1-A3830A828811}">
      <dgm:prSet/>
      <dgm:spPr/>
      <dgm:t>
        <a:bodyPr/>
        <a:lstStyle/>
        <a:p>
          <a:endParaRPr lang="en-AU"/>
        </a:p>
      </dgm:t>
    </dgm:pt>
    <dgm:pt modelId="{28E0D49B-FE43-48DB-9DB9-24EB222534BE}" type="sibTrans" cxnId="{E175CC3A-92F4-481D-85D1-A3830A828811}">
      <dgm:prSet/>
      <dgm:spPr/>
      <dgm:t>
        <a:bodyPr/>
        <a:lstStyle/>
        <a:p>
          <a:endParaRPr lang="en-AU"/>
        </a:p>
      </dgm:t>
    </dgm:pt>
    <dgm:pt modelId="{11C98680-5372-41C2-87EF-22EA0225543B}">
      <dgm:prSet phldrT="[Text]"/>
      <dgm:spPr/>
      <dgm:t>
        <a:bodyPr/>
        <a:lstStyle/>
        <a:p>
          <a:r>
            <a:rPr lang="en-AU" dirty="0"/>
            <a:t>Base</a:t>
          </a:r>
        </a:p>
      </dgm:t>
    </dgm:pt>
    <dgm:pt modelId="{0FEAF671-A521-412D-8568-5A48C179FA7A}" type="parTrans" cxnId="{81E8353F-B737-4FA1-8036-B353FFF6E6F3}">
      <dgm:prSet/>
      <dgm:spPr/>
      <dgm:t>
        <a:bodyPr/>
        <a:lstStyle/>
        <a:p>
          <a:endParaRPr lang="en-AU"/>
        </a:p>
      </dgm:t>
    </dgm:pt>
    <dgm:pt modelId="{B7FAB1F6-C596-4418-B7DE-FFCF470D5073}" type="sibTrans" cxnId="{81E8353F-B737-4FA1-8036-B353FFF6E6F3}">
      <dgm:prSet/>
      <dgm:spPr/>
      <dgm:t>
        <a:bodyPr/>
        <a:lstStyle/>
        <a:p>
          <a:endParaRPr lang="en-AU"/>
        </a:p>
      </dgm:t>
    </dgm:pt>
    <dgm:pt modelId="{F8B83F1E-04C4-48CE-BBFE-B8EA4CD8F56A}">
      <dgm:prSet phldrT="[Text]"/>
      <dgm:spPr/>
      <dgm:t>
        <a:bodyPr/>
        <a:lstStyle/>
        <a:p>
          <a:r>
            <a:rPr lang="en-AU" dirty="0"/>
            <a:t>Sub Class</a:t>
          </a:r>
        </a:p>
      </dgm:t>
    </dgm:pt>
    <dgm:pt modelId="{C31FFFA3-A68A-4C55-B80A-76ADBF2CBD86}" type="parTrans" cxnId="{ED5D88A8-94FB-443F-8213-541FC41440BD}">
      <dgm:prSet/>
      <dgm:spPr/>
      <dgm:t>
        <a:bodyPr/>
        <a:lstStyle/>
        <a:p>
          <a:endParaRPr lang="en-AU"/>
        </a:p>
      </dgm:t>
    </dgm:pt>
    <dgm:pt modelId="{3B09F2F8-6F24-4EFE-BCB9-6CABD14679EA}" type="sibTrans" cxnId="{ED5D88A8-94FB-443F-8213-541FC41440BD}">
      <dgm:prSet/>
      <dgm:spPr/>
      <dgm:t>
        <a:bodyPr/>
        <a:lstStyle/>
        <a:p>
          <a:endParaRPr lang="en-AU"/>
        </a:p>
      </dgm:t>
    </dgm:pt>
    <dgm:pt modelId="{8D2537B9-FF45-4F1C-ABF8-2D1E3AB063AB}">
      <dgm:prSet phldrT="[Text]"/>
      <dgm:spPr/>
      <dgm:t>
        <a:bodyPr/>
        <a:lstStyle/>
        <a:p>
          <a:r>
            <a:rPr lang="en-AU" b="1" u="sng" dirty="0"/>
            <a:t>Child</a:t>
          </a:r>
        </a:p>
      </dgm:t>
    </dgm:pt>
    <dgm:pt modelId="{9DFDA9AC-64DB-479B-B6E6-447EA3564A4F}" type="parTrans" cxnId="{22F8D4C0-AD84-4E9C-A806-C5FE33A20F40}">
      <dgm:prSet/>
      <dgm:spPr/>
      <dgm:t>
        <a:bodyPr/>
        <a:lstStyle/>
        <a:p>
          <a:endParaRPr lang="en-AU"/>
        </a:p>
      </dgm:t>
    </dgm:pt>
    <dgm:pt modelId="{101D7BC3-F452-4682-917F-49ECB0415845}" type="sibTrans" cxnId="{22F8D4C0-AD84-4E9C-A806-C5FE33A20F40}">
      <dgm:prSet/>
      <dgm:spPr/>
      <dgm:t>
        <a:bodyPr/>
        <a:lstStyle/>
        <a:p>
          <a:endParaRPr lang="en-AU"/>
        </a:p>
      </dgm:t>
    </dgm:pt>
    <dgm:pt modelId="{9234285A-BCE7-499F-9E28-10448A63AAB2}">
      <dgm:prSet phldrT="[Text]"/>
      <dgm:spPr/>
      <dgm:t>
        <a:bodyPr/>
        <a:lstStyle/>
        <a:p>
          <a:r>
            <a:rPr lang="en-AU" dirty="0"/>
            <a:t>Derived</a:t>
          </a:r>
        </a:p>
      </dgm:t>
    </dgm:pt>
    <dgm:pt modelId="{DAC57FB3-ECDA-4BA7-855D-FD6BB4C9E7A8}" type="parTrans" cxnId="{64FEE5AB-B528-4A59-A298-26E3210F2BE9}">
      <dgm:prSet/>
      <dgm:spPr/>
      <dgm:t>
        <a:bodyPr/>
        <a:lstStyle/>
        <a:p>
          <a:endParaRPr lang="en-AU"/>
        </a:p>
      </dgm:t>
    </dgm:pt>
    <dgm:pt modelId="{84E3EBB8-EB2E-490D-87C4-9AD2CFF29819}" type="sibTrans" cxnId="{64FEE5AB-B528-4A59-A298-26E3210F2BE9}">
      <dgm:prSet/>
      <dgm:spPr/>
      <dgm:t>
        <a:bodyPr/>
        <a:lstStyle/>
        <a:p>
          <a:endParaRPr lang="en-AU"/>
        </a:p>
      </dgm:t>
    </dgm:pt>
    <dgm:pt modelId="{F1210043-0D98-49F3-801D-3B7521196628}">
      <dgm:prSet phldrT="[Text]"/>
      <dgm:spPr/>
      <dgm:t>
        <a:bodyPr/>
        <a:lstStyle/>
        <a:p>
          <a:r>
            <a:rPr lang="en-AU" dirty="0"/>
            <a:t>Generalised</a:t>
          </a:r>
        </a:p>
      </dgm:t>
    </dgm:pt>
    <dgm:pt modelId="{5DBB944A-E2BF-4F2A-9F96-FAD1582DA470}" type="parTrans" cxnId="{1C5F6422-20BF-4E72-B4E0-70D61D753DE5}">
      <dgm:prSet/>
      <dgm:spPr/>
      <dgm:t>
        <a:bodyPr/>
        <a:lstStyle/>
        <a:p>
          <a:endParaRPr lang="en-AU"/>
        </a:p>
      </dgm:t>
    </dgm:pt>
    <dgm:pt modelId="{218D3FA2-0D1F-4374-87CD-CACB0883ED57}" type="sibTrans" cxnId="{1C5F6422-20BF-4E72-B4E0-70D61D753DE5}">
      <dgm:prSet/>
      <dgm:spPr/>
      <dgm:t>
        <a:bodyPr/>
        <a:lstStyle/>
        <a:p>
          <a:endParaRPr lang="en-AU"/>
        </a:p>
      </dgm:t>
    </dgm:pt>
    <dgm:pt modelId="{E2B7F17D-AC76-447E-8419-64F4B6348C0F}">
      <dgm:prSet phldrT="[Text]"/>
      <dgm:spPr/>
      <dgm:t>
        <a:bodyPr/>
        <a:lstStyle/>
        <a:p>
          <a:r>
            <a:rPr lang="en-AU" dirty="0"/>
            <a:t>Specialised</a:t>
          </a:r>
        </a:p>
      </dgm:t>
    </dgm:pt>
    <dgm:pt modelId="{CC8C81C4-B824-4DDF-9197-1B39910BA05D}" type="parTrans" cxnId="{204DE5EC-066B-4E44-87C7-B81F90541AC4}">
      <dgm:prSet/>
      <dgm:spPr/>
      <dgm:t>
        <a:bodyPr/>
        <a:lstStyle/>
        <a:p>
          <a:endParaRPr lang="en-AU"/>
        </a:p>
      </dgm:t>
    </dgm:pt>
    <dgm:pt modelId="{6873FF80-1255-414E-BD94-B7B7B30DD87F}" type="sibTrans" cxnId="{204DE5EC-066B-4E44-87C7-B81F90541AC4}">
      <dgm:prSet/>
      <dgm:spPr/>
      <dgm:t>
        <a:bodyPr/>
        <a:lstStyle/>
        <a:p>
          <a:endParaRPr lang="en-AU"/>
        </a:p>
      </dgm:t>
    </dgm:pt>
    <dgm:pt modelId="{1BF6B559-6A86-4BE4-B100-F52F3A3FF385}" type="pres">
      <dgm:prSet presAssocID="{63FA753E-8BA2-46F1-A495-D80EECC3938F}" presName="Name0" presStyleCnt="0">
        <dgm:presLayoutVars>
          <dgm:dir/>
          <dgm:animLvl val="lvl"/>
          <dgm:resizeHandles val="exact"/>
        </dgm:presLayoutVars>
      </dgm:prSet>
      <dgm:spPr/>
    </dgm:pt>
    <dgm:pt modelId="{E687F0BB-6E08-4D6D-8C99-DA7AAB9753BC}" type="pres">
      <dgm:prSet presAssocID="{6C7ECC41-0540-4867-B6ED-3B70F59A0BB3}" presName="composite" presStyleCnt="0"/>
      <dgm:spPr/>
    </dgm:pt>
    <dgm:pt modelId="{81C241A4-F214-4247-BA53-764FDA280447}" type="pres">
      <dgm:prSet presAssocID="{6C7ECC41-0540-4867-B6ED-3B70F59A0BB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F7FD6C7-198A-4DD7-852F-31DFB7DF9853}" type="pres">
      <dgm:prSet presAssocID="{6C7ECC41-0540-4867-B6ED-3B70F59A0BB3}" presName="desTx" presStyleLbl="alignAccFollowNode1" presStyleIdx="0" presStyleCnt="2">
        <dgm:presLayoutVars>
          <dgm:bulletEnabled val="1"/>
        </dgm:presLayoutVars>
      </dgm:prSet>
      <dgm:spPr/>
    </dgm:pt>
    <dgm:pt modelId="{5D2C5739-2699-4607-83C2-D221DB820536}" type="pres">
      <dgm:prSet presAssocID="{74534583-0202-4A14-A7EB-17FC3C7391E1}" presName="space" presStyleCnt="0"/>
      <dgm:spPr/>
    </dgm:pt>
    <dgm:pt modelId="{19088964-CA0C-4A4D-9631-AAF8C2C1DFEF}" type="pres">
      <dgm:prSet presAssocID="{F8B83F1E-04C4-48CE-BBFE-B8EA4CD8F56A}" presName="composite" presStyleCnt="0"/>
      <dgm:spPr/>
    </dgm:pt>
    <dgm:pt modelId="{AE837674-39ED-41A3-81F8-2BBA7F75B651}" type="pres">
      <dgm:prSet presAssocID="{F8B83F1E-04C4-48CE-BBFE-B8EA4CD8F56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C901BC0-478D-4D5B-998E-F402C0997C9B}" type="pres">
      <dgm:prSet presAssocID="{F8B83F1E-04C4-48CE-BBFE-B8EA4CD8F56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9F9670A-CBE1-47DB-86BE-BDA3A8F27B9E}" type="presOf" srcId="{11C98680-5372-41C2-87EF-22EA0225543B}" destId="{5F7FD6C7-198A-4DD7-852F-31DFB7DF9853}" srcOrd="0" destOrd="1" presId="urn:microsoft.com/office/officeart/2005/8/layout/hList1"/>
    <dgm:cxn modelId="{1C5F6422-20BF-4E72-B4E0-70D61D753DE5}" srcId="{6C7ECC41-0540-4867-B6ED-3B70F59A0BB3}" destId="{F1210043-0D98-49F3-801D-3B7521196628}" srcOrd="2" destOrd="0" parTransId="{5DBB944A-E2BF-4F2A-9F96-FAD1582DA470}" sibTransId="{218D3FA2-0D1F-4374-87CD-CACB0883ED57}"/>
    <dgm:cxn modelId="{95977122-A019-41FB-8FD3-9C350422DBDD}" type="presOf" srcId="{9234285A-BCE7-499F-9E28-10448A63AAB2}" destId="{5C901BC0-478D-4D5B-998E-F402C0997C9B}" srcOrd="0" destOrd="1" presId="urn:microsoft.com/office/officeart/2005/8/layout/hList1"/>
    <dgm:cxn modelId="{C7203731-BB09-4F60-93E8-D3FF6B109CBB}" type="presOf" srcId="{F8B83F1E-04C4-48CE-BBFE-B8EA4CD8F56A}" destId="{AE837674-39ED-41A3-81F8-2BBA7F75B651}" srcOrd="0" destOrd="0" presId="urn:microsoft.com/office/officeart/2005/8/layout/hList1"/>
    <dgm:cxn modelId="{E175CC3A-92F4-481D-85D1-A3830A828811}" srcId="{6C7ECC41-0540-4867-B6ED-3B70F59A0BB3}" destId="{ED76DBBE-EFB3-4606-9E44-EE330FC2134C}" srcOrd="0" destOrd="0" parTransId="{E1B3A848-3CF5-4A30-A298-AED6022A2AB2}" sibTransId="{28E0D49B-FE43-48DB-9DB9-24EB222534BE}"/>
    <dgm:cxn modelId="{81E8353F-B737-4FA1-8036-B353FFF6E6F3}" srcId="{6C7ECC41-0540-4867-B6ED-3B70F59A0BB3}" destId="{11C98680-5372-41C2-87EF-22EA0225543B}" srcOrd="1" destOrd="0" parTransId="{0FEAF671-A521-412D-8568-5A48C179FA7A}" sibTransId="{B7FAB1F6-C596-4418-B7DE-FFCF470D5073}"/>
    <dgm:cxn modelId="{86C37C47-77DA-45AF-A998-50423AA54CBC}" type="presOf" srcId="{F1210043-0D98-49F3-801D-3B7521196628}" destId="{5F7FD6C7-198A-4DD7-852F-31DFB7DF9853}" srcOrd="0" destOrd="2" presId="urn:microsoft.com/office/officeart/2005/8/layout/hList1"/>
    <dgm:cxn modelId="{8E07D394-AEFF-49AF-85B7-2497B1AC7523}" type="presOf" srcId="{E2B7F17D-AC76-447E-8419-64F4B6348C0F}" destId="{5C901BC0-478D-4D5B-998E-F402C0997C9B}" srcOrd="0" destOrd="2" presId="urn:microsoft.com/office/officeart/2005/8/layout/hList1"/>
    <dgm:cxn modelId="{4D8BE2A2-852E-43FD-9511-A16CB73D2113}" type="presOf" srcId="{6C7ECC41-0540-4867-B6ED-3B70F59A0BB3}" destId="{81C241A4-F214-4247-BA53-764FDA280447}" srcOrd="0" destOrd="0" presId="urn:microsoft.com/office/officeart/2005/8/layout/hList1"/>
    <dgm:cxn modelId="{ED5D88A8-94FB-443F-8213-541FC41440BD}" srcId="{63FA753E-8BA2-46F1-A495-D80EECC3938F}" destId="{F8B83F1E-04C4-48CE-BBFE-B8EA4CD8F56A}" srcOrd="1" destOrd="0" parTransId="{C31FFFA3-A68A-4C55-B80A-76ADBF2CBD86}" sibTransId="{3B09F2F8-6F24-4EFE-BCB9-6CABD14679EA}"/>
    <dgm:cxn modelId="{64FEE5AB-B528-4A59-A298-26E3210F2BE9}" srcId="{F8B83F1E-04C4-48CE-BBFE-B8EA4CD8F56A}" destId="{9234285A-BCE7-499F-9E28-10448A63AAB2}" srcOrd="1" destOrd="0" parTransId="{DAC57FB3-ECDA-4BA7-855D-FD6BB4C9E7A8}" sibTransId="{84E3EBB8-EB2E-490D-87C4-9AD2CFF29819}"/>
    <dgm:cxn modelId="{041F9BBE-904D-4124-9259-5D582D27B0BD}" type="presOf" srcId="{ED76DBBE-EFB3-4606-9E44-EE330FC2134C}" destId="{5F7FD6C7-198A-4DD7-852F-31DFB7DF9853}" srcOrd="0" destOrd="0" presId="urn:microsoft.com/office/officeart/2005/8/layout/hList1"/>
    <dgm:cxn modelId="{22F8D4C0-AD84-4E9C-A806-C5FE33A20F40}" srcId="{F8B83F1E-04C4-48CE-BBFE-B8EA4CD8F56A}" destId="{8D2537B9-FF45-4F1C-ABF8-2D1E3AB063AB}" srcOrd="0" destOrd="0" parTransId="{9DFDA9AC-64DB-479B-B6E6-447EA3564A4F}" sibTransId="{101D7BC3-F452-4682-917F-49ECB0415845}"/>
    <dgm:cxn modelId="{C07DD2C4-6CCE-49F2-AD81-54DEFA8A0EE5}" type="presOf" srcId="{63FA753E-8BA2-46F1-A495-D80EECC3938F}" destId="{1BF6B559-6A86-4BE4-B100-F52F3A3FF385}" srcOrd="0" destOrd="0" presId="urn:microsoft.com/office/officeart/2005/8/layout/hList1"/>
    <dgm:cxn modelId="{402F2FCE-3EDD-420D-B7D9-EAE626382293}" srcId="{63FA753E-8BA2-46F1-A495-D80EECC3938F}" destId="{6C7ECC41-0540-4867-B6ED-3B70F59A0BB3}" srcOrd="0" destOrd="0" parTransId="{2B44608D-1D7D-43AC-BC55-8DECF14839DF}" sibTransId="{74534583-0202-4A14-A7EB-17FC3C7391E1}"/>
    <dgm:cxn modelId="{A7942ED2-247E-4337-A0B6-D18EEC91C592}" type="presOf" srcId="{8D2537B9-FF45-4F1C-ABF8-2D1E3AB063AB}" destId="{5C901BC0-478D-4D5B-998E-F402C0997C9B}" srcOrd="0" destOrd="0" presId="urn:microsoft.com/office/officeart/2005/8/layout/hList1"/>
    <dgm:cxn modelId="{204DE5EC-066B-4E44-87C7-B81F90541AC4}" srcId="{F8B83F1E-04C4-48CE-BBFE-B8EA4CD8F56A}" destId="{E2B7F17D-AC76-447E-8419-64F4B6348C0F}" srcOrd="2" destOrd="0" parTransId="{CC8C81C4-B824-4DDF-9197-1B39910BA05D}" sibTransId="{6873FF80-1255-414E-BD94-B7B7B30DD87F}"/>
    <dgm:cxn modelId="{75E036AB-E61E-44C1-B12E-58AB2F1A965A}" type="presParOf" srcId="{1BF6B559-6A86-4BE4-B100-F52F3A3FF385}" destId="{E687F0BB-6E08-4D6D-8C99-DA7AAB9753BC}" srcOrd="0" destOrd="0" presId="urn:microsoft.com/office/officeart/2005/8/layout/hList1"/>
    <dgm:cxn modelId="{52E672AF-CC87-46D0-8B6D-F3B9E976B301}" type="presParOf" srcId="{E687F0BB-6E08-4D6D-8C99-DA7AAB9753BC}" destId="{81C241A4-F214-4247-BA53-764FDA280447}" srcOrd="0" destOrd="0" presId="urn:microsoft.com/office/officeart/2005/8/layout/hList1"/>
    <dgm:cxn modelId="{E97E5CF3-7A10-41C8-990A-9F75D9858C41}" type="presParOf" srcId="{E687F0BB-6E08-4D6D-8C99-DA7AAB9753BC}" destId="{5F7FD6C7-198A-4DD7-852F-31DFB7DF9853}" srcOrd="1" destOrd="0" presId="urn:microsoft.com/office/officeart/2005/8/layout/hList1"/>
    <dgm:cxn modelId="{883B7F4D-CEB2-49D7-84D3-4696DEE5525C}" type="presParOf" srcId="{1BF6B559-6A86-4BE4-B100-F52F3A3FF385}" destId="{5D2C5739-2699-4607-83C2-D221DB820536}" srcOrd="1" destOrd="0" presId="urn:microsoft.com/office/officeart/2005/8/layout/hList1"/>
    <dgm:cxn modelId="{00DE64CC-C907-43E3-AF24-2DFD6AF681A5}" type="presParOf" srcId="{1BF6B559-6A86-4BE4-B100-F52F3A3FF385}" destId="{19088964-CA0C-4A4D-9631-AAF8C2C1DFEF}" srcOrd="2" destOrd="0" presId="urn:microsoft.com/office/officeart/2005/8/layout/hList1"/>
    <dgm:cxn modelId="{0E88D2FF-9645-4BDB-9373-B07ECE154AB6}" type="presParOf" srcId="{19088964-CA0C-4A4D-9631-AAF8C2C1DFEF}" destId="{AE837674-39ED-41A3-81F8-2BBA7F75B651}" srcOrd="0" destOrd="0" presId="urn:microsoft.com/office/officeart/2005/8/layout/hList1"/>
    <dgm:cxn modelId="{81308157-1F20-422C-B660-D725352FDFB7}" type="presParOf" srcId="{19088964-CA0C-4A4D-9631-AAF8C2C1DFEF}" destId="{5C901BC0-478D-4D5B-998E-F402C0997C9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BCDB9-4085-4BBD-B61F-E0EAB276339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F9701D2-0F58-4038-B184-C2AFD89A37A8}">
      <dgm:prSet phldrT="[Text]"/>
      <dgm:spPr/>
      <dgm:t>
        <a:bodyPr/>
        <a:lstStyle/>
        <a:p>
          <a:r>
            <a:rPr lang="en-US" altLang="en-US" dirty="0"/>
            <a:t>Implementation Inheritance (keyword </a:t>
          </a:r>
          <a:r>
            <a:rPr lang="en-US" altLang="en-US" b="1" dirty="0">
              <a:solidFill>
                <a:schemeClr val="bg1"/>
              </a:solidFill>
            </a:rPr>
            <a:t>extends</a:t>
          </a:r>
          <a:r>
            <a:rPr lang="en-US" altLang="en-US" dirty="0"/>
            <a:t>)</a:t>
          </a:r>
          <a:endParaRPr lang="en-AU" dirty="0"/>
        </a:p>
      </dgm:t>
    </dgm:pt>
    <dgm:pt modelId="{ACE141AC-6351-41E3-9D84-528DA600C4C1}" type="parTrans" cxnId="{C8D5133C-7F89-40A7-97A5-7714C6A08C74}">
      <dgm:prSet/>
      <dgm:spPr/>
      <dgm:t>
        <a:bodyPr/>
        <a:lstStyle/>
        <a:p>
          <a:endParaRPr lang="en-AU"/>
        </a:p>
      </dgm:t>
    </dgm:pt>
    <dgm:pt modelId="{86563D19-B9A5-4DA0-BEA4-9C54B3885A4C}" type="sibTrans" cxnId="{C8D5133C-7F89-40A7-97A5-7714C6A08C74}">
      <dgm:prSet/>
      <dgm:spPr/>
      <dgm:t>
        <a:bodyPr/>
        <a:lstStyle/>
        <a:p>
          <a:endParaRPr lang="en-AU"/>
        </a:p>
      </dgm:t>
    </dgm:pt>
    <dgm:pt modelId="{C91DEE65-413F-41EA-A538-0A954A21FEB3}">
      <dgm:prSet phldrT="[Text]"/>
      <dgm:spPr/>
      <dgm:t>
        <a:bodyPr/>
        <a:lstStyle/>
        <a:p>
          <a:r>
            <a:rPr lang="en-US" altLang="en-US" dirty="0"/>
            <a:t>Interface Inheritance (keyword </a:t>
          </a:r>
          <a:r>
            <a:rPr lang="en-US" altLang="en-US" b="1" dirty="0">
              <a:solidFill>
                <a:schemeClr val="bg1"/>
              </a:solidFill>
            </a:rPr>
            <a:t>implements</a:t>
          </a:r>
          <a:r>
            <a:rPr lang="en-US" altLang="en-US" dirty="0"/>
            <a:t>)</a:t>
          </a:r>
          <a:endParaRPr lang="en-AU" dirty="0"/>
        </a:p>
      </dgm:t>
    </dgm:pt>
    <dgm:pt modelId="{2BA9852F-A390-41DD-AA46-2D95D769AFC4}" type="parTrans" cxnId="{AE12AF74-A27A-4CE1-B8FC-144E8C6C3367}">
      <dgm:prSet/>
      <dgm:spPr/>
      <dgm:t>
        <a:bodyPr/>
        <a:lstStyle/>
        <a:p>
          <a:endParaRPr lang="en-AU"/>
        </a:p>
      </dgm:t>
    </dgm:pt>
    <dgm:pt modelId="{44B1A100-4336-4723-A57F-8DF4BD35F647}" type="sibTrans" cxnId="{AE12AF74-A27A-4CE1-B8FC-144E8C6C3367}">
      <dgm:prSet/>
      <dgm:spPr/>
      <dgm:t>
        <a:bodyPr/>
        <a:lstStyle/>
        <a:p>
          <a:endParaRPr lang="en-AU"/>
        </a:p>
      </dgm:t>
    </dgm:pt>
    <dgm:pt modelId="{8CEAAB20-7D1C-423F-9A75-673273433091}">
      <dgm:prSet/>
      <dgm:spPr/>
      <dgm:t>
        <a:bodyPr/>
        <a:lstStyle/>
        <a:p>
          <a:r>
            <a:rPr lang="en-US" altLang="en-US" dirty="0"/>
            <a:t>Inherits all methods &amp; attributes from the parent class</a:t>
          </a:r>
        </a:p>
      </dgm:t>
    </dgm:pt>
    <dgm:pt modelId="{1158B28E-7DC9-4BE7-9334-920DA5508B1D}" type="parTrans" cxnId="{5FF9B78C-125E-4010-A9C3-52D6835651A5}">
      <dgm:prSet/>
      <dgm:spPr/>
      <dgm:t>
        <a:bodyPr/>
        <a:lstStyle/>
        <a:p>
          <a:endParaRPr lang="en-AU"/>
        </a:p>
      </dgm:t>
    </dgm:pt>
    <dgm:pt modelId="{FEE3CC42-8F85-48F0-99FA-F82F86CEFAEB}" type="sibTrans" cxnId="{5FF9B78C-125E-4010-A9C3-52D6835651A5}">
      <dgm:prSet/>
      <dgm:spPr/>
      <dgm:t>
        <a:bodyPr/>
        <a:lstStyle/>
        <a:p>
          <a:endParaRPr lang="en-AU"/>
        </a:p>
      </dgm:t>
    </dgm:pt>
    <dgm:pt modelId="{5F5B106C-299A-4586-B195-E39BE8423947}">
      <dgm:prSet/>
      <dgm:spPr/>
      <dgm:t>
        <a:bodyPr/>
        <a:lstStyle/>
        <a:p>
          <a:r>
            <a:rPr lang="en-AU" altLang="en-US" b="1" dirty="0">
              <a:solidFill>
                <a:schemeClr val="tx2"/>
              </a:solidFill>
            </a:rPr>
            <a:t>class</a:t>
          </a:r>
          <a:r>
            <a:rPr lang="en-AU" altLang="en-US" dirty="0">
              <a:solidFill>
                <a:schemeClr val="tx2"/>
              </a:solidFill>
            </a:rPr>
            <a:t> </a:t>
          </a:r>
          <a:r>
            <a:rPr lang="en-AU" altLang="en-US" i="1" dirty="0">
              <a:solidFill>
                <a:schemeClr val="tx2"/>
              </a:solidFill>
            </a:rPr>
            <a:t>A</a:t>
          </a:r>
          <a:r>
            <a:rPr lang="en-AU" altLang="en-US" dirty="0">
              <a:solidFill>
                <a:schemeClr val="tx2"/>
              </a:solidFill>
            </a:rPr>
            <a:t> </a:t>
          </a:r>
          <a:r>
            <a:rPr lang="en-AU" altLang="en-US" b="1" dirty="0">
              <a:solidFill>
                <a:schemeClr val="tx2"/>
              </a:solidFill>
            </a:rPr>
            <a:t>extends</a:t>
          </a:r>
          <a:r>
            <a:rPr lang="en-AU" altLang="en-US" dirty="0">
              <a:solidFill>
                <a:schemeClr val="tx2"/>
              </a:solidFill>
            </a:rPr>
            <a:t> </a:t>
          </a:r>
          <a:r>
            <a:rPr lang="en-AU" altLang="en-US" i="1" dirty="0">
              <a:solidFill>
                <a:schemeClr val="tx2"/>
              </a:solidFill>
            </a:rPr>
            <a:t>B</a:t>
          </a:r>
        </a:p>
      </dgm:t>
    </dgm:pt>
    <dgm:pt modelId="{1D69691F-6029-4A53-912C-1EA3D7BF98D8}" type="parTrans" cxnId="{FE1AD8B2-9CE2-40F4-9BAF-BBC5B7187302}">
      <dgm:prSet/>
      <dgm:spPr/>
      <dgm:t>
        <a:bodyPr/>
        <a:lstStyle/>
        <a:p>
          <a:endParaRPr lang="en-AU"/>
        </a:p>
      </dgm:t>
    </dgm:pt>
    <dgm:pt modelId="{2C33D574-D936-405F-BEEB-F796CD6B310F}" type="sibTrans" cxnId="{FE1AD8B2-9CE2-40F4-9BAF-BBC5B7187302}">
      <dgm:prSet/>
      <dgm:spPr/>
      <dgm:t>
        <a:bodyPr/>
        <a:lstStyle/>
        <a:p>
          <a:endParaRPr lang="en-AU"/>
        </a:p>
      </dgm:t>
    </dgm:pt>
    <dgm:pt modelId="{B2BAA7BE-BAF4-4367-A720-77B1D93DF52B}">
      <dgm:prSet/>
      <dgm:spPr/>
      <dgm:t>
        <a:bodyPr/>
        <a:lstStyle/>
        <a:p>
          <a:r>
            <a:rPr lang="en-US" altLang="en-US" dirty="0">
              <a:solidFill>
                <a:schemeClr val="tx2"/>
              </a:solidFill>
            </a:rPr>
            <a:t>There can only be one parent class</a:t>
          </a:r>
        </a:p>
      </dgm:t>
    </dgm:pt>
    <dgm:pt modelId="{C15FCAF8-141A-4705-8860-E9C31453A5CF}" type="parTrans" cxnId="{E2F46DCF-1D7D-49E8-9621-CC1DA12E9ADC}">
      <dgm:prSet/>
      <dgm:spPr/>
      <dgm:t>
        <a:bodyPr/>
        <a:lstStyle/>
        <a:p>
          <a:endParaRPr lang="en-AU"/>
        </a:p>
      </dgm:t>
    </dgm:pt>
    <dgm:pt modelId="{30C3721C-A58A-4C71-BDC4-5078189909AE}" type="sibTrans" cxnId="{E2F46DCF-1D7D-49E8-9621-CC1DA12E9ADC}">
      <dgm:prSet/>
      <dgm:spPr/>
      <dgm:t>
        <a:bodyPr/>
        <a:lstStyle/>
        <a:p>
          <a:endParaRPr lang="en-AU"/>
        </a:p>
      </dgm:t>
    </dgm:pt>
    <dgm:pt modelId="{F995B0C9-D7A0-4A24-8FF7-88BDFE7587FF}">
      <dgm:prSet/>
      <dgm:spPr/>
      <dgm:t>
        <a:bodyPr/>
        <a:lstStyle/>
        <a:p>
          <a:endParaRPr lang="en-US" altLang="en-US" dirty="0"/>
        </a:p>
      </dgm:t>
    </dgm:pt>
    <dgm:pt modelId="{298F4DCB-74C1-4FE5-9D57-F57FBE90C43E}" type="parTrans" cxnId="{DADCCCAD-36DD-4316-9A1B-E12001721AA1}">
      <dgm:prSet/>
      <dgm:spPr/>
      <dgm:t>
        <a:bodyPr/>
        <a:lstStyle/>
        <a:p>
          <a:endParaRPr lang="en-AU"/>
        </a:p>
      </dgm:t>
    </dgm:pt>
    <dgm:pt modelId="{62F4D997-D36D-4327-A7FC-97DB5C379427}" type="sibTrans" cxnId="{DADCCCAD-36DD-4316-9A1B-E12001721AA1}">
      <dgm:prSet/>
      <dgm:spPr/>
      <dgm:t>
        <a:bodyPr/>
        <a:lstStyle/>
        <a:p>
          <a:endParaRPr lang="en-AU"/>
        </a:p>
      </dgm:t>
    </dgm:pt>
    <dgm:pt modelId="{A18A75B1-AF48-4FA4-8413-4E0D33C83015}">
      <dgm:prSet/>
      <dgm:spPr/>
      <dgm:t>
        <a:bodyPr/>
        <a:lstStyle/>
        <a:p>
          <a:r>
            <a:rPr lang="en-US" altLang="en-US" dirty="0"/>
            <a:t>WE LEARN ABOUT THIS NEXT WEEK</a:t>
          </a:r>
        </a:p>
      </dgm:t>
    </dgm:pt>
    <dgm:pt modelId="{4CA500EE-CBA5-4A90-AC96-E1471BD2C85B}" type="parTrans" cxnId="{B0E34631-12EF-456F-9541-F77E0B501FBE}">
      <dgm:prSet/>
      <dgm:spPr/>
      <dgm:t>
        <a:bodyPr/>
        <a:lstStyle/>
        <a:p>
          <a:endParaRPr lang="en-AU"/>
        </a:p>
      </dgm:t>
    </dgm:pt>
    <dgm:pt modelId="{9547F911-05B9-4B50-8E06-F0442B1EDE24}" type="sibTrans" cxnId="{B0E34631-12EF-456F-9541-F77E0B501FBE}">
      <dgm:prSet/>
      <dgm:spPr/>
      <dgm:t>
        <a:bodyPr/>
        <a:lstStyle/>
        <a:p>
          <a:endParaRPr lang="en-AU"/>
        </a:p>
      </dgm:t>
    </dgm:pt>
    <dgm:pt modelId="{FD557E78-FF26-463D-85DD-EABF62788AD1}" type="pres">
      <dgm:prSet presAssocID="{59CBCDB9-4085-4BBD-B61F-E0EAB2763399}" presName="Name0" presStyleCnt="0">
        <dgm:presLayoutVars>
          <dgm:dir/>
          <dgm:animLvl val="lvl"/>
          <dgm:resizeHandles/>
        </dgm:presLayoutVars>
      </dgm:prSet>
      <dgm:spPr/>
    </dgm:pt>
    <dgm:pt modelId="{4E6D6D88-D690-462F-B243-4156A3DBCB5C}" type="pres">
      <dgm:prSet presAssocID="{DF9701D2-0F58-4038-B184-C2AFD89A37A8}" presName="linNode" presStyleCnt="0"/>
      <dgm:spPr/>
    </dgm:pt>
    <dgm:pt modelId="{7AE02F99-F733-4D3B-8063-72DBBF72DB10}" type="pres">
      <dgm:prSet presAssocID="{DF9701D2-0F58-4038-B184-C2AFD89A37A8}" presName="parentShp" presStyleLbl="node1" presStyleIdx="0" presStyleCnt="2">
        <dgm:presLayoutVars>
          <dgm:bulletEnabled val="1"/>
        </dgm:presLayoutVars>
      </dgm:prSet>
      <dgm:spPr/>
    </dgm:pt>
    <dgm:pt modelId="{962AE81D-B2C6-4014-8C8C-2A137D93514E}" type="pres">
      <dgm:prSet presAssocID="{DF9701D2-0F58-4038-B184-C2AFD89A37A8}" presName="childShp" presStyleLbl="bgAccFollowNode1" presStyleIdx="0" presStyleCnt="2">
        <dgm:presLayoutVars>
          <dgm:bulletEnabled val="1"/>
        </dgm:presLayoutVars>
      </dgm:prSet>
      <dgm:spPr/>
    </dgm:pt>
    <dgm:pt modelId="{C3A79132-0449-4262-AFFB-CB9C47D3890E}" type="pres">
      <dgm:prSet presAssocID="{86563D19-B9A5-4DA0-BEA4-9C54B3885A4C}" presName="spacing" presStyleCnt="0"/>
      <dgm:spPr/>
    </dgm:pt>
    <dgm:pt modelId="{DD5D27F0-62DD-4A81-B1EB-6D3CEBFC5D55}" type="pres">
      <dgm:prSet presAssocID="{C91DEE65-413F-41EA-A538-0A954A21FEB3}" presName="linNode" presStyleCnt="0"/>
      <dgm:spPr/>
    </dgm:pt>
    <dgm:pt modelId="{6199B7AE-DAB7-47AB-9292-A9E744929B9B}" type="pres">
      <dgm:prSet presAssocID="{C91DEE65-413F-41EA-A538-0A954A21FEB3}" presName="parentShp" presStyleLbl="node1" presStyleIdx="1" presStyleCnt="2">
        <dgm:presLayoutVars>
          <dgm:bulletEnabled val="1"/>
        </dgm:presLayoutVars>
      </dgm:prSet>
      <dgm:spPr/>
    </dgm:pt>
    <dgm:pt modelId="{F53EA944-3EE9-46CE-8547-2FF6CEAB599E}" type="pres">
      <dgm:prSet presAssocID="{C91DEE65-413F-41EA-A538-0A954A21FEB3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0E34631-12EF-456F-9541-F77E0B501FBE}" srcId="{C91DEE65-413F-41EA-A538-0A954A21FEB3}" destId="{A18A75B1-AF48-4FA4-8413-4E0D33C83015}" srcOrd="1" destOrd="0" parTransId="{4CA500EE-CBA5-4A90-AC96-E1471BD2C85B}" sibTransId="{9547F911-05B9-4B50-8E06-F0442B1EDE24}"/>
    <dgm:cxn modelId="{5711DF34-7DFA-4CD6-AAED-F10238F1D8AE}" type="presOf" srcId="{8CEAAB20-7D1C-423F-9A75-673273433091}" destId="{962AE81D-B2C6-4014-8C8C-2A137D93514E}" srcOrd="0" destOrd="0" presId="urn:microsoft.com/office/officeart/2005/8/layout/vList6"/>
    <dgm:cxn modelId="{C8D5133C-7F89-40A7-97A5-7714C6A08C74}" srcId="{59CBCDB9-4085-4BBD-B61F-E0EAB2763399}" destId="{DF9701D2-0F58-4038-B184-C2AFD89A37A8}" srcOrd="0" destOrd="0" parTransId="{ACE141AC-6351-41E3-9D84-528DA600C4C1}" sibTransId="{86563D19-B9A5-4DA0-BEA4-9C54B3885A4C}"/>
    <dgm:cxn modelId="{3D8C255B-2CBC-4C99-9AD4-61EDA0B8BAB8}" type="presOf" srcId="{DF9701D2-0F58-4038-B184-C2AFD89A37A8}" destId="{7AE02F99-F733-4D3B-8063-72DBBF72DB10}" srcOrd="0" destOrd="0" presId="urn:microsoft.com/office/officeart/2005/8/layout/vList6"/>
    <dgm:cxn modelId="{16D0515D-DA35-4F2D-A39D-8804A1BFDEB4}" type="presOf" srcId="{59CBCDB9-4085-4BBD-B61F-E0EAB2763399}" destId="{FD557E78-FF26-463D-85DD-EABF62788AD1}" srcOrd="0" destOrd="0" presId="urn:microsoft.com/office/officeart/2005/8/layout/vList6"/>
    <dgm:cxn modelId="{E1E8D841-B4C7-4DEC-8647-1D128D8D2E68}" type="presOf" srcId="{F995B0C9-D7A0-4A24-8FF7-88BDFE7587FF}" destId="{F53EA944-3EE9-46CE-8547-2FF6CEAB599E}" srcOrd="0" destOrd="0" presId="urn:microsoft.com/office/officeart/2005/8/layout/vList6"/>
    <dgm:cxn modelId="{F1DF5E4D-3BD9-4796-B652-ACE29A11CD3D}" type="presOf" srcId="{B2BAA7BE-BAF4-4367-A720-77B1D93DF52B}" destId="{962AE81D-B2C6-4014-8C8C-2A137D93514E}" srcOrd="0" destOrd="2" presId="urn:microsoft.com/office/officeart/2005/8/layout/vList6"/>
    <dgm:cxn modelId="{AE12AF74-A27A-4CE1-B8FC-144E8C6C3367}" srcId="{59CBCDB9-4085-4BBD-B61F-E0EAB2763399}" destId="{C91DEE65-413F-41EA-A538-0A954A21FEB3}" srcOrd="1" destOrd="0" parTransId="{2BA9852F-A390-41DD-AA46-2D95D769AFC4}" sibTransId="{44B1A100-4336-4723-A57F-8DF4BD35F647}"/>
    <dgm:cxn modelId="{F67B6789-5CAA-40A8-895C-F23731B3B603}" type="presOf" srcId="{A18A75B1-AF48-4FA4-8413-4E0D33C83015}" destId="{F53EA944-3EE9-46CE-8547-2FF6CEAB599E}" srcOrd="0" destOrd="1" presId="urn:microsoft.com/office/officeart/2005/8/layout/vList6"/>
    <dgm:cxn modelId="{5FF9B78C-125E-4010-A9C3-52D6835651A5}" srcId="{DF9701D2-0F58-4038-B184-C2AFD89A37A8}" destId="{8CEAAB20-7D1C-423F-9A75-673273433091}" srcOrd="0" destOrd="0" parTransId="{1158B28E-7DC9-4BE7-9334-920DA5508B1D}" sibTransId="{FEE3CC42-8F85-48F0-99FA-F82F86CEFAEB}"/>
    <dgm:cxn modelId="{DADCCCAD-36DD-4316-9A1B-E12001721AA1}" srcId="{C91DEE65-413F-41EA-A538-0A954A21FEB3}" destId="{F995B0C9-D7A0-4A24-8FF7-88BDFE7587FF}" srcOrd="0" destOrd="0" parTransId="{298F4DCB-74C1-4FE5-9D57-F57FBE90C43E}" sibTransId="{62F4D997-D36D-4327-A7FC-97DB5C379427}"/>
    <dgm:cxn modelId="{FE1AD8B2-9CE2-40F4-9BAF-BBC5B7187302}" srcId="{DF9701D2-0F58-4038-B184-C2AFD89A37A8}" destId="{5F5B106C-299A-4586-B195-E39BE8423947}" srcOrd="1" destOrd="0" parTransId="{1D69691F-6029-4A53-912C-1EA3D7BF98D8}" sibTransId="{2C33D574-D936-405F-BEEB-F796CD6B310F}"/>
    <dgm:cxn modelId="{E2F46DCF-1D7D-49E8-9621-CC1DA12E9ADC}" srcId="{DF9701D2-0F58-4038-B184-C2AFD89A37A8}" destId="{B2BAA7BE-BAF4-4367-A720-77B1D93DF52B}" srcOrd="2" destOrd="0" parTransId="{C15FCAF8-141A-4705-8860-E9C31453A5CF}" sibTransId="{30C3721C-A58A-4C71-BDC4-5078189909AE}"/>
    <dgm:cxn modelId="{0DBD04E7-D308-4AAC-BD50-DF91E5A1E051}" type="presOf" srcId="{C91DEE65-413F-41EA-A538-0A954A21FEB3}" destId="{6199B7AE-DAB7-47AB-9292-A9E744929B9B}" srcOrd="0" destOrd="0" presId="urn:microsoft.com/office/officeart/2005/8/layout/vList6"/>
    <dgm:cxn modelId="{71C17BF6-A5AF-4127-B075-566030DDD686}" type="presOf" srcId="{5F5B106C-299A-4586-B195-E39BE8423947}" destId="{962AE81D-B2C6-4014-8C8C-2A137D93514E}" srcOrd="0" destOrd="1" presId="urn:microsoft.com/office/officeart/2005/8/layout/vList6"/>
    <dgm:cxn modelId="{9D8F823A-3CAD-4ED6-B767-F49143E2821C}" type="presParOf" srcId="{FD557E78-FF26-463D-85DD-EABF62788AD1}" destId="{4E6D6D88-D690-462F-B243-4156A3DBCB5C}" srcOrd="0" destOrd="0" presId="urn:microsoft.com/office/officeart/2005/8/layout/vList6"/>
    <dgm:cxn modelId="{05FED813-4281-4A2C-B5BE-70C0C2ECA504}" type="presParOf" srcId="{4E6D6D88-D690-462F-B243-4156A3DBCB5C}" destId="{7AE02F99-F733-4D3B-8063-72DBBF72DB10}" srcOrd="0" destOrd="0" presId="urn:microsoft.com/office/officeart/2005/8/layout/vList6"/>
    <dgm:cxn modelId="{30A8E530-0527-4636-B946-BF97C79C02B9}" type="presParOf" srcId="{4E6D6D88-D690-462F-B243-4156A3DBCB5C}" destId="{962AE81D-B2C6-4014-8C8C-2A137D93514E}" srcOrd="1" destOrd="0" presId="urn:microsoft.com/office/officeart/2005/8/layout/vList6"/>
    <dgm:cxn modelId="{746B60E8-DB4A-4DCA-9829-199228B9E67A}" type="presParOf" srcId="{FD557E78-FF26-463D-85DD-EABF62788AD1}" destId="{C3A79132-0449-4262-AFFB-CB9C47D3890E}" srcOrd="1" destOrd="0" presId="urn:microsoft.com/office/officeart/2005/8/layout/vList6"/>
    <dgm:cxn modelId="{45287D5D-8B92-4D74-9AC7-77458F447975}" type="presParOf" srcId="{FD557E78-FF26-463D-85DD-EABF62788AD1}" destId="{DD5D27F0-62DD-4A81-B1EB-6D3CEBFC5D55}" srcOrd="2" destOrd="0" presId="urn:microsoft.com/office/officeart/2005/8/layout/vList6"/>
    <dgm:cxn modelId="{8DE75CD0-1D94-4C99-B904-7D517DFE14F3}" type="presParOf" srcId="{DD5D27F0-62DD-4A81-B1EB-6D3CEBFC5D55}" destId="{6199B7AE-DAB7-47AB-9292-A9E744929B9B}" srcOrd="0" destOrd="0" presId="urn:microsoft.com/office/officeart/2005/8/layout/vList6"/>
    <dgm:cxn modelId="{B4A2E798-5BB8-44E3-A652-B6A0B5520E39}" type="presParOf" srcId="{DD5D27F0-62DD-4A81-B1EB-6D3CEBFC5D55}" destId="{F53EA944-3EE9-46CE-8547-2FF6CEAB59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241A4-F214-4247-BA53-764FDA280447}">
      <dsp:nvSpPr>
        <dsp:cNvPr id="0" name=""/>
        <dsp:cNvSpPr/>
      </dsp:nvSpPr>
      <dsp:spPr>
        <a:xfrm>
          <a:off x="29" y="515769"/>
          <a:ext cx="284857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Super Class</a:t>
          </a:r>
        </a:p>
      </dsp:txBody>
      <dsp:txXfrm>
        <a:off x="29" y="515769"/>
        <a:ext cx="2848570" cy="979200"/>
      </dsp:txXfrm>
    </dsp:sp>
    <dsp:sp modelId="{5F7FD6C7-198A-4DD7-852F-31DFB7DF9853}">
      <dsp:nvSpPr>
        <dsp:cNvPr id="0" name=""/>
        <dsp:cNvSpPr/>
      </dsp:nvSpPr>
      <dsp:spPr>
        <a:xfrm>
          <a:off x="29" y="1494969"/>
          <a:ext cx="2848570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400" b="1" u="sng" kern="1200" dirty="0"/>
            <a:t>Parent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400" kern="1200" dirty="0"/>
            <a:t>Base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400" kern="1200" dirty="0"/>
            <a:t>Generalised</a:t>
          </a:r>
        </a:p>
      </dsp:txBody>
      <dsp:txXfrm>
        <a:off x="29" y="1494969"/>
        <a:ext cx="2848570" cy="2053260"/>
      </dsp:txXfrm>
    </dsp:sp>
    <dsp:sp modelId="{AE837674-39ED-41A3-81F8-2BBA7F75B651}">
      <dsp:nvSpPr>
        <dsp:cNvPr id="0" name=""/>
        <dsp:cNvSpPr/>
      </dsp:nvSpPr>
      <dsp:spPr>
        <a:xfrm>
          <a:off x="3247399" y="515769"/>
          <a:ext cx="284857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Sub Class</a:t>
          </a:r>
        </a:p>
      </dsp:txBody>
      <dsp:txXfrm>
        <a:off x="3247399" y="515769"/>
        <a:ext cx="2848570" cy="979200"/>
      </dsp:txXfrm>
    </dsp:sp>
    <dsp:sp modelId="{5C901BC0-478D-4D5B-998E-F402C0997C9B}">
      <dsp:nvSpPr>
        <dsp:cNvPr id="0" name=""/>
        <dsp:cNvSpPr/>
      </dsp:nvSpPr>
      <dsp:spPr>
        <a:xfrm>
          <a:off x="3247399" y="1494969"/>
          <a:ext cx="2848570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400" b="1" u="sng" kern="1200" dirty="0"/>
            <a:t>Child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400" kern="1200" dirty="0"/>
            <a:t>Derived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400" kern="1200" dirty="0"/>
            <a:t>Specialised</a:t>
          </a:r>
        </a:p>
      </dsp:txBody>
      <dsp:txXfrm>
        <a:off x="3247399" y="1494969"/>
        <a:ext cx="2848570" cy="2053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AE81D-B2C6-4014-8C8C-2A137D93514E}">
      <dsp:nvSpPr>
        <dsp:cNvPr id="0" name=""/>
        <dsp:cNvSpPr/>
      </dsp:nvSpPr>
      <dsp:spPr>
        <a:xfrm>
          <a:off x="3190846" y="603"/>
          <a:ext cx="4786269" cy="23520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/>
            <a:t>Inherits all methods &amp; attributes from the parent class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2200" b="1" kern="1200" dirty="0">
              <a:solidFill>
                <a:schemeClr val="tx2"/>
              </a:solidFill>
            </a:rPr>
            <a:t>class</a:t>
          </a:r>
          <a:r>
            <a:rPr lang="en-AU" altLang="en-US" sz="2200" kern="1200" dirty="0">
              <a:solidFill>
                <a:schemeClr val="tx2"/>
              </a:solidFill>
            </a:rPr>
            <a:t> </a:t>
          </a:r>
          <a:r>
            <a:rPr lang="en-AU" altLang="en-US" sz="2200" i="1" kern="1200" dirty="0">
              <a:solidFill>
                <a:schemeClr val="tx2"/>
              </a:solidFill>
            </a:rPr>
            <a:t>A</a:t>
          </a:r>
          <a:r>
            <a:rPr lang="en-AU" altLang="en-US" sz="2200" kern="1200" dirty="0">
              <a:solidFill>
                <a:schemeClr val="tx2"/>
              </a:solidFill>
            </a:rPr>
            <a:t> </a:t>
          </a:r>
          <a:r>
            <a:rPr lang="en-AU" altLang="en-US" sz="2200" b="1" kern="1200" dirty="0">
              <a:solidFill>
                <a:schemeClr val="tx2"/>
              </a:solidFill>
            </a:rPr>
            <a:t>extends</a:t>
          </a:r>
          <a:r>
            <a:rPr lang="en-AU" altLang="en-US" sz="2200" kern="1200" dirty="0">
              <a:solidFill>
                <a:schemeClr val="tx2"/>
              </a:solidFill>
            </a:rPr>
            <a:t> </a:t>
          </a:r>
          <a:r>
            <a:rPr lang="en-AU" altLang="en-US" sz="2200" i="1" kern="1200" dirty="0">
              <a:solidFill>
                <a:schemeClr val="tx2"/>
              </a:solidFill>
            </a:rPr>
            <a:t>B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>
              <a:solidFill>
                <a:schemeClr val="tx2"/>
              </a:solidFill>
            </a:rPr>
            <a:t>There can only be one parent class</a:t>
          </a:r>
        </a:p>
      </dsp:txBody>
      <dsp:txXfrm>
        <a:off x="3190846" y="294608"/>
        <a:ext cx="3904254" cy="1764029"/>
      </dsp:txXfrm>
    </dsp:sp>
    <dsp:sp modelId="{7AE02F99-F733-4D3B-8063-72DBBF72DB10}">
      <dsp:nvSpPr>
        <dsp:cNvPr id="0" name=""/>
        <dsp:cNvSpPr/>
      </dsp:nvSpPr>
      <dsp:spPr>
        <a:xfrm>
          <a:off x="0" y="603"/>
          <a:ext cx="3190846" cy="23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100" kern="1200" dirty="0"/>
            <a:t>Implementation Inheritance (keyword </a:t>
          </a:r>
          <a:r>
            <a:rPr lang="en-US" altLang="en-US" sz="3100" b="1" kern="1200" dirty="0">
              <a:solidFill>
                <a:schemeClr val="bg1"/>
              </a:solidFill>
            </a:rPr>
            <a:t>extends</a:t>
          </a:r>
          <a:r>
            <a:rPr lang="en-US" altLang="en-US" sz="3100" kern="1200" dirty="0"/>
            <a:t>)</a:t>
          </a:r>
          <a:endParaRPr lang="en-AU" sz="3100" kern="1200" dirty="0"/>
        </a:p>
      </dsp:txBody>
      <dsp:txXfrm>
        <a:off x="114817" y="115420"/>
        <a:ext cx="2961212" cy="2122405"/>
      </dsp:txXfrm>
    </dsp:sp>
    <dsp:sp modelId="{F53EA944-3EE9-46CE-8547-2FF6CEAB599E}">
      <dsp:nvSpPr>
        <dsp:cNvPr id="0" name=""/>
        <dsp:cNvSpPr/>
      </dsp:nvSpPr>
      <dsp:spPr>
        <a:xfrm>
          <a:off x="3190846" y="2587846"/>
          <a:ext cx="4786269" cy="23520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/>
            <a:t>WE LEARN ABOUT THIS NEXT WEEK</a:t>
          </a:r>
        </a:p>
      </dsp:txBody>
      <dsp:txXfrm>
        <a:off x="3190846" y="2881851"/>
        <a:ext cx="3904254" cy="1764029"/>
      </dsp:txXfrm>
    </dsp:sp>
    <dsp:sp modelId="{6199B7AE-DAB7-47AB-9292-A9E744929B9B}">
      <dsp:nvSpPr>
        <dsp:cNvPr id="0" name=""/>
        <dsp:cNvSpPr/>
      </dsp:nvSpPr>
      <dsp:spPr>
        <a:xfrm>
          <a:off x="0" y="2587846"/>
          <a:ext cx="3190846" cy="23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100" kern="1200" dirty="0"/>
            <a:t>Interface Inheritance (keyword </a:t>
          </a:r>
          <a:r>
            <a:rPr lang="en-US" altLang="en-US" sz="3100" b="1" kern="1200" dirty="0">
              <a:solidFill>
                <a:schemeClr val="bg1"/>
              </a:solidFill>
            </a:rPr>
            <a:t>implements</a:t>
          </a:r>
          <a:r>
            <a:rPr lang="en-US" altLang="en-US" sz="3100" kern="1200" dirty="0"/>
            <a:t>)</a:t>
          </a:r>
          <a:endParaRPr lang="en-AU" sz="3100" kern="1200" dirty="0"/>
        </a:p>
      </dsp:txBody>
      <dsp:txXfrm>
        <a:off x="114817" y="2702663"/>
        <a:ext cx="2961212" cy="2122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6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65131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711239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52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9" r:id="rId3"/>
    <p:sldLayoutId id="2147483690" r:id="rId4"/>
    <p:sldLayoutId id="2147483691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87355" y="4503761"/>
            <a:ext cx="6878472" cy="1624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Inheritance?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1009827"/>
          </a:xfrm>
        </p:spPr>
        <p:txBody>
          <a:bodyPr/>
          <a:lstStyle/>
          <a:p>
            <a:r>
              <a:rPr lang="en-US" altLang="en-US" dirty="0">
                <a:solidFill>
                  <a:srgbClr val="FF6600"/>
                </a:solidFill>
              </a:rPr>
              <a:t>Inheritance is the passing on of characteristics or attributes from one entity to another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2674962"/>
            <a:ext cx="8229600" cy="3766781"/>
          </a:xfrm>
        </p:spPr>
        <p:txBody>
          <a:bodyPr>
            <a:normAutofit/>
          </a:bodyPr>
          <a:lstStyle/>
          <a:p>
            <a:r>
              <a:rPr lang="en-US" altLang="en-US" dirty="0"/>
              <a:t>A child inherits certain characteristics from a parent e.g. eye </a:t>
            </a:r>
            <a:r>
              <a:rPr lang="en-US" altLang="en-US" dirty="0" err="1"/>
              <a:t>colour</a:t>
            </a:r>
            <a:r>
              <a:rPr lang="en-US" altLang="en-US" dirty="0"/>
              <a:t>, hair </a:t>
            </a:r>
            <a:r>
              <a:rPr lang="en-US" altLang="en-US" dirty="0" err="1"/>
              <a:t>colour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Now lets look at inheritance in OO design: </a:t>
            </a:r>
            <a:r>
              <a:rPr lang="en-US" altLang="en-US"/>
              <a:t>Class Inheritance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FF6600"/>
              </a:solidFill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Remember: A class has a set of characteristics </a:t>
            </a:r>
          </a:p>
          <a:p>
            <a:pPr lvl="2" indent="-342900">
              <a:lnSpc>
                <a:spcPct val="90000"/>
              </a:lnSpc>
            </a:pPr>
            <a:r>
              <a:rPr lang="en-US" altLang="en-US" b="1" dirty="0">
                <a:solidFill>
                  <a:schemeClr val="bg1"/>
                </a:solidFill>
              </a:rPr>
              <a:t>methods </a:t>
            </a:r>
          </a:p>
          <a:p>
            <a:pPr lvl="2" indent="-342900">
              <a:lnSpc>
                <a:spcPct val="90000"/>
              </a:lnSpc>
            </a:pPr>
            <a:r>
              <a:rPr lang="en-US" altLang="en-US" b="1" dirty="0">
                <a:solidFill>
                  <a:schemeClr val="bg1"/>
                </a:solidFill>
              </a:rPr>
              <a:t>attributes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258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54613" y="1247776"/>
            <a:ext cx="3936242" cy="4753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Inheritance Diagram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22634" y="1677879"/>
            <a:ext cx="1600200" cy="18672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Rectangle</a:t>
            </a:r>
          </a:p>
          <a:p>
            <a:pPr algn="ctr">
              <a:defRPr/>
            </a:pPr>
            <a:endParaRPr lang="en-US" dirty="0"/>
          </a:p>
          <a:p>
            <a:pPr>
              <a:defRPr/>
            </a:pPr>
            <a:r>
              <a:rPr lang="en-US" sz="1400" dirty="0"/>
              <a:t>double length </a:t>
            </a:r>
          </a:p>
          <a:p>
            <a:pPr>
              <a:defRPr/>
            </a:pPr>
            <a:r>
              <a:rPr lang="en-US" sz="1400" dirty="0"/>
              <a:t>double width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double area()</a:t>
            </a:r>
          </a:p>
          <a:p>
            <a:pPr>
              <a:defRPr/>
            </a:pPr>
            <a:r>
              <a:rPr lang="en-US" sz="1400" dirty="0"/>
              <a:t>double perimeter()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2718185" y="3545149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1926963" y="284307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701E6A44-1507-48AA-8BF2-BBFED74D1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085" y="2183906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48192DB-4F7B-4238-B547-88A57C26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963" y="3886304"/>
            <a:ext cx="1600200" cy="18672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Square</a:t>
            </a:r>
          </a:p>
          <a:p>
            <a:pPr algn="ctr">
              <a:defRPr/>
            </a:pPr>
            <a:endParaRPr lang="en-US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double area()</a:t>
            </a:r>
          </a:p>
          <a:p>
            <a:pPr>
              <a:defRPr/>
            </a:pPr>
            <a:r>
              <a:rPr lang="en-US" sz="1400" dirty="0"/>
              <a:t>double perimeter()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0712A3EE-4FF3-4515-AE3B-9415E5C31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841" y="501958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7B25CD2-8467-4223-A434-E6A19A529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6963" y="425388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7962F-680C-4E4B-B950-F3DCDC1AE0CE}"/>
              </a:ext>
            </a:extLst>
          </p:cNvPr>
          <p:cNvSpPr txBox="1"/>
          <p:nvPr/>
        </p:nvSpPr>
        <p:spPr>
          <a:xfrm>
            <a:off x="5246703" y="2423604"/>
            <a:ext cx="3524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class points to Parent class</a:t>
            </a:r>
          </a:p>
          <a:p>
            <a:endParaRPr lang="en-US" dirty="0"/>
          </a:p>
          <a:p>
            <a:r>
              <a:rPr lang="en-US" dirty="0"/>
              <a:t>Child attributes that are the same as the Parent DO NOT appear in the child class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D02110-19AE-4492-8149-AF2AF1B8939F}"/>
              </a:ext>
            </a:extLst>
          </p:cNvPr>
          <p:cNvCxnSpPr/>
          <p:nvPr/>
        </p:nvCxnSpPr>
        <p:spPr>
          <a:xfrm flipH="1">
            <a:off x="2930802" y="2707689"/>
            <a:ext cx="2315901" cy="1142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70D96-B6BE-4783-A3D8-5017D0F8F5E2}"/>
              </a:ext>
            </a:extLst>
          </p:cNvPr>
          <p:cNvCxnSpPr>
            <a:cxnSpLocks/>
          </p:cNvCxnSpPr>
          <p:nvPr/>
        </p:nvCxnSpPr>
        <p:spPr>
          <a:xfrm flipH="1">
            <a:off x="2930802" y="3287593"/>
            <a:ext cx="2315902" cy="1249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8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91821" y="4790364"/>
            <a:ext cx="6960358" cy="111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Class 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Class Inheritance allows a new (child) class to be created based on an existing (parent) class. 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729552"/>
            <a:ext cx="8229600" cy="36103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en-US" altLang="en-US" dirty="0"/>
              <a:t>The child (or derived) class inherits all characteristics of the parent (or base) class.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6600"/>
                </a:solidFill>
              </a:rPr>
              <a:t>The </a:t>
            </a:r>
            <a:r>
              <a:rPr lang="en-US" altLang="en-US" b="1" dirty="0">
                <a:solidFill>
                  <a:srgbClr val="FF6600"/>
                </a:solidFill>
              </a:rPr>
              <a:t>child </a:t>
            </a:r>
            <a:r>
              <a:rPr lang="en-US" altLang="en-US" dirty="0">
                <a:solidFill>
                  <a:srgbClr val="FF6600"/>
                </a:solidFill>
              </a:rPr>
              <a:t>(derived/</a:t>
            </a:r>
            <a:r>
              <a:rPr lang="en-US" altLang="en-US" dirty="0" err="1">
                <a:solidFill>
                  <a:srgbClr val="FF6600"/>
                </a:solidFill>
              </a:rPr>
              <a:t>specialised</a:t>
            </a:r>
            <a:r>
              <a:rPr lang="en-US" altLang="en-US" dirty="0">
                <a:solidFill>
                  <a:srgbClr val="FF6600"/>
                </a:solidFill>
              </a:rPr>
              <a:t>)</a:t>
            </a:r>
            <a:r>
              <a:rPr lang="en-US" altLang="en-US" b="1" dirty="0">
                <a:solidFill>
                  <a:srgbClr val="FF6600"/>
                </a:solidFill>
              </a:rPr>
              <a:t> class</a:t>
            </a:r>
            <a:r>
              <a:rPr lang="en-US" altLang="en-US" dirty="0">
                <a:solidFill>
                  <a:srgbClr val="FF6600"/>
                </a:solidFill>
              </a:rPr>
              <a:t> inherits methods and attributes from the </a:t>
            </a:r>
            <a:r>
              <a:rPr lang="en-US" altLang="en-US" b="1" dirty="0">
                <a:solidFill>
                  <a:srgbClr val="FF6600"/>
                </a:solidFill>
              </a:rPr>
              <a:t>parent </a:t>
            </a:r>
            <a:r>
              <a:rPr lang="en-US" altLang="en-US" dirty="0">
                <a:solidFill>
                  <a:srgbClr val="FF6600"/>
                </a:solidFill>
              </a:rPr>
              <a:t>(base/</a:t>
            </a:r>
            <a:r>
              <a:rPr lang="en-US" altLang="en-US" dirty="0" err="1">
                <a:solidFill>
                  <a:srgbClr val="FF6600"/>
                </a:solidFill>
              </a:rPr>
              <a:t>generalised</a:t>
            </a:r>
            <a:r>
              <a:rPr lang="en-US" altLang="en-US" dirty="0">
                <a:solidFill>
                  <a:srgbClr val="FF6600"/>
                </a:solidFill>
              </a:rPr>
              <a:t>)</a:t>
            </a:r>
            <a:r>
              <a:rPr lang="en-US" altLang="en-US" b="1" dirty="0">
                <a:solidFill>
                  <a:srgbClr val="FF6600"/>
                </a:solidFill>
              </a:rPr>
              <a:t> class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FF6600"/>
              </a:solidFill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A base class </a:t>
            </a:r>
            <a:r>
              <a:rPr lang="en-US" altLang="en-US" u="sng" dirty="0">
                <a:solidFill>
                  <a:schemeClr val="bg1"/>
                </a:solidFill>
              </a:rPr>
              <a:t>never</a:t>
            </a:r>
            <a:r>
              <a:rPr lang="en-US" altLang="en-US" dirty="0">
                <a:solidFill>
                  <a:schemeClr val="bg1"/>
                </a:solidFill>
              </a:rPr>
              <a:t> does more than a derived class</a:t>
            </a:r>
          </a:p>
          <a:p>
            <a:pPr marL="1314450" lvl="3" indent="0">
              <a:lnSpc>
                <a:spcPct val="90000"/>
              </a:lnSpc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That is, a parent can not do more than a child</a:t>
            </a:r>
          </a:p>
          <a:p>
            <a:pPr marL="80010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1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22245426"/>
              </p:ext>
            </p:extLst>
          </p:nvPr>
        </p:nvGraphicFramePr>
        <p:xfrm>
          <a:off x="1524000" y="12790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0250" y="5520519"/>
            <a:ext cx="8386549" cy="771099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FF6600"/>
                </a:solidFill>
                <a:latin typeface="Arial" charset="0"/>
              </a:rPr>
              <a:t>Inheritance creates an “is a” relationship between 2 classes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50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“Is A” Relationship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1" y="2092182"/>
            <a:ext cx="5807122" cy="2065149"/>
          </a:xfrm>
        </p:spPr>
        <p:txBody>
          <a:bodyPr/>
          <a:lstStyle/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r>
              <a:rPr lang="en-US" altLang="en-US" dirty="0"/>
              <a:t>A ballerina wears a tutu and dances on her toes. To call a ballerina a dancer, would be a </a:t>
            </a:r>
            <a:r>
              <a:rPr lang="en-US" altLang="en-US" dirty="0" err="1"/>
              <a:t>generalisation</a:t>
            </a:r>
            <a:r>
              <a:rPr lang="en-US" altLang="en-US" dirty="0"/>
              <a:t>. </a:t>
            </a:r>
            <a:r>
              <a:rPr lang="en-US" altLang="en-US" b="1" u="sng" dirty="0"/>
              <a:t>A ballerina is a special type of dancer.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528656"/>
            <a:ext cx="3650776" cy="563525"/>
          </a:xfrm>
        </p:spPr>
        <p:txBody>
          <a:bodyPr/>
          <a:lstStyle/>
          <a:p>
            <a:r>
              <a:rPr lang="en-AU" dirty="0"/>
              <a:t>A Ballerina “is a” Dancer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49" y="1489689"/>
            <a:ext cx="2205251" cy="2667642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3B891CF-4244-47D5-A529-EE1AD904F22B}"/>
              </a:ext>
            </a:extLst>
          </p:cNvPr>
          <p:cNvSpPr txBox="1">
            <a:spLocks/>
          </p:cNvSpPr>
          <p:nvPr/>
        </p:nvSpPr>
        <p:spPr>
          <a:xfrm>
            <a:off x="609599" y="4433133"/>
            <a:ext cx="7646633" cy="5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F2672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“is a” Dancer -&gt; Parent class = Dancer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4C75B20-9F2C-41B3-83A8-5E142565A474}"/>
              </a:ext>
            </a:extLst>
          </p:cNvPr>
          <p:cNvSpPr txBox="1">
            <a:spLocks/>
          </p:cNvSpPr>
          <p:nvPr/>
        </p:nvSpPr>
        <p:spPr>
          <a:xfrm>
            <a:off x="609599" y="5149058"/>
            <a:ext cx="7646633" cy="5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F2672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Ballerina “is a” -&gt; Child class = Ballerina</a:t>
            </a:r>
          </a:p>
        </p:txBody>
      </p:sp>
    </p:spTree>
    <p:extLst>
      <p:ext uri="{BB962C8B-B14F-4D97-AF65-F5344CB8AC3E}">
        <p14:creationId xmlns:p14="http://schemas.microsoft.com/office/powerpoint/2010/main" val="320993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“Is A” Relationship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1" y="2092182"/>
            <a:ext cx="5807122" cy="2065149"/>
          </a:xfrm>
        </p:spPr>
        <p:txBody>
          <a:bodyPr/>
          <a:lstStyle/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r>
              <a:rPr lang="en-US" altLang="en-US" dirty="0"/>
              <a:t>A diamond is a specific type of precious gemstone. It has all the properties of a gemstone, plus some additional characteristics. </a:t>
            </a:r>
            <a:r>
              <a:rPr lang="en-US" altLang="en-US" b="1" u="sng" dirty="0"/>
              <a:t>So, a diamond is a </a:t>
            </a:r>
            <a:r>
              <a:rPr lang="en-US" altLang="en-US" b="1" u="sng" dirty="0" err="1"/>
              <a:t>specialised</a:t>
            </a:r>
            <a:r>
              <a:rPr lang="en-US" altLang="en-US" b="1" u="sng" dirty="0"/>
              <a:t> type of gemstone</a:t>
            </a:r>
            <a:r>
              <a:rPr lang="en-US" altLang="en-US" dirty="0"/>
              <a:t>.</a:t>
            </a:r>
            <a:endParaRPr lang="en-US" altLang="en-US" b="1" u="sn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3B891CF-4244-47D5-A529-EE1AD904F22B}"/>
              </a:ext>
            </a:extLst>
          </p:cNvPr>
          <p:cNvSpPr txBox="1">
            <a:spLocks/>
          </p:cNvSpPr>
          <p:nvPr/>
        </p:nvSpPr>
        <p:spPr>
          <a:xfrm>
            <a:off x="609599" y="4433133"/>
            <a:ext cx="7646633" cy="5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F2672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“is a” </a:t>
            </a:r>
            <a:r>
              <a:rPr lang="en-AU" dirty="0" err="1"/>
              <a:t>Gemstoner</a:t>
            </a:r>
            <a:r>
              <a:rPr lang="en-AU" dirty="0"/>
              <a:t> -&gt; Parent class = Gemstone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4C75B20-9F2C-41B3-83A8-5E142565A474}"/>
              </a:ext>
            </a:extLst>
          </p:cNvPr>
          <p:cNvSpPr txBox="1">
            <a:spLocks/>
          </p:cNvSpPr>
          <p:nvPr/>
        </p:nvSpPr>
        <p:spPr>
          <a:xfrm>
            <a:off x="609599" y="5149058"/>
            <a:ext cx="7646633" cy="5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F2672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Diamond “is a” -&gt; Child class = Diamond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62B8C3-5A32-48C1-92E3-4B25BBC216A3}"/>
              </a:ext>
            </a:extLst>
          </p:cNvPr>
          <p:cNvSpPr txBox="1">
            <a:spLocks/>
          </p:cNvSpPr>
          <p:nvPr/>
        </p:nvSpPr>
        <p:spPr>
          <a:xfrm>
            <a:off x="609599" y="1390756"/>
            <a:ext cx="3650776" cy="5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rgbClr val="F2672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FF6600"/>
                </a:solidFill>
              </a:rPr>
              <a:t>A Diamond “is a” Gemstone</a:t>
            </a:r>
          </a:p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5BB22-EFDC-4F45-B191-1C21FEBE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30" y="1954281"/>
            <a:ext cx="2196469" cy="20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Inheritance – Common Attributes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97936"/>
            <a:ext cx="8229600" cy="95933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6600"/>
                </a:solidFill>
              </a:rPr>
              <a:t>A tree has leaves</a:t>
            </a:r>
          </a:p>
          <a:p>
            <a:r>
              <a:rPr lang="en-US" altLang="en-US" dirty="0">
                <a:solidFill>
                  <a:srgbClr val="FF6600"/>
                </a:solidFill>
              </a:rPr>
              <a:t>A flower has leaves</a:t>
            </a:r>
          </a:p>
          <a:p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2327938"/>
            <a:ext cx="8229600" cy="37493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Both objects have leaves, but which one is the parent?</a:t>
            </a:r>
          </a:p>
          <a:p>
            <a:r>
              <a:rPr lang="en-US" altLang="en-US" dirty="0"/>
              <a:t>Can we say a tree “is a” flower?  NO</a:t>
            </a:r>
          </a:p>
          <a:p>
            <a:r>
              <a:rPr lang="en-US" altLang="en-US" dirty="0"/>
              <a:t>Can we say a flower “is a” tree?  NO</a:t>
            </a:r>
          </a:p>
          <a:p>
            <a:r>
              <a:rPr lang="en-US" altLang="en-US" dirty="0">
                <a:solidFill>
                  <a:srgbClr val="FF6600"/>
                </a:solidFill>
              </a:rPr>
              <a:t>NEW PARENT CLASS: Plant</a:t>
            </a:r>
          </a:p>
          <a:p>
            <a:pPr lvl="1"/>
            <a:r>
              <a:rPr lang="en-US" altLang="en-US" dirty="0">
                <a:solidFill>
                  <a:srgbClr val="FF6600"/>
                </a:solidFill>
              </a:rPr>
              <a:t>Extract common attributes to a new Parent class</a:t>
            </a:r>
          </a:p>
          <a:p>
            <a:endParaRPr lang="en-US" altLang="en-US" dirty="0">
              <a:solidFill>
                <a:srgbClr val="FF6600"/>
              </a:solidFill>
            </a:endParaRPr>
          </a:p>
          <a:p>
            <a:r>
              <a:rPr lang="en-US" altLang="en-US" dirty="0">
                <a:solidFill>
                  <a:srgbClr val="FF6600"/>
                </a:solidFill>
              </a:rPr>
              <a:t>A Plant has leaves</a:t>
            </a:r>
          </a:p>
          <a:p>
            <a:r>
              <a:rPr lang="en-US" altLang="en-US" dirty="0"/>
              <a:t>A Tree “is a” Plant </a:t>
            </a:r>
            <a:r>
              <a:rPr lang="en-US" altLang="en-US" dirty="0">
                <a:solidFill>
                  <a:srgbClr val="FF66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FF6600"/>
                </a:solidFill>
              </a:rPr>
              <a:t> YES</a:t>
            </a:r>
          </a:p>
          <a:p>
            <a:r>
              <a:rPr lang="en-US" altLang="en-US" dirty="0"/>
              <a:t>A Flower “is a” Plant </a:t>
            </a:r>
            <a:r>
              <a:rPr lang="en-US" altLang="en-US" dirty="0">
                <a:solidFill>
                  <a:srgbClr val="FF6600"/>
                </a:solidFill>
                <a:sym typeface="Wingdings" panose="05000000000000000000" pitchFamily="2" charset="2"/>
              </a:rPr>
              <a:t> YES</a:t>
            </a:r>
            <a:endParaRPr lang="en-US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6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Inheritance – Common Methods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97936"/>
            <a:ext cx="8229600" cy="95933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6600"/>
                </a:solidFill>
              </a:rPr>
              <a:t>A tree grows</a:t>
            </a:r>
          </a:p>
          <a:p>
            <a:r>
              <a:rPr lang="en-US" altLang="en-US" dirty="0">
                <a:solidFill>
                  <a:srgbClr val="FF6600"/>
                </a:solidFill>
              </a:rPr>
              <a:t>A flower grows</a:t>
            </a:r>
          </a:p>
          <a:p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2327938"/>
            <a:ext cx="8229600" cy="37493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Both objects grow, but which one is the parent?</a:t>
            </a:r>
          </a:p>
          <a:p>
            <a:r>
              <a:rPr lang="en-US" altLang="en-US" dirty="0"/>
              <a:t>Can we say a tree “is a” flower?  NO</a:t>
            </a:r>
          </a:p>
          <a:p>
            <a:r>
              <a:rPr lang="en-US" altLang="en-US" dirty="0"/>
              <a:t>Can we say a flower “is a” tree?  NO</a:t>
            </a:r>
          </a:p>
          <a:p>
            <a:r>
              <a:rPr lang="en-US" altLang="en-US" dirty="0">
                <a:solidFill>
                  <a:srgbClr val="FF6600"/>
                </a:solidFill>
              </a:rPr>
              <a:t>NEW PARENT CLASS: Plant</a:t>
            </a:r>
          </a:p>
          <a:p>
            <a:pPr lvl="1"/>
            <a:r>
              <a:rPr lang="en-US" altLang="en-US" dirty="0">
                <a:solidFill>
                  <a:srgbClr val="FF6600"/>
                </a:solidFill>
              </a:rPr>
              <a:t>Extract common methods to a new Parent class</a:t>
            </a:r>
          </a:p>
          <a:p>
            <a:endParaRPr lang="en-US" altLang="en-US" dirty="0">
              <a:solidFill>
                <a:srgbClr val="FF6600"/>
              </a:solidFill>
            </a:endParaRPr>
          </a:p>
          <a:p>
            <a:r>
              <a:rPr lang="en-US" altLang="en-US" dirty="0">
                <a:solidFill>
                  <a:srgbClr val="FF6600"/>
                </a:solidFill>
              </a:rPr>
              <a:t>A Plant grows</a:t>
            </a:r>
          </a:p>
          <a:p>
            <a:r>
              <a:rPr lang="en-US" altLang="en-US" dirty="0"/>
              <a:t>A Tree “is a” Plant </a:t>
            </a:r>
            <a:r>
              <a:rPr lang="en-US" altLang="en-US" dirty="0">
                <a:solidFill>
                  <a:srgbClr val="FF66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FF6600"/>
                </a:solidFill>
              </a:rPr>
              <a:t> YES</a:t>
            </a:r>
          </a:p>
          <a:p>
            <a:r>
              <a:rPr lang="en-US" altLang="en-US" dirty="0"/>
              <a:t>A Flower “is a” Plant </a:t>
            </a:r>
            <a:r>
              <a:rPr lang="en-US" altLang="en-US" dirty="0">
                <a:solidFill>
                  <a:srgbClr val="FF6600"/>
                </a:solidFill>
                <a:sym typeface="Wingdings" panose="05000000000000000000" pitchFamily="2" charset="2"/>
              </a:rPr>
              <a:t> YES</a:t>
            </a:r>
            <a:endParaRPr lang="en-US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5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Inheritance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460951"/>
              </p:ext>
            </p:extLst>
          </p:nvPr>
        </p:nvGraphicFramePr>
        <p:xfrm>
          <a:off x="457200" y="1228299"/>
          <a:ext cx="7977116" cy="494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62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Inheritance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97936"/>
            <a:ext cx="8229600" cy="903819"/>
          </a:xfrm>
        </p:spPr>
        <p:txBody>
          <a:bodyPr/>
          <a:lstStyle/>
          <a:p>
            <a:r>
              <a:rPr lang="en-US" altLang="en-US" dirty="0">
                <a:solidFill>
                  <a:srgbClr val="FF6600"/>
                </a:solidFill>
              </a:rPr>
              <a:t>A square “is a” rectangle </a:t>
            </a:r>
          </a:p>
          <a:p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1910688"/>
            <a:ext cx="8229600" cy="4429226"/>
          </a:xfrm>
        </p:spPr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6600"/>
                </a:solidFill>
              </a:rPr>
              <a:t>square </a:t>
            </a:r>
            <a:r>
              <a:rPr lang="en-US" altLang="en-US" dirty="0"/>
              <a:t>is a </a:t>
            </a:r>
            <a:r>
              <a:rPr lang="en-US" altLang="en-US" dirty="0" err="1"/>
              <a:t>specialised</a:t>
            </a:r>
            <a:r>
              <a:rPr lang="en-US" altLang="en-US" dirty="0"/>
              <a:t> type of rectangle</a:t>
            </a:r>
          </a:p>
          <a:p>
            <a:pPr lvl="1"/>
            <a:r>
              <a:rPr lang="en-US" altLang="en-US" dirty="0">
                <a:solidFill>
                  <a:srgbClr val="FF6600"/>
                </a:solidFill>
              </a:rPr>
              <a:t>A rectangle is a shape with 4 sides and 4 right angles</a:t>
            </a:r>
          </a:p>
          <a:p>
            <a:r>
              <a:rPr lang="en-US" altLang="en-US" dirty="0"/>
              <a:t>A square has all the properties of a rectangle plus some unique properties </a:t>
            </a:r>
          </a:p>
          <a:p>
            <a:pPr lvl="1"/>
            <a:r>
              <a:rPr lang="en-US" altLang="en-US" dirty="0">
                <a:solidFill>
                  <a:srgbClr val="FF6600"/>
                </a:solidFill>
              </a:rPr>
              <a:t>A square has 4 equal sides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53" y="4584613"/>
            <a:ext cx="5828426" cy="185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0663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989</TotalTime>
  <Words>595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IT Lecture Slide Template  IT</vt:lpstr>
      <vt:lpstr>What is Inheritance?</vt:lpstr>
      <vt:lpstr>What is Class Inheritance?</vt:lpstr>
      <vt:lpstr>Terminology</vt:lpstr>
      <vt:lpstr>The “Is A” Relationship</vt:lpstr>
      <vt:lpstr>The “Is A” Relationship</vt:lpstr>
      <vt:lpstr>Inheritance – Common Attributes</vt:lpstr>
      <vt:lpstr>Inheritance – Common Methods</vt:lpstr>
      <vt:lpstr>Types Of Inheritance</vt:lpstr>
      <vt:lpstr>Implementation Inheritance Example</vt:lpstr>
      <vt:lpstr>Class Inheritance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Lisa Cowgill</cp:lastModifiedBy>
  <cp:revision>117</cp:revision>
  <cp:lastPrinted>2016-11-17T05:35:18Z</cp:lastPrinted>
  <dcterms:created xsi:type="dcterms:W3CDTF">2016-11-22T06:39:16Z</dcterms:created>
  <dcterms:modified xsi:type="dcterms:W3CDTF">2021-08-02T00:50:14Z</dcterms:modified>
</cp:coreProperties>
</file>