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358" r:id="rId2"/>
    <p:sldId id="327" r:id="rId3"/>
    <p:sldId id="332" r:id="rId4"/>
    <p:sldId id="331" r:id="rId5"/>
    <p:sldId id="336" r:id="rId6"/>
    <p:sldId id="333" r:id="rId7"/>
    <p:sldId id="321" r:id="rId8"/>
    <p:sldId id="334" r:id="rId9"/>
    <p:sldId id="335" r:id="rId10"/>
    <p:sldId id="377" r:id="rId11"/>
    <p:sldId id="337" r:id="rId12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1CF8"/>
    <a:srgbClr val="FF6600"/>
    <a:srgbClr val="F26721"/>
    <a:srgbClr val="0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9" autoAdjust="0"/>
  </p:normalViewPr>
  <p:slideViewPr>
    <p:cSldViewPr snapToGrid="0" snapToObjects="1">
      <p:cViewPr varScale="1">
        <p:scale>
          <a:sx n="56" d="100"/>
          <a:sy n="56" d="100"/>
        </p:scale>
        <p:origin x="78" y="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Quick" userId="37594dbb-0f3e-468d-aa8b-fcd105ec1e7b" providerId="ADAL" clId="{785969A1-2A6A-41E6-A4E0-F9FB2DFCA801}"/>
    <pc:docChg chg="custSel modSld">
      <pc:chgData name="Tracy Quick" userId="37594dbb-0f3e-468d-aa8b-fcd105ec1e7b" providerId="ADAL" clId="{785969A1-2A6A-41E6-A4E0-F9FB2DFCA801}" dt="2022-01-31T22:15:40.126" v="200" actId="20577"/>
      <pc:docMkLst>
        <pc:docMk/>
      </pc:docMkLst>
      <pc:sldChg chg="modSp">
        <pc:chgData name="Tracy Quick" userId="37594dbb-0f3e-468d-aa8b-fcd105ec1e7b" providerId="ADAL" clId="{785969A1-2A6A-41E6-A4E0-F9FB2DFCA801}" dt="2022-01-31T21:47:03.111" v="119" actId="20577"/>
        <pc:sldMkLst>
          <pc:docMk/>
          <pc:sldMk cId="104613948" sldId="327"/>
        </pc:sldMkLst>
        <pc:spChg chg="mod">
          <ac:chgData name="Tracy Quick" userId="37594dbb-0f3e-468d-aa8b-fcd105ec1e7b" providerId="ADAL" clId="{785969A1-2A6A-41E6-A4E0-F9FB2DFCA801}" dt="2022-01-31T21:47:03.111" v="119" actId="20577"/>
          <ac:spMkLst>
            <pc:docMk/>
            <pc:sldMk cId="104613948" sldId="327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785969A1-2A6A-41E6-A4E0-F9FB2DFCA801}" dt="2022-01-31T21:47:27.242" v="148" actId="20577"/>
        <pc:sldMkLst>
          <pc:docMk/>
          <pc:sldMk cId="2719218652" sldId="331"/>
        </pc:sldMkLst>
        <pc:spChg chg="mod">
          <ac:chgData name="Tracy Quick" userId="37594dbb-0f3e-468d-aa8b-fcd105ec1e7b" providerId="ADAL" clId="{785969A1-2A6A-41E6-A4E0-F9FB2DFCA801}" dt="2022-01-31T21:47:27.242" v="148" actId="20577"/>
          <ac:spMkLst>
            <pc:docMk/>
            <pc:sldMk cId="2719218652" sldId="331"/>
            <ac:spMk id="3" creationId="{00000000-0000-0000-0000-000000000000}"/>
          </ac:spMkLst>
        </pc:spChg>
        <pc:spChg chg="mod">
          <ac:chgData name="Tracy Quick" userId="37594dbb-0f3e-468d-aa8b-fcd105ec1e7b" providerId="ADAL" clId="{785969A1-2A6A-41E6-A4E0-F9FB2DFCA801}" dt="2021-12-15T04:47:16.692" v="1" actId="207"/>
          <ac:spMkLst>
            <pc:docMk/>
            <pc:sldMk cId="2719218652" sldId="331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785969A1-2A6A-41E6-A4E0-F9FB2DFCA801}" dt="2021-12-15T04:47:10.957" v="0" actId="207"/>
        <pc:sldMkLst>
          <pc:docMk/>
          <pc:sldMk cId="1217004508" sldId="332"/>
        </pc:sldMkLst>
        <pc:spChg chg="mod">
          <ac:chgData name="Tracy Quick" userId="37594dbb-0f3e-468d-aa8b-fcd105ec1e7b" providerId="ADAL" clId="{785969A1-2A6A-41E6-A4E0-F9FB2DFCA801}" dt="2021-12-15T04:47:10.957" v="0" actId="207"/>
          <ac:spMkLst>
            <pc:docMk/>
            <pc:sldMk cId="1217004508" sldId="332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785969A1-2A6A-41E6-A4E0-F9FB2DFCA801}" dt="2022-01-31T21:47:48.224" v="164" actId="20577"/>
        <pc:sldMkLst>
          <pc:docMk/>
          <pc:sldMk cId="372020637" sldId="333"/>
        </pc:sldMkLst>
        <pc:spChg chg="mod">
          <ac:chgData name="Tracy Quick" userId="37594dbb-0f3e-468d-aa8b-fcd105ec1e7b" providerId="ADAL" clId="{785969A1-2A6A-41E6-A4E0-F9FB2DFCA801}" dt="2022-01-31T21:47:48.224" v="164" actId="20577"/>
          <ac:spMkLst>
            <pc:docMk/>
            <pc:sldMk cId="372020637" sldId="333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785969A1-2A6A-41E6-A4E0-F9FB2DFCA801}" dt="2022-01-31T22:05:38.572" v="176" actId="207"/>
        <pc:sldMkLst>
          <pc:docMk/>
          <pc:sldMk cId="1482305143" sldId="334"/>
        </pc:sldMkLst>
        <pc:spChg chg="mod">
          <ac:chgData name="Tracy Quick" userId="37594dbb-0f3e-468d-aa8b-fcd105ec1e7b" providerId="ADAL" clId="{785969A1-2A6A-41E6-A4E0-F9FB2DFCA801}" dt="2021-12-15T04:47:54.850" v="22" actId="20577"/>
          <ac:spMkLst>
            <pc:docMk/>
            <pc:sldMk cId="1482305143" sldId="334"/>
            <ac:spMk id="2" creationId="{00000000-0000-0000-0000-000000000000}"/>
          </ac:spMkLst>
        </pc:spChg>
        <pc:spChg chg="mod">
          <ac:chgData name="Tracy Quick" userId="37594dbb-0f3e-468d-aa8b-fcd105ec1e7b" providerId="ADAL" clId="{785969A1-2A6A-41E6-A4E0-F9FB2DFCA801}" dt="2022-01-31T22:05:38.572" v="176" actId="207"/>
          <ac:spMkLst>
            <pc:docMk/>
            <pc:sldMk cId="1482305143" sldId="334"/>
            <ac:spMk id="3" creationId="{00000000-0000-0000-0000-000000000000}"/>
          </ac:spMkLst>
        </pc:spChg>
        <pc:graphicFrameChg chg="mod">
          <ac:chgData name="Tracy Quick" userId="37594dbb-0f3e-468d-aa8b-fcd105ec1e7b" providerId="ADAL" clId="{785969A1-2A6A-41E6-A4E0-F9FB2DFCA801}" dt="2021-12-15T04:48:56.986" v="110" actId="20577"/>
          <ac:graphicFrameMkLst>
            <pc:docMk/>
            <pc:sldMk cId="1482305143" sldId="334"/>
            <ac:graphicFrameMk id="8" creationId="{00000000-0000-0000-0000-000000000000}"/>
          </ac:graphicFrameMkLst>
        </pc:graphicFrameChg>
      </pc:sldChg>
      <pc:sldChg chg="modSp">
        <pc:chgData name="Tracy Quick" userId="37594dbb-0f3e-468d-aa8b-fcd105ec1e7b" providerId="ADAL" clId="{785969A1-2A6A-41E6-A4E0-F9FB2DFCA801}" dt="2021-12-15T04:49:17.382" v="112" actId="207"/>
        <pc:sldMkLst>
          <pc:docMk/>
          <pc:sldMk cId="2969350578" sldId="335"/>
        </pc:sldMkLst>
        <pc:spChg chg="mod">
          <ac:chgData name="Tracy Quick" userId="37594dbb-0f3e-468d-aa8b-fcd105ec1e7b" providerId="ADAL" clId="{785969A1-2A6A-41E6-A4E0-F9FB2DFCA801}" dt="2021-12-15T04:49:17.382" v="112" actId="207"/>
          <ac:spMkLst>
            <pc:docMk/>
            <pc:sldMk cId="2969350578" sldId="335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785969A1-2A6A-41E6-A4E0-F9FB2DFCA801}" dt="2021-12-15T04:47:29.444" v="4" actId="207"/>
        <pc:sldMkLst>
          <pc:docMk/>
          <pc:sldMk cId="1544729166" sldId="336"/>
        </pc:sldMkLst>
        <pc:spChg chg="mod">
          <ac:chgData name="Tracy Quick" userId="37594dbb-0f3e-468d-aa8b-fcd105ec1e7b" providerId="ADAL" clId="{785969A1-2A6A-41E6-A4E0-F9FB2DFCA801}" dt="2021-12-15T04:47:29.444" v="4" actId="207"/>
          <ac:spMkLst>
            <pc:docMk/>
            <pc:sldMk cId="1544729166" sldId="336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785969A1-2A6A-41E6-A4E0-F9FB2DFCA801}" dt="2022-01-31T21:50:12.048" v="172" actId="404"/>
        <pc:sldMkLst>
          <pc:docMk/>
          <pc:sldMk cId="968139919" sldId="358"/>
        </pc:sldMkLst>
        <pc:spChg chg="mod">
          <ac:chgData name="Tracy Quick" userId="37594dbb-0f3e-468d-aa8b-fcd105ec1e7b" providerId="ADAL" clId="{785969A1-2A6A-41E6-A4E0-F9FB2DFCA801}" dt="2022-01-31T21:49:22.468" v="166" actId="1076"/>
          <ac:spMkLst>
            <pc:docMk/>
            <pc:sldMk cId="968139919" sldId="358"/>
            <ac:spMk id="9" creationId="{00000000-0000-0000-0000-000000000000}"/>
          </ac:spMkLst>
        </pc:spChg>
        <pc:graphicFrameChg chg="mod">
          <ac:chgData name="Tracy Quick" userId="37594dbb-0f3e-468d-aa8b-fcd105ec1e7b" providerId="ADAL" clId="{785969A1-2A6A-41E6-A4E0-F9FB2DFCA801}" dt="2022-01-31T21:50:12.048" v="172" actId="404"/>
          <ac:graphicFrameMkLst>
            <pc:docMk/>
            <pc:sldMk cId="968139919" sldId="358"/>
            <ac:graphicFrameMk id="8" creationId="{00000000-0000-0000-0000-000000000000}"/>
          </ac:graphicFrameMkLst>
        </pc:graphicFrameChg>
      </pc:sldChg>
      <pc:sldChg chg="modSp">
        <pc:chgData name="Tracy Quick" userId="37594dbb-0f3e-468d-aa8b-fcd105ec1e7b" providerId="ADAL" clId="{785969A1-2A6A-41E6-A4E0-F9FB2DFCA801}" dt="2022-01-31T22:15:40.126" v="200" actId="20577"/>
        <pc:sldMkLst>
          <pc:docMk/>
          <pc:sldMk cId="1271732086" sldId="377"/>
        </pc:sldMkLst>
        <pc:spChg chg="mod">
          <ac:chgData name="Tracy Quick" userId="37594dbb-0f3e-468d-aa8b-fcd105ec1e7b" providerId="ADAL" clId="{785969A1-2A6A-41E6-A4E0-F9FB2DFCA801}" dt="2022-01-31T22:15:40.126" v="200" actId="20577"/>
          <ac:spMkLst>
            <pc:docMk/>
            <pc:sldMk cId="1271732086" sldId="377"/>
            <ac:spMk id="9" creationId="{8DBE0F7F-4DBD-4691-B6B3-47762DB9B8F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B7CDA-C265-46E1-B3FA-1A6FDAE04F8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A760A3D-8E83-48D4-9E5B-75CDC5C5CE8E}">
      <dgm:prSet phldrT="[Text]" custT="1"/>
      <dgm:spPr/>
      <dgm:t>
        <a:bodyPr/>
        <a:lstStyle/>
        <a:p>
          <a:r>
            <a:rPr lang="en-AU" sz="1600" dirty="0"/>
            <a:t>Planning</a:t>
          </a:r>
        </a:p>
        <a:p>
          <a:r>
            <a:rPr lang="en-US" altLang="en-US" sz="1600" dirty="0"/>
            <a:t>Manage stages; analysis, design, code, test </a:t>
          </a:r>
          <a:r>
            <a:rPr lang="en-US" altLang="en-US" sz="1600" dirty="0" err="1"/>
            <a:t>etc</a:t>
          </a:r>
          <a:endParaRPr lang="en-AU" sz="1600" dirty="0"/>
        </a:p>
      </dgm:t>
    </dgm:pt>
    <dgm:pt modelId="{3C55DE70-BA3D-40F5-A34B-46B44049D6FF}" type="parTrans" cxnId="{8DA61815-2138-4044-860C-2295310AD081}">
      <dgm:prSet/>
      <dgm:spPr/>
      <dgm:t>
        <a:bodyPr/>
        <a:lstStyle/>
        <a:p>
          <a:endParaRPr lang="en-AU"/>
        </a:p>
      </dgm:t>
    </dgm:pt>
    <dgm:pt modelId="{72675F20-35F8-4C62-B1D4-E4888F1051AC}" type="sibTrans" cxnId="{8DA61815-2138-4044-860C-2295310AD081}">
      <dgm:prSet/>
      <dgm:spPr/>
      <dgm:t>
        <a:bodyPr/>
        <a:lstStyle/>
        <a:p>
          <a:endParaRPr lang="en-AU"/>
        </a:p>
      </dgm:t>
    </dgm:pt>
    <dgm:pt modelId="{6A04288C-C14B-4086-A386-CA88F2B21310}">
      <dgm:prSet phldrT="[Text]" custT="1"/>
      <dgm:spPr/>
      <dgm:t>
        <a:bodyPr/>
        <a:lstStyle/>
        <a:p>
          <a:r>
            <a:rPr lang="en-AU" sz="1600" dirty="0"/>
            <a:t>System Design</a:t>
          </a:r>
        </a:p>
        <a:p>
          <a:r>
            <a:rPr lang="en-US" altLang="en-US" sz="1600" dirty="0"/>
            <a:t>Design the overall system; classes, attributes </a:t>
          </a:r>
          <a:r>
            <a:rPr lang="en-US" altLang="en-US" sz="1600" dirty="0" err="1"/>
            <a:t>etc</a:t>
          </a:r>
          <a:endParaRPr lang="en-US" altLang="en-US" sz="1600" dirty="0"/>
        </a:p>
        <a:p>
          <a:r>
            <a:rPr lang="en-US" altLang="en-US" sz="1600" dirty="0"/>
            <a:t>Evaluate with design rules</a:t>
          </a:r>
          <a:endParaRPr lang="en-AU" sz="1600" dirty="0"/>
        </a:p>
      </dgm:t>
    </dgm:pt>
    <dgm:pt modelId="{0270368A-AA2A-485D-BB9D-DE758BDF2FD4}" type="parTrans" cxnId="{2423AA8B-0262-439F-BE85-A287163DD4D7}">
      <dgm:prSet/>
      <dgm:spPr/>
      <dgm:t>
        <a:bodyPr/>
        <a:lstStyle/>
        <a:p>
          <a:endParaRPr lang="en-AU"/>
        </a:p>
      </dgm:t>
    </dgm:pt>
    <dgm:pt modelId="{6B7230F2-3B59-479B-A046-36C4B58504B4}" type="sibTrans" cxnId="{2423AA8B-0262-439F-BE85-A287163DD4D7}">
      <dgm:prSet/>
      <dgm:spPr/>
      <dgm:t>
        <a:bodyPr/>
        <a:lstStyle/>
        <a:p>
          <a:endParaRPr lang="en-AU"/>
        </a:p>
      </dgm:t>
    </dgm:pt>
    <dgm:pt modelId="{1CE54DCF-8349-4992-8A96-6F08FB1D2AC2}">
      <dgm:prSet phldrT="[Text]" custT="1"/>
      <dgm:spPr/>
      <dgm:t>
        <a:bodyPr/>
        <a:lstStyle/>
        <a:p>
          <a:r>
            <a:rPr lang="en-AU" sz="1600" dirty="0"/>
            <a:t>Code Design</a:t>
          </a:r>
        </a:p>
        <a:p>
          <a:r>
            <a:rPr lang="en-US" altLang="en-US" sz="1600" dirty="0"/>
            <a:t>Write clear, simple, reusable code; naming, spacing, simplicity, modularity</a:t>
          </a:r>
          <a:endParaRPr lang="en-AU" sz="1600" dirty="0"/>
        </a:p>
      </dgm:t>
    </dgm:pt>
    <dgm:pt modelId="{E1BC6004-ED38-4CA9-8683-BDEEC3ED64D3}" type="parTrans" cxnId="{0F40B707-4046-4F0D-800A-A507400567C6}">
      <dgm:prSet/>
      <dgm:spPr/>
      <dgm:t>
        <a:bodyPr/>
        <a:lstStyle/>
        <a:p>
          <a:endParaRPr lang="en-AU"/>
        </a:p>
      </dgm:t>
    </dgm:pt>
    <dgm:pt modelId="{7CC12048-87FF-4C20-9E7C-2031A1589862}" type="sibTrans" cxnId="{0F40B707-4046-4F0D-800A-A507400567C6}">
      <dgm:prSet/>
      <dgm:spPr/>
      <dgm:t>
        <a:bodyPr/>
        <a:lstStyle/>
        <a:p>
          <a:endParaRPr lang="en-AU"/>
        </a:p>
      </dgm:t>
    </dgm:pt>
    <dgm:pt modelId="{E6388051-B320-4B5F-8F29-2D99B1EFB4A1}">
      <dgm:prSet phldrT="[Text]" custT="1"/>
      <dgm:spPr/>
      <dgm:t>
        <a:bodyPr/>
        <a:lstStyle/>
        <a:p>
          <a:r>
            <a:rPr lang="en-AU" sz="1600" dirty="0"/>
            <a:t>Coding</a:t>
          </a:r>
        </a:p>
        <a:p>
          <a:r>
            <a:rPr lang="en-US" altLang="en-US" sz="1600" dirty="0"/>
            <a:t>Assignments, if, loops, arrays </a:t>
          </a:r>
          <a:r>
            <a:rPr lang="en-US" altLang="en-US" sz="1600" dirty="0" err="1"/>
            <a:t>etc</a:t>
          </a:r>
          <a:endParaRPr lang="en-AU" sz="1600" dirty="0"/>
        </a:p>
      </dgm:t>
    </dgm:pt>
    <dgm:pt modelId="{2B831613-3924-4BD3-B2AA-1F4E78B2575D}" type="parTrans" cxnId="{1A3D3D34-C55D-481E-A626-E2805D288D23}">
      <dgm:prSet/>
      <dgm:spPr/>
      <dgm:t>
        <a:bodyPr/>
        <a:lstStyle/>
        <a:p>
          <a:endParaRPr lang="en-AU"/>
        </a:p>
      </dgm:t>
    </dgm:pt>
    <dgm:pt modelId="{04277FBE-E7CE-44D9-B569-C277FC8ABBE0}" type="sibTrans" cxnId="{1A3D3D34-C55D-481E-A626-E2805D288D23}">
      <dgm:prSet/>
      <dgm:spPr/>
      <dgm:t>
        <a:bodyPr/>
        <a:lstStyle/>
        <a:p>
          <a:endParaRPr lang="en-AU"/>
        </a:p>
      </dgm:t>
    </dgm:pt>
    <dgm:pt modelId="{12B513CA-2C4A-4F80-800C-5043075B7284}" type="pres">
      <dgm:prSet presAssocID="{4D7B7CDA-C265-46E1-B3FA-1A6FDAE04F87}" presName="outerComposite" presStyleCnt="0">
        <dgm:presLayoutVars>
          <dgm:chMax val="5"/>
          <dgm:dir/>
          <dgm:resizeHandles val="exact"/>
        </dgm:presLayoutVars>
      </dgm:prSet>
      <dgm:spPr/>
    </dgm:pt>
    <dgm:pt modelId="{440F3969-8C71-4BE0-B740-2D30CC6ADF8C}" type="pres">
      <dgm:prSet presAssocID="{4D7B7CDA-C265-46E1-B3FA-1A6FDAE04F87}" presName="dummyMaxCanvas" presStyleCnt="0">
        <dgm:presLayoutVars/>
      </dgm:prSet>
      <dgm:spPr/>
    </dgm:pt>
    <dgm:pt modelId="{0DB6A27B-3352-4E4A-A248-D4C96D4E0A23}" type="pres">
      <dgm:prSet presAssocID="{4D7B7CDA-C265-46E1-B3FA-1A6FDAE04F87}" presName="FourNodes_1" presStyleLbl="node1" presStyleIdx="0" presStyleCnt="4" custLinFactNeighborY="-11012">
        <dgm:presLayoutVars>
          <dgm:bulletEnabled val="1"/>
        </dgm:presLayoutVars>
      </dgm:prSet>
      <dgm:spPr/>
    </dgm:pt>
    <dgm:pt modelId="{E2C1DA0C-D9AD-43B1-A00E-40D8093DAB54}" type="pres">
      <dgm:prSet presAssocID="{4D7B7CDA-C265-46E1-B3FA-1A6FDAE04F87}" presName="FourNodes_2" presStyleLbl="node1" presStyleIdx="1" presStyleCnt="4">
        <dgm:presLayoutVars>
          <dgm:bulletEnabled val="1"/>
        </dgm:presLayoutVars>
      </dgm:prSet>
      <dgm:spPr/>
    </dgm:pt>
    <dgm:pt modelId="{45207BA2-0831-4C53-873F-A5118CE7CE4E}" type="pres">
      <dgm:prSet presAssocID="{4D7B7CDA-C265-46E1-B3FA-1A6FDAE04F87}" presName="FourNodes_3" presStyleLbl="node1" presStyleIdx="2" presStyleCnt="4">
        <dgm:presLayoutVars>
          <dgm:bulletEnabled val="1"/>
        </dgm:presLayoutVars>
      </dgm:prSet>
      <dgm:spPr/>
    </dgm:pt>
    <dgm:pt modelId="{2FF8ABE8-ED5C-4C37-B5C4-269C9B43F219}" type="pres">
      <dgm:prSet presAssocID="{4D7B7CDA-C265-46E1-B3FA-1A6FDAE04F87}" presName="FourNodes_4" presStyleLbl="node1" presStyleIdx="3" presStyleCnt="4">
        <dgm:presLayoutVars>
          <dgm:bulletEnabled val="1"/>
        </dgm:presLayoutVars>
      </dgm:prSet>
      <dgm:spPr/>
    </dgm:pt>
    <dgm:pt modelId="{82D0A339-544D-43EF-B424-F9D8C751393E}" type="pres">
      <dgm:prSet presAssocID="{4D7B7CDA-C265-46E1-B3FA-1A6FDAE04F87}" presName="FourConn_1-2" presStyleLbl="fgAccFollowNode1" presStyleIdx="0" presStyleCnt="3">
        <dgm:presLayoutVars>
          <dgm:bulletEnabled val="1"/>
        </dgm:presLayoutVars>
      </dgm:prSet>
      <dgm:spPr/>
    </dgm:pt>
    <dgm:pt modelId="{A3136BB5-372C-462A-B897-227A31825A0E}" type="pres">
      <dgm:prSet presAssocID="{4D7B7CDA-C265-46E1-B3FA-1A6FDAE04F87}" presName="FourConn_2-3" presStyleLbl="fgAccFollowNode1" presStyleIdx="1" presStyleCnt="3">
        <dgm:presLayoutVars>
          <dgm:bulletEnabled val="1"/>
        </dgm:presLayoutVars>
      </dgm:prSet>
      <dgm:spPr/>
    </dgm:pt>
    <dgm:pt modelId="{05D14EF9-C9AA-4656-8129-E6E458F16EF8}" type="pres">
      <dgm:prSet presAssocID="{4D7B7CDA-C265-46E1-B3FA-1A6FDAE04F87}" presName="FourConn_3-4" presStyleLbl="fgAccFollowNode1" presStyleIdx="2" presStyleCnt="3">
        <dgm:presLayoutVars>
          <dgm:bulletEnabled val="1"/>
        </dgm:presLayoutVars>
      </dgm:prSet>
      <dgm:spPr/>
    </dgm:pt>
    <dgm:pt modelId="{0399864E-AA34-4B8A-94FB-CEFD172D92E4}" type="pres">
      <dgm:prSet presAssocID="{4D7B7CDA-C265-46E1-B3FA-1A6FDAE04F87}" presName="FourNodes_1_text" presStyleLbl="node1" presStyleIdx="3" presStyleCnt="4">
        <dgm:presLayoutVars>
          <dgm:bulletEnabled val="1"/>
        </dgm:presLayoutVars>
      </dgm:prSet>
      <dgm:spPr/>
    </dgm:pt>
    <dgm:pt modelId="{EE693B82-C05A-407D-A994-B1194787C93D}" type="pres">
      <dgm:prSet presAssocID="{4D7B7CDA-C265-46E1-B3FA-1A6FDAE04F87}" presName="FourNodes_2_text" presStyleLbl="node1" presStyleIdx="3" presStyleCnt="4">
        <dgm:presLayoutVars>
          <dgm:bulletEnabled val="1"/>
        </dgm:presLayoutVars>
      </dgm:prSet>
      <dgm:spPr/>
    </dgm:pt>
    <dgm:pt modelId="{54DB44F4-08F6-41ED-B379-DF75C0A3490F}" type="pres">
      <dgm:prSet presAssocID="{4D7B7CDA-C265-46E1-B3FA-1A6FDAE04F87}" presName="FourNodes_3_text" presStyleLbl="node1" presStyleIdx="3" presStyleCnt="4">
        <dgm:presLayoutVars>
          <dgm:bulletEnabled val="1"/>
        </dgm:presLayoutVars>
      </dgm:prSet>
      <dgm:spPr/>
    </dgm:pt>
    <dgm:pt modelId="{98E900D2-488D-4EEB-ABE9-7F894C3B3A1E}" type="pres">
      <dgm:prSet presAssocID="{4D7B7CDA-C265-46E1-B3FA-1A6FDAE04F8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6F32B07-1E64-4E21-A6ED-35E77FBCDA8C}" type="presOf" srcId="{6A04288C-C14B-4086-A386-CA88F2B21310}" destId="{E2C1DA0C-D9AD-43B1-A00E-40D8093DAB54}" srcOrd="0" destOrd="0" presId="urn:microsoft.com/office/officeart/2005/8/layout/vProcess5"/>
    <dgm:cxn modelId="{0F40B707-4046-4F0D-800A-A507400567C6}" srcId="{4D7B7CDA-C265-46E1-B3FA-1A6FDAE04F87}" destId="{1CE54DCF-8349-4992-8A96-6F08FB1D2AC2}" srcOrd="2" destOrd="0" parTransId="{E1BC6004-ED38-4CA9-8683-BDEEC3ED64D3}" sibTransId="{7CC12048-87FF-4C20-9E7C-2031A1589862}"/>
    <dgm:cxn modelId="{8DA61815-2138-4044-860C-2295310AD081}" srcId="{4D7B7CDA-C265-46E1-B3FA-1A6FDAE04F87}" destId="{0A760A3D-8E83-48D4-9E5B-75CDC5C5CE8E}" srcOrd="0" destOrd="0" parTransId="{3C55DE70-BA3D-40F5-A34B-46B44049D6FF}" sibTransId="{72675F20-35F8-4C62-B1D4-E4888F1051AC}"/>
    <dgm:cxn modelId="{7E30E522-08A8-478B-8AA9-0529315BC240}" type="presOf" srcId="{6A04288C-C14B-4086-A386-CA88F2B21310}" destId="{EE693B82-C05A-407D-A994-B1194787C93D}" srcOrd="1" destOrd="0" presId="urn:microsoft.com/office/officeart/2005/8/layout/vProcess5"/>
    <dgm:cxn modelId="{1A3D3D34-C55D-481E-A626-E2805D288D23}" srcId="{4D7B7CDA-C265-46E1-B3FA-1A6FDAE04F87}" destId="{E6388051-B320-4B5F-8F29-2D99B1EFB4A1}" srcOrd="3" destOrd="0" parTransId="{2B831613-3924-4BD3-B2AA-1F4E78B2575D}" sibTransId="{04277FBE-E7CE-44D9-B569-C277FC8ABBE0}"/>
    <dgm:cxn modelId="{283F7D5D-D13D-4449-8E33-DBF9D8DF3B33}" type="presOf" srcId="{6B7230F2-3B59-479B-A046-36C4B58504B4}" destId="{A3136BB5-372C-462A-B897-227A31825A0E}" srcOrd="0" destOrd="0" presId="urn:microsoft.com/office/officeart/2005/8/layout/vProcess5"/>
    <dgm:cxn modelId="{E9D88041-C82A-47C2-AD77-2BB54F860220}" type="presOf" srcId="{4D7B7CDA-C265-46E1-B3FA-1A6FDAE04F87}" destId="{12B513CA-2C4A-4F80-800C-5043075B7284}" srcOrd="0" destOrd="0" presId="urn:microsoft.com/office/officeart/2005/8/layout/vProcess5"/>
    <dgm:cxn modelId="{15FFB54F-0401-4E01-8B94-5D942848734D}" type="presOf" srcId="{1CE54DCF-8349-4992-8A96-6F08FB1D2AC2}" destId="{45207BA2-0831-4C53-873F-A5118CE7CE4E}" srcOrd="0" destOrd="0" presId="urn:microsoft.com/office/officeart/2005/8/layout/vProcess5"/>
    <dgm:cxn modelId="{2CFA4782-98DB-4C79-A7C1-7F307ED2832F}" type="presOf" srcId="{E6388051-B320-4B5F-8F29-2D99B1EFB4A1}" destId="{2FF8ABE8-ED5C-4C37-B5C4-269C9B43F219}" srcOrd="0" destOrd="0" presId="urn:microsoft.com/office/officeart/2005/8/layout/vProcess5"/>
    <dgm:cxn modelId="{64B24489-7359-4FC0-8D7B-B21B8411F67C}" type="presOf" srcId="{0A760A3D-8E83-48D4-9E5B-75CDC5C5CE8E}" destId="{0DB6A27B-3352-4E4A-A248-D4C96D4E0A23}" srcOrd="0" destOrd="0" presId="urn:microsoft.com/office/officeart/2005/8/layout/vProcess5"/>
    <dgm:cxn modelId="{2423AA8B-0262-439F-BE85-A287163DD4D7}" srcId="{4D7B7CDA-C265-46E1-B3FA-1A6FDAE04F87}" destId="{6A04288C-C14B-4086-A386-CA88F2B21310}" srcOrd="1" destOrd="0" parTransId="{0270368A-AA2A-485D-BB9D-DE758BDF2FD4}" sibTransId="{6B7230F2-3B59-479B-A046-36C4B58504B4}"/>
    <dgm:cxn modelId="{EF65908F-EE55-48A8-9866-A4AF6E985D67}" type="presOf" srcId="{1CE54DCF-8349-4992-8A96-6F08FB1D2AC2}" destId="{54DB44F4-08F6-41ED-B379-DF75C0A3490F}" srcOrd="1" destOrd="0" presId="urn:microsoft.com/office/officeart/2005/8/layout/vProcess5"/>
    <dgm:cxn modelId="{F9313DA5-65BC-4256-88EE-3EADD9150149}" type="presOf" srcId="{72675F20-35F8-4C62-B1D4-E4888F1051AC}" destId="{82D0A339-544D-43EF-B424-F9D8C751393E}" srcOrd="0" destOrd="0" presId="urn:microsoft.com/office/officeart/2005/8/layout/vProcess5"/>
    <dgm:cxn modelId="{87EB83BF-41CC-4BC5-8058-4CD45A4C800F}" type="presOf" srcId="{0A760A3D-8E83-48D4-9E5B-75CDC5C5CE8E}" destId="{0399864E-AA34-4B8A-94FB-CEFD172D92E4}" srcOrd="1" destOrd="0" presId="urn:microsoft.com/office/officeart/2005/8/layout/vProcess5"/>
    <dgm:cxn modelId="{6832D6C1-9547-4100-B223-599918758874}" type="presOf" srcId="{E6388051-B320-4B5F-8F29-2D99B1EFB4A1}" destId="{98E900D2-488D-4EEB-ABE9-7F894C3B3A1E}" srcOrd="1" destOrd="0" presId="urn:microsoft.com/office/officeart/2005/8/layout/vProcess5"/>
    <dgm:cxn modelId="{F97671CE-C53B-4CF9-A138-7D7403884A41}" type="presOf" srcId="{7CC12048-87FF-4C20-9E7C-2031A1589862}" destId="{05D14EF9-C9AA-4656-8129-E6E458F16EF8}" srcOrd="0" destOrd="0" presId="urn:microsoft.com/office/officeart/2005/8/layout/vProcess5"/>
    <dgm:cxn modelId="{E4CB402A-5A1B-4112-B9D1-CE04A53A9AA9}" type="presParOf" srcId="{12B513CA-2C4A-4F80-800C-5043075B7284}" destId="{440F3969-8C71-4BE0-B740-2D30CC6ADF8C}" srcOrd="0" destOrd="0" presId="urn:microsoft.com/office/officeart/2005/8/layout/vProcess5"/>
    <dgm:cxn modelId="{A6AF8E19-EBF1-4F73-84C6-BC0194AD350A}" type="presParOf" srcId="{12B513CA-2C4A-4F80-800C-5043075B7284}" destId="{0DB6A27B-3352-4E4A-A248-D4C96D4E0A23}" srcOrd="1" destOrd="0" presId="urn:microsoft.com/office/officeart/2005/8/layout/vProcess5"/>
    <dgm:cxn modelId="{66726C06-29FC-40A6-BFCB-F10D5FB06B5E}" type="presParOf" srcId="{12B513CA-2C4A-4F80-800C-5043075B7284}" destId="{E2C1DA0C-D9AD-43B1-A00E-40D8093DAB54}" srcOrd="2" destOrd="0" presId="urn:microsoft.com/office/officeart/2005/8/layout/vProcess5"/>
    <dgm:cxn modelId="{5CEF898B-CFCC-459C-9BDA-25A47B74EAC4}" type="presParOf" srcId="{12B513CA-2C4A-4F80-800C-5043075B7284}" destId="{45207BA2-0831-4C53-873F-A5118CE7CE4E}" srcOrd="3" destOrd="0" presId="urn:microsoft.com/office/officeart/2005/8/layout/vProcess5"/>
    <dgm:cxn modelId="{0537AB14-7B1E-49C4-BABB-5D5CC943BD48}" type="presParOf" srcId="{12B513CA-2C4A-4F80-800C-5043075B7284}" destId="{2FF8ABE8-ED5C-4C37-B5C4-269C9B43F219}" srcOrd="4" destOrd="0" presId="urn:microsoft.com/office/officeart/2005/8/layout/vProcess5"/>
    <dgm:cxn modelId="{028A6EAA-93B8-438F-9AA1-204CAD9E5713}" type="presParOf" srcId="{12B513CA-2C4A-4F80-800C-5043075B7284}" destId="{82D0A339-544D-43EF-B424-F9D8C751393E}" srcOrd="5" destOrd="0" presId="urn:microsoft.com/office/officeart/2005/8/layout/vProcess5"/>
    <dgm:cxn modelId="{FC46D94F-F59D-4A87-A343-3C441C33B8D2}" type="presParOf" srcId="{12B513CA-2C4A-4F80-800C-5043075B7284}" destId="{A3136BB5-372C-462A-B897-227A31825A0E}" srcOrd="6" destOrd="0" presId="urn:microsoft.com/office/officeart/2005/8/layout/vProcess5"/>
    <dgm:cxn modelId="{DFDC7A85-D0CB-48B9-AD48-81A3D3F3598B}" type="presParOf" srcId="{12B513CA-2C4A-4F80-800C-5043075B7284}" destId="{05D14EF9-C9AA-4656-8129-E6E458F16EF8}" srcOrd="7" destOrd="0" presId="urn:microsoft.com/office/officeart/2005/8/layout/vProcess5"/>
    <dgm:cxn modelId="{0AE732D6-0FDF-4F05-8975-131DF246EEC2}" type="presParOf" srcId="{12B513CA-2C4A-4F80-800C-5043075B7284}" destId="{0399864E-AA34-4B8A-94FB-CEFD172D92E4}" srcOrd="8" destOrd="0" presId="urn:microsoft.com/office/officeart/2005/8/layout/vProcess5"/>
    <dgm:cxn modelId="{E4CEA984-55B3-4A1A-800B-DFBEB119DA75}" type="presParOf" srcId="{12B513CA-2C4A-4F80-800C-5043075B7284}" destId="{EE693B82-C05A-407D-A994-B1194787C93D}" srcOrd="9" destOrd="0" presId="urn:microsoft.com/office/officeart/2005/8/layout/vProcess5"/>
    <dgm:cxn modelId="{98A51F4F-20C3-4513-84C2-3C0EC49CE1D2}" type="presParOf" srcId="{12B513CA-2C4A-4F80-800C-5043075B7284}" destId="{54DB44F4-08F6-41ED-B379-DF75C0A3490F}" srcOrd="10" destOrd="0" presId="urn:microsoft.com/office/officeart/2005/8/layout/vProcess5"/>
    <dgm:cxn modelId="{1707498D-7EA5-4E8B-9914-0D22D1DE7131}" type="presParOf" srcId="{12B513CA-2C4A-4F80-800C-5043075B7284}" destId="{98E900D2-488D-4EEB-ABE9-7F894C3B3A1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5483C4-9493-4BF5-9DC8-1D0A5E497F2A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F01C1B2-09AB-4782-AD1C-911E4AE5BD92}">
      <dgm:prSet phldrT="[Text]"/>
      <dgm:spPr/>
      <dgm:t>
        <a:bodyPr/>
        <a:lstStyle/>
        <a:p>
          <a:r>
            <a:rPr lang="en-AU" dirty="0"/>
            <a:t>Object</a:t>
          </a:r>
        </a:p>
      </dgm:t>
    </dgm:pt>
    <dgm:pt modelId="{7B25FB58-DAE4-4E3D-B9B0-FDDAA3723E6B}" type="parTrans" cxnId="{09237F70-60A6-4B34-8E32-E6DB3946C056}">
      <dgm:prSet/>
      <dgm:spPr/>
      <dgm:t>
        <a:bodyPr/>
        <a:lstStyle/>
        <a:p>
          <a:endParaRPr lang="en-AU"/>
        </a:p>
      </dgm:t>
    </dgm:pt>
    <dgm:pt modelId="{7B9E4FD8-664F-4F45-B6FA-F7B73E1A2A79}" type="sibTrans" cxnId="{09237F70-60A6-4B34-8E32-E6DB3946C056}">
      <dgm:prSet/>
      <dgm:spPr/>
      <dgm:t>
        <a:bodyPr/>
        <a:lstStyle/>
        <a:p>
          <a:endParaRPr lang="en-AU"/>
        </a:p>
      </dgm:t>
    </dgm:pt>
    <dgm:pt modelId="{0B905539-E707-4B2F-828C-5D80D4EC0018}">
      <dgm:prSet phldrT="[Text]"/>
      <dgm:spPr/>
      <dgm:t>
        <a:bodyPr/>
        <a:lstStyle/>
        <a:p>
          <a:r>
            <a:rPr lang="en-AU" dirty="0"/>
            <a:t>Class</a:t>
          </a:r>
        </a:p>
      </dgm:t>
    </dgm:pt>
    <dgm:pt modelId="{FAAE0A7B-57F0-4449-88A5-4CB6ACB036F4}" type="parTrans" cxnId="{7A608D31-8959-4B30-A72D-CC1CB63B1019}">
      <dgm:prSet/>
      <dgm:spPr/>
      <dgm:t>
        <a:bodyPr/>
        <a:lstStyle/>
        <a:p>
          <a:endParaRPr lang="en-AU"/>
        </a:p>
      </dgm:t>
    </dgm:pt>
    <dgm:pt modelId="{7DF6F375-30BE-4F1A-B835-24FACADF5F08}" type="sibTrans" cxnId="{7A608D31-8959-4B30-A72D-CC1CB63B1019}">
      <dgm:prSet/>
      <dgm:spPr/>
      <dgm:t>
        <a:bodyPr/>
        <a:lstStyle/>
        <a:p>
          <a:endParaRPr lang="en-AU"/>
        </a:p>
      </dgm:t>
    </dgm:pt>
    <dgm:pt modelId="{CC032BB1-169C-496E-A612-AB4E2310F2DA}" type="pres">
      <dgm:prSet presAssocID="{845483C4-9493-4BF5-9DC8-1D0A5E497F2A}" presName="Name0" presStyleCnt="0">
        <dgm:presLayoutVars>
          <dgm:dir/>
          <dgm:resizeHandles val="exact"/>
        </dgm:presLayoutVars>
      </dgm:prSet>
      <dgm:spPr/>
    </dgm:pt>
    <dgm:pt modelId="{31B63DDB-27D3-41D2-A8AE-09FCED4CBC95}" type="pres">
      <dgm:prSet presAssocID="{AF01C1B2-09AB-4782-AD1C-911E4AE5BD92}" presName="Name5" presStyleLbl="vennNode1" presStyleIdx="0" presStyleCnt="2">
        <dgm:presLayoutVars>
          <dgm:bulletEnabled val="1"/>
        </dgm:presLayoutVars>
      </dgm:prSet>
      <dgm:spPr/>
    </dgm:pt>
    <dgm:pt modelId="{9B9A3403-2F8C-4AE7-914F-5522EA8096F1}" type="pres">
      <dgm:prSet presAssocID="{7B9E4FD8-664F-4F45-B6FA-F7B73E1A2A79}" presName="space" presStyleCnt="0"/>
      <dgm:spPr/>
    </dgm:pt>
    <dgm:pt modelId="{D6114BA9-C4EF-4CB9-9DF3-825AF4AE56FC}" type="pres">
      <dgm:prSet presAssocID="{0B905539-E707-4B2F-828C-5D80D4EC0018}" presName="Name5" presStyleLbl="vennNode1" presStyleIdx="1" presStyleCnt="2">
        <dgm:presLayoutVars>
          <dgm:bulletEnabled val="1"/>
        </dgm:presLayoutVars>
      </dgm:prSet>
      <dgm:spPr/>
    </dgm:pt>
  </dgm:ptLst>
  <dgm:cxnLst>
    <dgm:cxn modelId="{8F3AD707-E20F-4AD9-9C53-B9D5B1069E9E}" type="presOf" srcId="{0B905539-E707-4B2F-828C-5D80D4EC0018}" destId="{D6114BA9-C4EF-4CB9-9DF3-825AF4AE56FC}" srcOrd="0" destOrd="0" presId="urn:microsoft.com/office/officeart/2005/8/layout/venn3"/>
    <dgm:cxn modelId="{7A608D31-8959-4B30-A72D-CC1CB63B1019}" srcId="{845483C4-9493-4BF5-9DC8-1D0A5E497F2A}" destId="{0B905539-E707-4B2F-828C-5D80D4EC0018}" srcOrd="1" destOrd="0" parTransId="{FAAE0A7B-57F0-4449-88A5-4CB6ACB036F4}" sibTransId="{7DF6F375-30BE-4F1A-B835-24FACADF5F08}"/>
    <dgm:cxn modelId="{09237F70-60A6-4B34-8E32-E6DB3946C056}" srcId="{845483C4-9493-4BF5-9DC8-1D0A5E497F2A}" destId="{AF01C1B2-09AB-4782-AD1C-911E4AE5BD92}" srcOrd="0" destOrd="0" parTransId="{7B25FB58-DAE4-4E3D-B9B0-FDDAA3723E6B}" sibTransId="{7B9E4FD8-664F-4F45-B6FA-F7B73E1A2A79}"/>
    <dgm:cxn modelId="{0C3F99BE-C528-4B99-8399-D3C51B6D521A}" type="presOf" srcId="{845483C4-9493-4BF5-9DC8-1D0A5E497F2A}" destId="{CC032BB1-169C-496E-A612-AB4E2310F2DA}" srcOrd="0" destOrd="0" presId="urn:microsoft.com/office/officeart/2005/8/layout/venn3"/>
    <dgm:cxn modelId="{B02DDBCA-116C-4114-A9D7-AB4933850BCC}" type="presOf" srcId="{AF01C1B2-09AB-4782-AD1C-911E4AE5BD92}" destId="{31B63DDB-27D3-41D2-A8AE-09FCED4CBC95}" srcOrd="0" destOrd="0" presId="urn:microsoft.com/office/officeart/2005/8/layout/venn3"/>
    <dgm:cxn modelId="{CF080395-A1A5-407D-90CB-7C4934BB6E6B}" type="presParOf" srcId="{CC032BB1-169C-496E-A612-AB4E2310F2DA}" destId="{31B63DDB-27D3-41D2-A8AE-09FCED4CBC95}" srcOrd="0" destOrd="0" presId="urn:microsoft.com/office/officeart/2005/8/layout/venn3"/>
    <dgm:cxn modelId="{23FA8EDE-3519-4118-8CE2-39917BDAB632}" type="presParOf" srcId="{CC032BB1-169C-496E-A612-AB4E2310F2DA}" destId="{9B9A3403-2F8C-4AE7-914F-5522EA8096F1}" srcOrd="1" destOrd="0" presId="urn:microsoft.com/office/officeart/2005/8/layout/venn3"/>
    <dgm:cxn modelId="{E79B3902-DDF8-4EAD-A18A-7BC90F0707EB}" type="presParOf" srcId="{CC032BB1-169C-496E-A612-AB4E2310F2DA}" destId="{D6114BA9-C4EF-4CB9-9DF3-825AF4AE56FC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B1055A-7B46-43A5-83FE-658DEE5B010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BA609B21-4409-4DBF-817A-AA5B98E06363}">
      <dgm:prSet phldrT="[Text]"/>
      <dgm:spPr/>
      <dgm:t>
        <a:bodyPr/>
        <a:lstStyle/>
        <a:p>
          <a:r>
            <a:rPr lang="en-AU" dirty="0"/>
            <a:t>What does it do? </a:t>
          </a:r>
        </a:p>
      </dgm:t>
    </dgm:pt>
    <dgm:pt modelId="{E26E9802-E40E-4BD7-8D18-3C8D179D0D7E}" type="parTrans" cxnId="{FFB74F0D-8C6B-4BBB-AFF2-EDA298BDA447}">
      <dgm:prSet/>
      <dgm:spPr/>
      <dgm:t>
        <a:bodyPr/>
        <a:lstStyle/>
        <a:p>
          <a:endParaRPr lang="en-AU"/>
        </a:p>
      </dgm:t>
    </dgm:pt>
    <dgm:pt modelId="{F9FC792B-6A9A-4635-B38A-002871CCA4A3}" type="sibTrans" cxnId="{FFB74F0D-8C6B-4BBB-AFF2-EDA298BDA447}">
      <dgm:prSet/>
      <dgm:spPr/>
      <dgm:t>
        <a:bodyPr/>
        <a:lstStyle/>
        <a:p>
          <a:endParaRPr lang="en-AU"/>
        </a:p>
      </dgm:t>
    </dgm:pt>
    <dgm:pt modelId="{0F232022-F662-48DD-9771-B990E51518F9}">
      <dgm:prSet phldrT="[Text]"/>
      <dgm:spPr/>
      <dgm:t>
        <a:bodyPr/>
        <a:lstStyle/>
        <a:p>
          <a:r>
            <a:rPr lang="en-AU" dirty="0"/>
            <a:t>Method name</a:t>
          </a:r>
        </a:p>
      </dgm:t>
    </dgm:pt>
    <dgm:pt modelId="{CC45C632-788C-48D7-9592-31815EEA212D}" type="parTrans" cxnId="{3C8E6903-B3B5-4486-B694-21591EFE01D8}">
      <dgm:prSet/>
      <dgm:spPr/>
      <dgm:t>
        <a:bodyPr/>
        <a:lstStyle/>
        <a:p>
          <a:endParaRPr lang="en-AU"/>
        </a:p>
      </dgm:t>
    </dgm:pt>
    <dgm:pt modelId="{65F1EAF0-F585-44FE-ADDB-1D11E07855BE}" type="sibTrans" cxnId="{3C8E6903-B3B5-4486-B694-21591EFE01D8}">
      <dgm:prSet/>
      <dgm:spPr/>
      <dgm:t>
        <a:bodyPr/>
        <a:lstStyle/>
        <a:p>
          <a:endParaRPr lang="en-AU"/>
        </a:p>
      </dgm:t>
    </dgm:pt>
    <dgm:pt modelId="{65FE92E0-3D62-4AAA-9BA5-26CF7538FFBF}">
      <dgm:prSet phldrT="[Text]"/>
      <dgm:spPr/>
      <dgm:t>
        <a:bodyPr/>
        <a:lstStyle/>
        <a:p>
          <a:r>
            <a:rPr lang="en-AU" dirty="0"/>
            <a:t>Return type</a:t>
          </a:r>
        </a:p>
      </dgm:t>
    </dgm:pt>
    <dgm:pt modelId="{76FB8658-9F12-4C1C-8FDD-DF6AE94A7234}" type="parTrans" cxnId="{023458F7-F473-4BA4-B0EB-D5A7C1034E66}">
      <dgm:prSet/>
      <dgm:spPr/>
      <dgm:t>
        <a:bodyPr/>
        <a:lstStyle/>
        <a:p>
          <a:endParaRPr lang="en-AU"/>
        </a:p>
      </dgm:t>
    </dgm:pt>
    <dgm:pt modelId="{708BF901-1573-49D8-AC8F-D64F78480EF2}" type="sibTrans" cxnId="{023458F7-F473-4BA4-B0EB-D5A7C1034E66}">
      <dgm:prSet/>
      <dgm:spPr/>
      <dgm:t>
        <a:bodyPr/>
        <a:lstStyle/>
        <a:p>
          <a:endParaRPr lang="en-AU"/>
        </a:p>
      </dgm:t>
    </dgm:pt>
    <dgm:pt modelId="{6BE5174A-878E-40F7-A651-10FD6C060BF0}">
      <dgm:prSet phldrT="[Text]"/>
      <dgm:spPr/>
      <dgm:t>
        <a:bodyPr/>
        <a:lstStyle/>
        <a:p>
          <a:r>
            <a:rPr lang="en-AU" dirty="0"/>
            <a:t>Structure – sequence, selection, iteration</a:t>
          </a:r>
        </a:p>
      </dgm:t>
    </dgm:pt>
    <dgm:pt modelId="{7C5EBA16-921E-45C7-BE87-E3EB902FB83C}" type="parTrans" cxnId="{CD11FBD3-25A1-48CA-B5B6-8C464B8AB1BF}">
      <dgm:prSet/>
      <dgm:spPr/>
      <dgm:t>
        <a:bodyPr/>
        <a:lstStyle/>
        <a:p>
          <a:endParaRPr lang="en-AU"/>
        </a:p>
      </dgm:t>
    </dgm:pt>
    <dgm:pt modelId="{ABE9C1E3-6C86-45E5-9EA1-1A93C56424F3}" type="sibTrans" cxnId="{CD11FBD3-25A1-48CA-B5B6-8C464B8AB1BF}">
      <dgm:prSet/>
      <dgm:spPr/>
      <dgm:t>
        <a:bodyPr/>
        <a:lstStyle/>
        <a:p>
          <a:endParaRPr lang="en-AU"/>
        </a:p>
      </dgm:t>
    </dgm:pt>
    <dgm:pt modelId="{243D6C97-EECF-4606-959C-C493C7C30303}">
      <dgm:prSet phldrT="[Text]"/>
      <dgm:spPr/>
      <dgm:t>
        <a:bodyPr/>
        <a:lstStyle/>
        <a:p>
          <a:r>
            <a:rPr lang="en-AU" dirty="0"/>
            <a:t>What do we have?</a:t>
          </a:r>
        </a:p>
      </dgm:t>
    </dgm:pt>
    <dgm:pt modelId="{65D6185C-9AFC-4E90-A8C7-A8E2300C0D80}" type="parTrans" cxnId="{E693E0BB-D8AB-4778-B3DA-342CCF4ACB56}">
      <dgm:prSet/>
      <dgm:spPr/>
      <dgm:t>
        <a:bodyPr/>
        <a:lstStyle/>
        <a:p>
          <a:endParaRPr lang="en-AU"/>
        </a:p>
      </dgm:t>
    </dgm:pt>
    <dgm:pt modelId="{CA50F1BA-6360-4853-8454-218D0DDDEFF3}" type="sibTrans" cxnId="{E693E0BB-D8AB-4778-B3DA-342CCF4ACB56}">
      <dgm:prSet/>
      <dgm:spPr/>
      <dgm:t>
        <a:bodyPr/>
        <a:lstStyle/>
        <a:p>
          <a:endParaRPr lang="en-AU"/>
        </a:p>
      </dgm:t>
    </dgm:pt>
    <dgm:pt modelId="{2F43A641-26BC-48AB-A85D-837E40F930A0}">
      <dgm:prSet phldrT="[Text]"/>
      <dgm:spPr/>
      <dgm:t>
        <a:bodyPr/>
        <a:lstStyle/>
        <a:p>
          <a:r>
            <a:rPr lang="en-AU" dirty="0"/>
            <a:t>Attributes</a:t>
          </a:r>
        </a:p>
      </dgm:t>
    </dgm:pt>
    <dgm:pt modelId="{0C0DED9D-66D6-4AEB-AD66-6A855A7A4343}" type="parTrans" cxnId="{39640AC9-DAA5-4F1D-84EB-8D13A53D82D8}">
      <dgm:prSet/>
      <dgm:spPr/>
      <dgm:t>
        <a:bodyPr/>
        <a:lstStyle/>
        <a:p>
          <a:endParaRPr lang="en-AU"/>
        </a:p>
      </dgm:t>
    </dgm:pt>
    <dgm:pt modelId="{96BB633C-62B8-477F-B5AC-A52EB970D6B0}" type="sibTrans" cxnId="{39640AC9-DAA5-4F1D-84EB-8D13A53D82D8}">
      <dgm:prSet/>
      <dgm:spPr/>
      <dgm:t>
        <a:bodyPr/>
        <a:lstStyle/>
        <a:p>
          <a:endParaRPr lang="en-AU"/>
        </a:p>
      </dgm:t>
    </dgm:pt>
    <dgm:pt modelId="{6EAE21A9-9812-4E01-976F-783AD523F2FD}">
      <dgm:prSet phldrT="[Text]"/>
      <dgm:spPr/>
      <dgm:t>
        <a:bodyPr/>
        <a:lstStyle/>
        <a:p>
          <a:r>
            <a:rPr lang="en-AU" dirty="0"/>
            <a:t>Other methods</a:t>
          </a:r>
        </a:p>
      </dgm:t>
    </dgm:pt>
    <dgm:pt modelId="{525B4103-7BA7-48D5-8DE2-754023732EE3}" type="parTrans" cxnId="{D81A681C-244A-4E2A-99D8-6CC0B99A8220}">
      <dgm:prSet/>
      <dgm:spPr/>
      <dgm:t>
        <a:bodyPr/>
        <a:lstStyle/>
        <a:p>
          <a:endParaRPr lang="en-AU"/>
        </a:p>
      </dgm:t>
    </dgm:pt>
    <dgm:pt modelId="{A2FE7E3C-2F89-4990-BA33-8CA6A761895C}" type="sibTrans" cxnId="{D81A681C-244A-4E2A-99D8-6CC0B99A8220}">
      <dgm:prSet/>
      <dgm:spPr/>
      <dgm:t>
        <a:bodyPr/>
        <a:lstStyle/>
        <a:p>
          <a:endParaRPr lang="en-AU"/>
        </a:p>
      </dgm:t>
    </dgm:pt>
    <dgm:pt modelId="{02A88438-AB57-49C2-A084-25F84AAFA87B}">
      <dgm:prSet phldrT="[Text]"/>
      <dgm:spPr/>
      <dgm:t>
        <a:bodyPr/>
        <a:lstStyle/>
        <a:p>
          <a:r>
            <a:rPr lang="en-AU" dirty="0"/>
            <a:t>What do we need?</a:t>
          </a:r>
        </a:p>
      </dgm:t>
    </dgm:pt>
    <dgm:pt modelId="{797D7DA7-E25F-47BB-9CBF-1EC1CB59416C}" type="parTrans" cxnId="{38C42C6D-17D6-4CA2-8EC8-2F2BBCEE96E4}">
      <dgm:prSet/>
      <dgm:spPr/>
      <dgm:t>
        <a:bodyPr/>
        <a:lstStyle/>
        <a:p>
          <a:endParaRPr lang="en-AU"/>
        </a:p>
      </dgm:t>
    </dgm:pt>
    <dgm:pt modelId="{4AB7ACAA-A7F5-4820-B4DE-E4F331ACFA51}" type="sibTrans" cxnId="{38C42C6D-17D6-4CA2-8EC8-2F2BBCEE96E4}">
      <dgm:prSet/>
      <dgm:spPr/>
      <dgm:t>
        <a:bodyPr/>
        <a:lstStyle/>
        <a:p>
          <a:endParaRPr lang="en-AU"/>
        </a:p>
      </dgm:t>
    </dgm:pt>
    <dgm:pt modelId="{A0C4832C-B286-407F-AE54-933B3F8F2020}">
      <dgm:prSet phldrT="[Text]"/>
      <dgm:spPr/>
      <dgm:t>
        <a:bodyPr/>
        <a:lstStyle/>
        <a:p>
          <a:r>
            <a:rPr lang="en-AU" dirty="0"/>
            <a:t>Parameters</a:t>
          </a:r>
        </a:p>
      </dgm:t>
    </dgm:pt>
    <dgm:pt modelId="{DA218992-8D92-42CA-A445-B77D99069E7E}" type="parTrans" cxnId="{23F2BA1F-F0FD-4662-8AA9-B5B6AB6E7BE0}">
      <dgm:prSet/>
      <dgm:spPr/>
      <dgm:t>
        <a:bodyPr/>
        <a:lstStyle/>
        <a:p>
          <a:endParaRPr lang="en-AU"/>
        </a:p>
      </dgm:t>
    </dgm:pt>
    <dgm:pt modelId="{BFD75187-524D-4B0A-BA19-EF58080098A3}" type="sibTrans" cxnId="{23F2BA1F-F0FD-4662-8AA9-B5B6AB6E7BE0}">
      <dgm:prSet/>
      <dgm:spPr/>
      <dgm:t>
        <a:bodyPr/>
        <a:lstStyle/>
        <a:p>
          <a:endParaRPr lang="en-AU"/>
        </a:p>
      </dgm:t>
    </dgm:pt>
    <dgm:pt modelId="{9C6619DF-5C74-49BC-A9D6-D5F8921F6956}" type="pres">
      <dgm:prSet presAssocID="{32B1055A-7B46-43A5-83FE-658DEE5B010C}" presName="Name0" presStyleCnt="0">
        <dgm:presLayoutVars>
          <dgm:dir/>
          <dgm:animLvl val="lvl"/>
          <dgm:resizeHandles val="exact"/>
        </dgm:presLayoutVars>
      </dgm:prSet>
      <dgm:spPr/>
    </dgm:pt>
    <dgm:pt modelId="{F029E92A-4CEB-4677-BFB0-4D6383C9D812}" type="pres">
      <dgm:prSet presAssocID="{BA609B21-4409-4DBF-817A-AA5B98E06363}" presName="linNode" presStyleCnt="0"/>
      <dgm:spPr/>
    </dgm:pt>
    <dgm:pt modelId="{7521B6CD-DEB7-4EDB-94B1-6DB439801AA7}" type="pres">
      <dgm:prSet presAssocID="{BA609B21-4409-4DBF-817A-AA5B98E0636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897E520-96FA-442D-A32B-7A77046259E8}" type="pres">
      <dgm:prSet presAssocID="{BA609B21-4409-4DBF-817A-AA5B98E06363}" presName="descendantText" presStyleLbl="alignAccFollowNode1" presStyleIdx="0" presStyleCnt="3">
        <dgm:presLayoutVars>
          <dgm:bulletEnabled val="1"/>
        </dgm:presLayoutVars>
      </dgm:prSet>
      <dgm:spPr/>
    </dgm:pt>
    <dgm:pt modelId="{28204E7B-100F-44E6-B232-405870CCC8B1}" type="pres">
      <dgm:prSet presAssocID="{F9FC792B-6A9A-4635-B38A-002871CCA4A3}" presName="sp" presStyleCnt="0"/>
      <dgm:spPr/>
    </dgm:pt>
    <dgm:pt modelId="{15B97185-5726-417B-8B88-C269C2B01BF7}" type="pres">
      <dgm:prSet presAssocID="{243D6C97-EECF-4606-959C-C493C7C30303}" presName="linNode" presStyleCnt="0"/>
      <dgm:spPr/>
    </dgm:pt>
    <dgm:pt modelId="{F118A651-3CFB-43FF-A556-26E3820B3E32}" type="pres">
      <dgm:prSet presAssocID="{243D6C97-EECF-4606-959C-C493C7C3030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E1C60D8-A62A-4576-9C29-A88E543BBECE}" type="pres">
      <dgm:prSet presAssocID="{243D6C97-EECF-4606-959C-C493C7C30303}" presName="descendantText" presStyleLbl="alignAccFollowNode1" presStyleIdx="1" presStyleCnt="3">
        <dgm:presLayoutVars>
          <dgm:bulletEnabled val="1"/>
        </dgm:presLayoutVars>
      </dgm:prSet>
      <dgm:spPr/>
    </dgm:pt>
    <dgm:pt modelId="{6BD365BD-81C3-46F6-8595-0A3041B25417}" type="pres">
      <dgm:prSet presAssocID="{CA50F1BA-6360-4853-8454-218D0DDDEFF3}" presName="sp" presStyleCnt="0"/>
      <dgm:spPr/>
    </dgm:pt>
    <dgm:pt modelId="{B8C7CA22-6305-42CE-8B01-3389CB61748A}" type="pres">
      <dgm:prSet presAssocID="{02A88438-AB57-49C2-A084-25F84AAFA87B}" presName="linNode" presStyleCnt="0"/>
      <dgm:spPr/>
    </dgm:pt>
    <dgm:pt modelId="{6BD3B71E-E8C5-4E62-9E00-794F483AB279}" type="pres">
      <dgm:prSet presAssocID="{02A88438-AB57-49C2-A084-25F84AAFA87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9FF6FB4-654F-464C-B622-393DC7275919}" type="pres">
      <dgm:prSet presAssocID="{02A88438-AB57-49C2-A084-25F84AAFA87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C8E6903-B3B5-4486-B694-21591EFE01D8}" srcId="{BA609B21-4409-4DBF-817A-AA5B98E06363}" destId="{0F232022-F662-48DD-9771-B990E51518F9}" srcOrd="0" destOrd="0" parTransId="{CC45C632-788C-48D7-9592-31815EEA212D}" sibTransId="{65F1EAF0-F585-44FE-ADDB-1D11E07855BE}"/>
    <dgm:cxn modelId="{0384320B-C14D-40B0-9253-04BBEBA244F7}" type="presOf" srcId="{6BE5174A-878E-40F7-A651-10FD6C060BF0}" destId="{C897E520-96FA-442D-A32B-7A77046259E8}" srcOrd="0" destOrd="2" presId="urn:microsoft.com/office/officeart/2005/8/layout/vList5"/>
    <dgm:cxn modelId="{C9F5330C-0F26-4B6B-8E41-52BF6684D87E}" type="presOf" srcId="{2F43A641-26BC-48AB-A85D-837E40F930A0}" destId="{6E1C60D8-A62A-4576-9C29-A88E543BBECE}" srcOrd="0" destOrd="0" presId="urn:microsoft.com/office/officeart/2005/8/layout/vList5"/>
    <dgm:cxn modelId="{FFB74F0D-8C6B-4BBB-AFF2-EDA298BDA447}" srcId="{32B1055A-7B46-43A5-83FE-658DEE5B010C}" destId="{BA609B21-4409-4DBF-817A-AA5B98E06363}" srcOrd="0" destOrd="0" parTransId="{E26E9802-E40E-4BD7-8D18-3C8D179D0D7E}" sibTransId="{F9FC792B-6A9A-4635-B38A-002871CCA4A3}"/>
    <dgm:cxn modelId="{7D957613-B91D-4215-8B97-CD97C607CE85}" type="presOf" srcId="{6EAE21A9-9812-4E01-976F-783AD523F2FD}" destId="{6E1C60D8-A62A-4576-9C29-A88E543BBECE}" srcOrd="0" destOrd="1" presId="urn:microsoft.com/office/officeart/2005/8/layout/vList5"/>
    <dgm:cxn modelId="{D81A681C-244A-4E2A-99D8-6CC0B99A8220}" srcId="{243D6C97-EECF-4606-959C-C493C7C30303}" destId="{6EAE21A9-9812-4E01-976F-783AD523F2FD}" srcOrd="1" destOrd="0" parTransId="{525B4103-7BA7-48D5-8DE2-754023732EE3}" sibTransId="{A2FE7E3C-2F89-4990-BA33-8CA6A761895C}"/>
    <dgm:cxn modelId="{23F2BA1F-F0FD-4662-8AA9-B5B6AB6E7BE0}" srcId="{02A88438-AB57-49C2-A084-25F84AAFA87B}" destId="{A0C4832C-B286-407F-AE54-933B3F8F2020}" srcOrd="0" destOrd="0" parTransId="{DA218992-8D92-42CA-A445-B77D99069E7E}" sibTransId="{BFD75187-524D-4B0A-BA19-EF58080098A3}"/>
    <dgm:cxn modelId="{38C42C6D-17D6-4CA2-8EC8-2F2BBCEE96E4}" srcId="{32B1055A-7B46-43A5-83FE-658DEE5B010C}" destId="{02A88438-AB57-49C2-A084-25F84AAFA87B}" srcOrd="2" destOrd="0" parTransId="{797D7DA7-E25F-47BB-9CBF-1EC1CB59416C}" sibTransId="{4AB7ACAA-A7F5-4820-B4DE-E4F331ACFA51}"/>
    <dgm:cxn modelId="{CA1F2F77-9999-42CA-82ED-EB8B7A4D1F54}" type="presOf" srcId="{65FE92E0-3D62-4AAA-9BA5-26CF7538FFBF}" destId="{C897E520-96FA-442D-A32B-7A77046259E8}" srcOrd="0" destOrd="1" presId="urn:microsoft.com/office/officeart/2005/8/layout/vList5"/>
    <dgm:cxn modelId="{8B110C98-DB33-4D55-9984-B59A766B378A}" type="presOf" srcId="{0F232022-F662-48DD-9771-B990E51518F9}" destId="{C897E520-96FA-442D-A32B-7A77046259E8}" srcOrd="0" destOrd="0" presId="urn:microsoft.com/office/officeart/2005/8/layout/vList5"/>
    <dgm:cxn modelId="{DCE8AE9E-B5AA-436D-9E36-EC6D26C507F2}" type="presOf" srcId="{243D6C97-EECF-4606-959C-C493C7C30303}" destId="{F118A651-3CFB-43FF-A556-26E3820B3E32}" srcOrd="0" destOrd="0" presId="urn:microsoft.com/office/officeart/2005/8/layout/vList5"/>
    <dgm:cxn modelId="{F9C7D9BA-37B8-4C50-A177-DA80B32302FF}" type="presOf" srcId="{A0C4832C-B286-407F-AE54-933B3F8F2020}" destId="{D9FF6FB4-654F-464C-B622-393DC7275919}" srcOrd="0" destOrd="0" presId="urn:microsoft.com/office/officeart/2005/8/layout/vList5"/>
    <dgm:cxn modelId="{E693E0BB-D8AB-4778-B3DA-342CCF4ACB56}" srcId="{32B1055A-7B46-43A5-83FE-658DEE5B010C}" destId="{243D6C97-EECF-4606-959C-C493C7C30303}" srcOrd="1" destOrd="0" parTransId="{65D6185C-9AFC-4E90-A8C7-A8E2300C0D80}" sibTransId="{CA50F1BA-6360-4853-8454-218D0DDDEFF3}"/>
    <dgm:cxn modelId="{39640AC9-DAA5-4F1D-84EB-8D13A53D82D8}" srcId="{243D6C97-EECF-4606-959C-C493C7C30303}" destId="{2F43A641-26BC-48AB-A85D-837E40F930A0}" srcOrd="0" destOrd="0" parTransId="{0C0DED9D-66D6-4AEB-AD66-6A855A7A4343}" sibTransId="{96BB633C-62B8-477F-B5AC-A52EB970D6B0}"/>
    <dgm:cxn modelId="{9F9B3BCB-16C2-40A6-9EF0-BCB259DF2374}" type="presOf" srcId="{32B1055A-7B46-43A5-83FE-658DEE5B010C}" destId="{9C6619DF-5C74-49BC-A9D6-D5F8921F6956}" srcOrd="0" destOrd="0" presId="urn:microsoft.com/office/officeart/2005/8/layout/vList5"/>
    <dgm:cxn modelId="{7053F3D0-61D7-4BC0-8162-D80069E0AB63}" type="presOf" srcId="{BA609B21-4409-4DBF-817A-AA5B98E06363}" destId="{7521B6CD-DEB7-4EDB-94B1-6DB439801AA7}" srcOrd="0" destOrd="0" presId="urn:microsoft.com/office/officeart/2005/8/layout/vList5"/>
    <dgm:cxn modelId="{CD11FBD3-25A1-48CA-B5B6-8C464B8AB1BF}" srcId="{BA609B21-4409-4DBF-817A-AA5B98E06363}" destId="{6BE5174A-878E-40F7-A651-10FD6C060BF0}" srcOrd="2" destOrd="0" parTransId="{7C5EBA16-921E-45C7-BE87-E3EB902FB83C}" sibTransId="{ABE9C1E3-6C86-45E5-9EA1-1A93C56424F3}"/>
    <dgm:cxn modelId="{E573D4E2-26E5-45D8-9633-F0C3CE99D072}" type="presOf" srcId="{02A88438-AB57-49C2-A084-25F84AAFA87B}" destId="{6BD3B71E-E8C5-4E62-9E00-794F483AB279}" srcOrd="0" destOrd="0" presId="urn:microsoft.com/office/officeart/2005/8/layout/vList5"/>
    <dgm:cxn modelId="{023458F7-F473-4BA4-B0EB-D5A7C1034E66}" srcId="{BA609B21-4409-4DBF-817A-AA5B98E06363}" destId="{65FE92E0-3D62-4AAA-9BA5-26CF7538FFBF}" srcOrd="1" destOrd="0" parTransId="{76FB8658-9F12-4C1C-8FDD-DF6AE94A7234}" sibTransId="{708BF901-1573-49D8-AC8F-D64F78480EF2}"/>
    <dgm:cxn modelId="{27FA32B7-9877-4EE8-ADE4-616D2F67085C}" type="presParOf" srcId="{9C6619DF-5C74-49BC-A9D6-D5F8921F6956}" destId="{F029E92A-4CEB-4677-BFB0-4D6383C9D812}" srcOrd="0" destOrd="0" presId="urn:microsoft.com/office/officeart/2005/8/layout/vList5"/>
    <dgm:cxn modelId="{298E47FC-DA83-40B1-9C71-15E1677C0023}" type="presParOf" srcId="{F029E92A-4CEB-4677-BFB0-4D6383C9D812}" destId="{7521B6CD-DEB7-4EDB-94B1-6DB439801AA7}" srcOrd="0" destOrd="0" presId="urn:microsoft.com/office/officeart/2005/8/layout/vList5"/>
    <dgm:cxn modelId="{3FE70ED9-6550-463B-8009-D0B6BE9DE070}" type="presParOf" srcId="{F029E92A-4CEB-4677-BFB0-4D6383C9D812}" destId="{C897E520-96FA-442D-A32B-7A77046259E8}" srcOrd="1" destOrd="0" presId="urn:microsoft.com/office/officeart/2005/8/layout/vList5"/>
    <dgm:cxn modelId="{0790998D-5B18-4481-A5FB-3E402DDFE965}" type="presParOf" srcId="{9C6619DF-5C74-49BC-A9D6-D5F8921F6956}" destId="{28204E7B-100F-44E6-B232-405870CCC8B1}" srcOrd="1" destOrd="0" presId="urn:microsoft.com/office/officeart/2005/8/layout/vList5"/>
    <dgm:cxn modelId="{6B80898F-51EA-4323-9D9E-5A30650B13BF}" type="presParOf" srcId="{9C6619DF-5C74-49BC-A9D6-D5F8921F6956}" destId="{15B97185-5726-417B-8B88-C269C2B01BF7}" srcOrd="2" destOrd="0" presId="urn:microsoft.com/office/officeart/2005/8/layout/vList5"/>
    <dgm:cxn modelId="{EF73EF23-3BFE-4E9F-B71B-07FA1A926CEA}" type="presParOf" srcId="{15B97185-5726-417B-8B88-C269C2B01BF7}" destId="{F118A651-3CFB-43FF-A556-26E3820B3E32}" srcOrd="0" destOrd="0" presId="urn:microsoft.com/office/officeart/2005/8/layout/vList5"/>
    <dgm:cxn modelId="{3BD05564-9B8B-442E-BC51-867A43903E20}" type="presParOf" srcId="{15B97185-5726-417B-8B88-C269C2B01BF7}" destId="{6E1C60D8-A62A-4576-9C29-A88E543BBECE}" srcOrd="1" destOrd="0" presId="urn:microsoft.com/office/officeart/2005/8/layout/vList5"/>
    <dgm:cxn modelId="{46CAC703-89F0-4DCD-88B6-77342149795F}" type="presParOf" srcId="{9C6619DF-5C74-49BC-A9D6-D5F8921F6956}" destId="{6BD365BD-81C3-46F6-8595-0A3041B25417}" srcOrd="3" destOrd="0" presId="urn:microsoft.com/office/officeart/2005/8/layout/vList5"/>
    <dgm:cxn modelId="{0AF1222B-AC1A-451D-B08D-BFF892372313}" type="presParOf" srcId="{9C6619DF-5C74-49BC-A9D6-D5F8921F6956}" destId="{B8C7CA22-6305-42CE-8B01-3389CB61748A}" srcOrd="4" destOrd="0" presId="urn:microsoft.com/office/officeart/2005/8/layout/vList5"/>
    <dgm:cxn modelId="{5C4F4964-B101-43C9-809C-2ACF331F0DC3}" type="presParOf" srcId="{B8C7CA22-6305-42CE-8B01-3389CB61748A}" destId="{6BD3B71E-E8C5-4E62-9E00-794F483AB279}" srcOrd="0" destOrd="0" presId="urn:microsoft.com/office/officeart/2005/8/layout/vList5"/>
    <dgm:cxn modelId="{209C3101-C2B2-4553-B5FD-A47977CDF4F3}" type="presParOf" srcId="{B8C7CA22-6305-42CE-8B01-3389CB61748A}" destId="{D9FF6FB4-654F-464C-B622-393DC727591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0FC2D8-A155-4BBC-8825-75EF1C0144B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07E8DE12-E17A-41ED-904D-351ACC60DFFA}">
      <dgm:prSet phldrT="[Text]"/>
      <dgm:spPr/>
      <dgm:t>
        <a:bodyPr/>
        <a:lstStyle/>
        <a:p>
          <a:r>
            <a:rPr lang="en-AU" dirty="0"/>
            <a:t>void</a:t>
          </a:r>
        </a:p>
      </dgm:t>
    </dgm:pt>
    <dgm:pt modelId="{E4927CDD-5E88-4505-AE19-657C9838C8FF}" type="parTrans" cxnId="{E425B706-ADB4-4A6E-8C73-43FE22A21C79}">
      <dgm:prSet/>
      <dgm:spPr/>
      <dgm:t>
        <a:bodyPr/>
        <a:lstStyle/>
        <a:p>
          <a:endParaRPr lang="en-AU"/>
        </a:p>
      </dgm:t>
    </dgm:pt>
    <dgm:pt modelId="{2282ED17-F60E-49C8-9180-275A398839E7}" type="sibTrans" cxnId="{E425B706-ADB4-4A6E-8C73-43FE22A21C79}">
      <dgm:prSet/>
      <dgm:spPr/>
      <dgm:t>
        <a:bodyPr/>
        <a:lstStyle/>
        <a:p>
          <a:endParaRPr lang="en-AU"/>
        </a:p>
      </dgm:t>
    </dgm:pt>
    <dgm:pt modelId="{5362EE01-728A-46E8-98CC-9523E30541A3}">
      <dgm:prSet phldrT="[Text]"/>
      <dgm:spPr/>
      <dgm:t>
        <a:bodyPr/>
        <a:lstStyle/>
        <a:p>
          <a:r>
            <a:rPr lang="en-AU" dirty="0"/>
            <a:t>Non-void</a:t>
          </a:r>
        </a:p>
      </dgm:t>
    </dgm:pt>
    <dgm:pt modelId="{529F2A1B-6B49-4D34-8020-15C772107EA3}" type="parTrans" cxnId="{4ECB073D-9844-44B0-A7EC-7AE7193932F4}">
      <dgm:prSet/>
      <dgm:spPr/>
      <dgm:t>
        <a:bodyPr/>
        <a:lstStyle/>
        <a:p>
          <a:endParaRPr lang="en-AU"/>
        </a:p>
      </dgm:t>
    </dgm:pt>
    <dgm:pt modelId="{E6531F4B-C58D-4F98-9B09-84C91A5184AC}" type="sibTrans" cxnId="{4ECB073D-9844-44B0-A7EC-7AE7193932F4}">
      <dgm:prSet/>
      <dgm:spPr/>
      <dgm:t>
        <a:bodyPr/>
        <a:lstStyle/>
        <a:p>
          <a:endParaRPr lang="en-AU"/>
        </a:p>
      </dgm:t>
    </dgm:pt>
    <dgm:pt modelId="{898B2E20-F097-412B-8866-6400EC87FFE1}">
      <dgm:prSet phldrT="[Text]"/>
      <dgm:spPr/>
      <dgm:t>
        <a:bodyPr/>
        <a:lstStyle/>
        <a:p>
          <a:r>
            <a:rPr lang="en-AU" dirty="0"/>
            <a:t>Method</a:t>
          </a:r>
        </a:p>
      </dgm:t>
    </dgm:pt>
    <dgm:pt modelId="{43FB977C-FDAA-4267-B4D5-35CD604CF388}" type="parTrans" cxnId="{436CDF74-8AF8-42FD-8F80-44C2A8AE8790}">
      <dgm:prSet/>
      <dgm:spPr/>
      <dgm:t>
        <a:bodyPr/>
        <a:lstStyle/>
        <a:p>
          <a:endParaRPr lang="en-AU"/>
        </a:p>
      </dgm:t>
    </dgm:pt>
    <dgm:pt modelId="{0E730D2E-8F01-4F90-9649-659222B5FD26}" type="sibTrans" cxnId="{436CDF74-8AF8-42FD-8F80-44C2A8AE8790}">
      <dgm:prSet/>
      <dgm:spPr/>
      <dgm:t>
        <a:bodyPr/>
        <a:lstStyle/>
        <a:p>
          <a:endParaRPr lang="en-AU"/>
        </a:p>
      </dgm:t>
    </dgm:pt>
    <dgm:pt modelId="{EFBB0C53-8532-4E25-BCA4-8F52757994A7}" type="pres">
      <dgm:prSet presAssocID="{930FC2D8-A155-4BBC-8825-75EF1C0144B0}" presName="linearFlow" presStyleCnt="0">
        <dgm:presLayoutVars>
          <dgm:dir/>
          <dgm:resizeHandles val="exact"/>
        </dgm:presLayoutVars>
      </dgm:prSet>
      <dgm:spPr/>
    </dgm:pt>
    <dgm:pt modelId="{64D842D3-D97E-4573-BB9C-A95D07F52EDF}" type="pres">
      <dgm:prSet presAssocID="{07E8DE12-E17A-41ED-904D-351ACC60DFFA}" presName="node" presStyleLbl="node1" presStyleIdx="0" presStyleCnt="3">
        <dgm:presLayoutVars>
          <dgm:bulletEnabled val="1"/>
        </dgm:presLayoutVars>
      </dgm:prSet>
      <dgm:spPr/>
    </dgm:pt>
    <dgm:pt modelId="{FA7144B6-3913-4432-B4B8-01CF4869C5E8}" type="pres">
      <dgm:prSet presAssocID="{2282ED17-F60E-49C8-9180-275A398839E7}" presName="spacerL" presStyleCnt="0"/>
      <dgm:spPr/>
    </dgm:pt>
    <dgm:pt modelId="{0FBE5AA7-98EB-4F9A-AF75-7D3961A51C7B}" type="pres">
      <dgm:prSet presAssocID="{2282ED17-F60E-49C8-9180-275A398839E7}" presName="sibTrans" presStyleLbl="sibTrans2D1" presStyleIdx="0" presStyleCnt="2"/>
      <dgm:spPr/>
    </dgm:pt>
    <dgm:pt modelId="{F309C103-A03F-4B58-9713-21D2AB17E29D}" type="pres">
      <dgm:prSet presAssocID="{2282ED17-F60E-49C8-9180-275A398839E7}" presName="spacerR" presStyleCnt="0"/>
      <dgm:spPr/>
    </dgm:pt>
    <dgm:pt modelId="{1B1B749C-9F11-4ACF-BAEA-AAC0782BC754}" type="pres">
      <dgm:prSet presAssocID="{5362EE01-728A-46E8-98CC-9523E30541A3}" presName="node" presStyleLbl="node1" presStyleIdx="1" presStyleCnt="3">
        <dgm:presLayoutVars>
          <dgm:bulletEnabled val="1"/>
        </dgm:presLayoutVars>
      </dgm:prSet>
      <dgm:spPr/>
    </dgm:pt>
    <dgm:pt modelId="{D0EAC1EA-5656-4D22-915A-8AC809CBAADF}" type="pres">
      <dgm:prSet presAssocID="{E6531F4B-C58D-4F98-9B09-84C91A5184AC}" presName="spacerL" presStyleCnt="0"/>
      <dgm:spPr/>
    </dgm:pt>
    <dgm:pt modelId="{60BF1A71-8D96-4109-B26F-5869A6A026E1}" type="pres">
      <dgm:prSet presAssocID="{E6531F4B-C58D-4F98-9B09-84C91A5184AC}" presName="sibTrans" presStyleLbl="sibTrans2D1" presStyleIdx="1" presStyleCnt="2"/>
      <dgm:spPr/>
    </dgm:pt>
    <dgm:pt modelId="{81A3B548-4AD0-44A2-A010-FAC657E83CA3}" type="pres">
      <dgm:prSet presAssocID="{E6531F4B-C58D-4F98-9B09-84C91A5184AC}" presName="spacerR" presStyleCnt="0"/>
      <dgm:spPr/>
    </dgm:pt>
    <dgm:pt modelId="{E1611FCF-31AA-457F-A944-BBCC09732B5E}" type="pres">
      <dgm:prSet presAssocID="{898B2E20-F097-412B-8866-6400EC87FFE1}" presName="node" presStyleLbl="node1" presStyleIdx="2" presStyleCnt="3" custLinFactNeighborX="930">
        <dgm:presLayoutVars>
          <dgm:bulletEnabled val="1"/>
        </dgm:presLayoutVars>
      </dgm:prSet>
      <dgm:spPr/>
    </dgm:pt>
  </dgm:ptLst>
  <dgm:cxnLst>
    <dgm:cxn modelId="{E425B706-ADB4-4A6E-8C73-43FE22A21C79}" srcId="{930FC2D8-A155-4BBC-8825-75EF1C0144B0}" destId="{07E8DE12-E17A-41ED-904D-351ACC60DFFA}" srcOrd="0" destOrd="0" parTransId="{E4927CDD-5E88-4505-AE19-657C9838C8FF}" sibTransId="{2282ED17-F60E-49C8-9180-275A398839E7}"/>
    <dgm:cxn modelId="{CF976E0F-4FD5-4E32-A0B4-3151FB7A8EBF}" type="presOf" srcId="{2282ED17-F60E-49C8-9180-275A398839E7}" destId="{0FBE5AA7-98EB-4F9A-AF75-7D3961A51C7B}" srcOrd="0" destOrd="0" presId="urn:microsoft.com/office/officeart/2005/8/layout/equation1"/>
    <dgm:cxn modelId="{4ECB073D-9844-44B0-A7EC-7AE7193932F4}" srcId="{930FC2D8-A155-4BBC-8825-75EF1C0144B0}" destId="{5362EE01-728A-46E8-98CC-9523E30541A3}" srcOrd="1" destOrd="0" parTransId="{529F2A1B-6B49-4D34-8020-15C772107EA3}" sibTransId="{E6531F4B-C58D-4F98-9B09-84C91A5184AC}"/>
    <dgm:cxn modelId="{DD9F395B-9957-4BF6-A9AC-304CA7D9D0BF}" type="presOf" srcId="{5362EE01-728A-46E8-98CC-9523E30541A3}" destId="{1B1B749C-9F11-4ACF-BAEA-AAC0782BC754}" srcOrd="0" destOrd="0" presId="urn:microsoft.com/office/officeart/2005/8/layout/equation1"/>
    <dgm:cxn modelId="{8F784453-B810-443B-ABF7-52A289D74638}" type="presOf" srcId="{930FC2D8-A155-4BBC-8825-75EF1C0144B0}" destId="{EFBB0C53-8532-4E25-BCA4-8F52757994A7}" srcOrd="0" destOrd="0" presId="urn:microsoft.com/office/officeart/2005/8/layout/equation1"/>
    <dgm:cxn modelId="{436CDF74-8AF8-42FD-8F80-44C2A8AE8790}" srcId="{930FC2D8-A155-4BBC-8825-75EF1C0144B0}" destId="{898B2E20-F097-412B-8866-6400EC87FFE1}" srcOrd="2" destOrd="0" parTransId="{43FB977C-FDAA-4267-B4D5-35CD604CF388}" sibTransId="{0E730D2E-8F01-4F90-9649-659222B5FD26}"/>
    <dgm:cxn modelId="{1E517DCB-B2A2-480F-B692-F04326E3C3D0}" type="presOf" srcId="{898B2E20-F097-412B-8866-6400EC87FFE1}" destId="{E1611FCF-31AA-457F-A944-BBCC09732B5E}" srcOrd="0" destOrd="0" presId="urn:microsoft.com/office/officeart/2005/8/layout/equation1"/>
    <dgm:cxn modelId="{C4E0FCE5-A2D9-4131-82DF-A2B062E34C2A}" type="presOf" srcId="{07E8DE12-E17A-41ED-904D-351ACC60DFFA}" destId="{64D842D3-D97E-4573-BB9C-A95D07F52EDF}" srcOrd="0" destOrd="0" presId="urn:microsoft.com/office/officeart/2005/8/layout/equation1"/>
    <dgm:cxn modelId="{E46F88F6-C4CD-477B-80E3-E6C733BEC209}" type="presOf" srcId="{E6531F4B-C58D-4F98-9B09-84C91A5184AC}" destId="{60BF1A71-8D96-4109-B26F-5869A6A026E1}" srcOrd="0" destOrd="0" presId="urn:microsoft.com/office/officeart/2005/8/layout/equation1"/>
    <dgm:cxn modelId="{A533588C-A705-4349-AE03-DA950BDF0849}" type="presParOf" srcId="{EFBB0C53-8532-4E25-BCA4-8F52757994A7}" destId="{64D842D3-D97E-4573-BB9C-A95D07F52EDF}" srcOrd="0" destOrd="0" presId="urn:microsoft.com/office/officeart/2005/8/layout/equation1"/>
    <dgm:cxn modelId="{16A301EE-CE7A-4508-A70C-93D30F8C77B3}" type="presParOf" srcId="{EFBB0C53-8532-4E25-BCA4-8F52757994A7}" destId="{FA7144B6-3913-4432-B4B8-01CF4869C5E8}" srcOrd="1" destOrd="0" presId="urn:microsoft.com/office/officeart/2005/8/layout/equation1"/>
    <dgm:cxn modelId="{8D3957E7-6738-4B01-8F7A-A4FDEE92B40A}" type="presParOf" srcId="{EFBB0C53-8532-4E25-BCA4-8F52757994A7}" destId="{0FBE5AA7-98EB-4F9A-AF75-7D3961A51C7B}" srcOrd="2" destOrd="0" presId="urn:microsoft.com/office/officeart/2005/8/layout/equation1"/>
    <dgm:cxn modelId="{4BA10F84-3090-4E26-B411-480775622D33}" type="presParOf" srcId="{EFBB0C53-8532-4E25-BCA4-8F52757994A7}" destId="{F309C103-A03F-4B58-9713-21D2AB17E29D}" srcOrd="3" destOrd="0" presId="urn:microsoft.com/office/officeart/2005/8/layout/equation1"/>
    <dgm:cxn modelId="{4C6D9053-DE7C-4FA8-8AF3-9AD8A3B26F7C}" type="presParOf" srcId="{EFBB0C53-8532-4E25-BCA4-8F52757994A7}" destId="{1B1B749C-9F11-4ACF-BAEA-AAC0782BC754}" srcOrd="4" destOrd="0" presId="urn:microsoft.com/office/officeart/2005/8/layout/equation1"/>
    <dgm:cxn modelId="{9A00AB7A-F51F-4D99-B14B-40893661075F}" type="presParOf" srcId="{EFBB0C53-8532-4E25-BCA4-8F52757994A7}" destId="{D0EAC1EA-5656-4D22-915A-8AC809CBAADF}" srcOrd="5" destOrd="0" presId="urn:microsoft.com/office/officeart/2005/8/layout/equation1"/>
    <dgm:cxn modelId="{FD525837-0284-4339-83C2-9805A250A795}" type="presParOf" srcId="{EFBB0C53-8532-4E25-BCA4-8F52757994A7}" destId="{60BF1A71-8D96-4109-B26F-5869A6A026E1}" srcOrd="6" destOrd="0" presId="urn:microsoft.com/office/officeart/2005/8/layout/equation1"/>
    <dgm:cxn modelId="{01AB2D01-C70B-4FDD-8897-CA9FE0D1A821}" type="presParOf" srcId="{EFBB0C53-8532-4E25-BCA4-8F52757994A7}" destId="{81A3B548-4AD0-44A2-A010-FAC657E83CA3}" srcOrd="7" destOrd="0" presId="urn:microsoft.com/office/officeart/2005/8/layout/equation1"/>
    <dgm:cxn modelId="{8C98810F-1E30-4046-9D49-AF96B913A053}" type="presParOf" srcId="{EFBB0C53-8532-4E25-BCA4-8F52757994A7}" destId="{E1611FCF-31AA-457F-A944-BBCC09732B5E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6A27B-3352-4E4A-A248-D4C96D4E0A23}">
      <dsp:nvSpPr>
        <dsp:cNvPr id="0" name=""/>
        <dsp:cNvSpPr/>
      </dsp:nvSpPr>
      <dsp:spPr>
        <a:xfrm>
          <a:off x="0" y="0"/>
          <a:ext cx="5584882" cy="996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Planning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Manage stages; analysis, design, code, test </a:t>
          </a:r>
          <a:r>
            <a:rPr lang="en-US" altLang="en-US" sz="1600" kern="1200" dirty="0" err="1"/>
            <a:t>etc</a:t>
          </a:r>
          <a:endParaRPr lang="en-AU" sz="1600" kern="1200" dirty="0"/>
        </a:p>
      </dsp:txBody>
      <dsp:txXfrm>
        <a:off x="29185" y="29185"/>
        <a:ext cx="4425436" cy="938078"/>
      </dsp:txXfrm>
    </dsp:sp>
    <dsp:sp modelId="{E2C1DA0C-D9AD-43B1-A00E-40D8093DAB54}">
      <dsp:nvSpPr>
        <dsp:cNvPr id="0" name=""/>
        <dsp:cNvSpPr/>
      </dsp:nvSpPr>
      <dsp:spPr>
        <a:xfrm>
          <a:off x="467733" y="1177620"/>
          <a:ext cx="5584882" cy="996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System Design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Design the overall system; classes, attributes </a:t>
          </a:r>
          <a:r>
            <a:rPr lang="en-US" altLang="en-US" sz="1600" kern="1200" dirty="0" err="1"/>
            <a:t>etc</a:t>
          </a:r>
          <a:endParaRPr lang="en-US" alt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Evaluate with design rules</a:t>
          </a:r>
          <a:endParaRPr lang="en-AU" sz="1600" kern="1200" dirty="0"/>
        </a:p>
      </dsp:txBody>
      <dsp:txXfrm>
        <a:off x="496918" y="1206805"/>
        <a:ext cx="4411087" cy="938078"/>
      </dsp:txXfrm>
    </dsp:sp>
    <dsp:sp modelId="{45207BA2-0831-4C53-873F-A5118CE7CE4E}">
      <dsp:nvSpPr>
        <dsp:cNvPr id="0" name=""/>
        <dsp:cNvSpPr/>
      </dsp:nvSpPr>
      <dsp:spPr>
        <a:xfrm>
          <a:off x="928486" y="2355241"/>
          <a:ext cx="5584882" cy="996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Code Design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Write clear, simple, reusable code; naming, spacing, simplicity, modularity</a:t>
          </a:r>
          <a:endParaRPr lang="en-AU" sz="1600" kern="1200" dirty="0"/>
        </a:p>
      </dsp:txBody>
      <dsp:txXfrm>
        <a:off x="957671" y="2384426"/>
        <a:ext cx="4418068" cy="938078"/>
      </dsp:txXfrm>
    </dsp:sp>
    <dsp:sp modelId="{2FF8ABE8-ED5C-4C37-B5C4-269C9B43F219}">
      <dsp:nvSpPr>
        <dsp:cNvPr id="0" name=""/>
        <dsp:cNvSpPr/>
      </dsp:nvSpPr>
      <dsp:spPr>
        <a:xfrm>
          <a:off x="1396220" y="3532862"/>
          <a:ext cx="5584882" cy="996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Coding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Assignments, if, loops, arrays </a:t>
          </a:r>
          <a:r>
            <a:rPr lang="en-US" altLang="en-US" sz="1600" kern="1200" dirty="0" err="1"/>
            <a:t>etc</a:t>
          </a:r>
          <a:endParaRPr lang="en-AU" sz="1600" kern="1200" dirty="0"/>
        </a:p>
      </dsp:txBody>
      <dsp:txXfrm>
        <a:off x="1425405" y="3562047"/>
        <a:ext cx="4411087" cy="938078"/>
      </dsp:txXfrm>
    </dsp:sp>
    <dsp:sp modelId="{82D0A339-544D-43EF-B424-F9D8C751393E}">
      <dsp:nvSpPr>
        <dsp:cNvPr id="0" name=""/>
        <dsp:cNvSpPr/>
      </dsp:nvSpPr>
      <dsp:spPr>
        <a:xfrm>
          <a:off x="4937190" y="763188"/>
          <a:ext cx="647691" cy="6476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900" kern="1200"/>
        </a:p>
      </dsp:txBody>
      <dsp:txXfrm>
        <a:off x="5082920" y="763188"/>
        <a:ext cx="356231" cy="487387"/>
      </dsp:txXfrm>
    </dsp:sp>
    <dsp:sp modelId="{A3136BB5-372C-462A-B897-227A31825A0E}">
      <dsp:nvSpPr>
        <dsp:cNvPr id="0" name=""/>
        <dsp:cNvSpPr/>
      </dsp:nvSpPr>
      <dsp:spPr>
        <a:xfrm>
          <a:off x="5404924" y="1940809"/>
          <a:ext cx="647691" cy="6476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900" kern="1200"/>
        </a:p>
      </dsp:txBody>
      <dsp:txXfrm>
        <a:off x="5550654" y="1940809"/>
        <a:ext cx="356231" cy="487387"/>
      </dsp:txXfrm>
    </dsp:sp>
    <dsp:sp modelId="{05D14EF9-C9AA-4656-8129-E6E458F16EF8}">
      <dsp:nvSpPr>
        <dsp:cNvPr id="0" name=""/>
        <dsp:cNvSpPr/>
      </dsp:nvSpPr>
      <dsp:spPr>
        <a:xfrm>
          <a:off x="5865677" y="3118430"/>
          <a:ext cx="647691" cy="6476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900" kern="1200"/>
        </a:p>
      </dsp:txBody>
      <dsp:txXfrm>
        <a:off x="6011407" y="3118430"/>
        <a:ext cx="356231" cy="487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63DDB-27D3-41D2-A8AE-09FCED4CBC95}">
      <dsp:nvSpPr>
        <dsp:cNvPr id="0" name=""/>
        <dsp:cNvSpPr/>
      </dsp:nvSpPr>
      <dsp:spPr>
        <a:xfrm>
          <a:off x="1304065" y="833"/>
          <a:ext cx="1692551" cy="16925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3147" tIns="36830" rIns="93147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dirty="0"/>
            <a:t>Object</a:t>
          </a:r>
        </a:p>
      </dsp:txBody>
      <dsp:txXfrm>
        <a:off x="1551933" y="248701"/>
        <a:ext cx="1196815" cy="1196815"/>
      </dsp:txXfrm>
    </dsp:sp>
    <dsp:sp modelId="{D6114BA9-C4EF-4CB9-9DF3-825AF4AE56FC}">
      <dsp:nvSpPr>
        <dsp:cNvPr id="0" name=""/>
        <dsp:cNvSpPr/>
      </dsp:nvSpPr>
      <dsp:spPr>
        <a:xfrm>
          <a:off x="2658105" y="833"/>
          <a:ext cx="1692551" cy="16925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3147" tIns="36830" rIns="93147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dirty="0"/>
            <a:t>Class</a:t>
          </a:r>
        </a:p>
      </dsp:txBody>
      <dsp:txXfrm>
        <a:off x="2905973" y="248701"/>
        <a:ext cx="1196815" cy="119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7E520-96FA-442D-A32B-7A77046259E8}">
      <dsp:nvSpPr>
        <dsp:cNvPr id="0" name=""/>
        <dsp:cNvSpPr/>
      </dsp:nvSpPr>
      <dsp:spPr>
        <a:xfrm rot="5400000">
          <a:off x="3621405" y="-1293891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Method name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Return type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Structure – sequence, selection, iteration</a:t>
          </a:r>
        </a:p>
      </dsp:txBody>
      <dsp:txXfrm rot="-5400000">
        <a:off x="2194561" y="184100"/>
        <a:ext cx="3850293" cy="945456"/>
      </dsp:txXfrm>
    </dsp:sp>
    <dsp:sp modelId="{7521B6CD-DEB7-4EDB-94B1-6DB439801AA7}">
      <dsp:nvSpPr>
        <dsp:cNvPr id="0" name=""/>
        <dsp:cNvSpPr/>
      </dsp:nvSpPr>
      <dsp:spPr>
        <a:xfrm>
          <a:off x="0" y="1984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What does it do? </a:t>
          </a:r>
        </a:p>
      </dsp:txBody>
      <dsp:txXfrm>
        <a:off x="63934" y="65918"/>
        <a:ext cx="2066692" cy="1181819"/>
      </dsp:txXfrm>
    </dsp:sp>
    <dsp:sp modelId="{6E1C60D8-A62A-4576-9C29-A88E543BBECE}">
      <dsp:nvSpPr>
        <dsp:cNvPr id="0" name=""/>
        <dsp:cNvSpPr/>
      </dsp:nvSpPr>
      <dsp:spPr>
        <a:xfrm rot="5400000">
          <a:off x="3621405" y="81279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Attributes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Other methods</a:t>
          </a:r>
        </a:p>
      </dsp:txBody>
      <dsp:txXfrm rot="-5400000">
        <a:off x="2194561" y="1559271"/>
        <a:ext cx="3850293" cy="945456"/>
      </dsp:txXfrm>
    </dsp:sp>
    <dsp:sp modelId="{F118A651-3CFB-43FF-A556-26E3820B3E32}">
      <dsp:nvSpPr>
        <dsp:cNvPr id="0" name=""/>
        <dsp:cNvSpPr/>
      </dsp:nvSpPr>
      <dsp:spPr>
        <a:xfrm>
          <a:off x="0" y="1377156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What do we have?</a:t>
          </a:r>
        </a:p>
      </dsp:txBody>
      <dsp:txXfrm>
        <a:off x="63934" y="1441090"/>
        <a:ext cx="2066692" cy="1181819"/>
      </dsp:txXfrm>
    </dsp:sp>
    <dsp:sp modelId="{D9FF6FB4-654F-464C-B622-393DC7275919}">
      <dsp:nvSpPr>
        <dsp:cNvPr id="0" name=""/>
        <dsp:cNvSpPr/>
      </dsp:nvSpPr>
      <dsp:spPr>
        <a:xfrm rot="5400000">
          <a:off x="3621405" y="1456451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Parameters</a:t>
          </a:r>
        </a:p>
      </dsp:txBody>
      <dsp:txXfrm rot="-5400000">
        <a:off x="2194561" y="2934443"/>
        <a:ext cx="3850293" cy="945456"/>
      </dsp:txXfrm>
    </dsp:sp>
    <dsp:sp modelId="{6BD3B71E-E8C5-4E62-9E00-794F483AB279}">
      <dsp:nvSpPr>
        <dsp:cNvPr id="0" name=""/>
        <dsp:cNvSpPr/>
      </dsp:nvSpPr>
      <dsp:spPr>
        <a:xfrm>
          <a:off x="0" y="2752328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What do we need?</a:t>
          </a:r>
        </a:p>
      </dsp:txBody>
      <dsp:txXfrm>
        <a:off x="63934" y="2816262"/>
        <a:ext cx="2066692" cy="1181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842D3-D97E-4573-BB9C-A95D07F52EDF}">
      <dsp:nvSpPr>
        <dsp:cNvPr id="0" name=""/>
        <dsp:cNvSpPr/>
      </dsp:nvSpPr>
      <dsp:spPr>
        <a:xfrm>
          <a:off x="1094" y="605750"/>
          <a:ext cx="1450570" cy="1450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void</a:t>
          </a:r>
        </a:p>
      </dsp:txBody>
      <dsp:txXfrm>
        <a:off x="213525" y="818181"/>
        <a:ext cx="1025708" cy="1025708"/>
      </dsp:txXfrm>
    </dsp:sp>
    <dsp:sp modelId="{0FBE5AA7-98EB-4F9A-AF75-7D3961A51C7B}">
      <dsp:nvSpPr>
        <dsp:cNvPr id="0" name=""/>
        <dsp:cNvSpPr/>
      </dsp:nvSpPr>
      <dsp:spPr>
        <a:xfrm>
          <a:off x="1569451" y="910369"/>
          <a:ext cx="841331" cy="84133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/>
        </a:p>
      </dsp:txBody>
      <dsp:txXfrm>
        <a:off x="1680969" y="1232094"/>
        <a:ext cx="618295" cy="197881"/>
      </dsp:txXfrm>
    </dsp:sp>
    <dsp:sp modelId="{1B1B749C-9F11-4ACF-BAEA-AAC0782BC754}">
      <dsp:nvSpPr>
        <dsp:cNvPr id="0" name=""/>
        <dsp:cNvSpPr/>
      </dsp:nvSpPr>
      <dsp:spPr>
        <a:xfrm>
          <a:off x="2528569" y="605750"/>
          <a:ext cx="1450570" cy="1450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Non-void</a:t>
          </a:r>
        </a:p>
      </dsp:txBody>
      <dsp:txXfrm>
        <a:off x="2741000" y="818181"/>
        <a:ext cx="1025708" cy="1025708"/>
      </dsp:txXfrm>
    </dsp:sp>
    <dsp:sp modelId="{60BF1A71-8D96-4109-B26F-5869A6A026E1}">
      <dsp:nvSpPr>
        <dsp:cNvPr id="0" name=""/>
        <dsp:cNvSpPr/>
      </dsp:nvSpPr>
      <dsp:spPr>
        <a:xfrm>
          <a:off x="4096926" y="910369"/>
          <a:ext cx="841331" cy="841331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300" kern="1200"/>
        </a:p>
      </dsp:txBody>
      <dsp:txXfrm>
        <a:off x="4208444" y="1083683"/>
        <a:ext cx="618295" cy="494703"/>
      </dsp:txXfrm>
    </dsp:sp>
    <dsp:sp modelId="{E1611FCF-31AA-457F-A944-BBCC09732B5E}">
      <dsp:nvSpPr>
        <dsp:cNvPr id="0" name=""/>
        <dsp:cNvSpPr/>
      </dsp:nvSpPr>
      <dsp:spPr>
        <a:xfrm>
          <a:off x="5057138" y="605750"/>
          <a:ext cx="1450570" cy="1450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Method</a:t>
          </a:r>
        </a:p>
      </dsp:txBody>
      <dsp:txXfrm>
        <a:off x="5269569" y="818181"/>
        <a:ext cx="1025708" cy="1025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7377-092D-7047-9027-A601A6B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1BB9-0D36-435A-816B-24CD570E02E7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8C614-F8AF-4649-A591-B73BEFC3F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Rectangle</a:t>
            </a:r>
          </a:p>
          <a:p>
            <a:pPr eaLnBrk="1" hangingPunct="1"/>
            <a:r>
              <a:rPr lang="en-US" altLang="en-US" dirty="0"/>
              <a:t>Area()</a:t>
            </a:r>
          </a:p>
          <a:p>
            <a:pPr eaLnBrk="1" hangingPunct="1"/>
            <a:r>
              <a:rPr lang="en-US" altLang="en-US" dirty="0"/>
              <a:t>Perimeter()</a:t>
            </a:r>
          </a:p>
          <a:p>
            <a:pPr eaLnBrk="1" hangingPunct="1"/>
            <a:r>
              <a:rPr lang="en-US" altLang="en-US" dirty="0"/>
              <a:t>Length, width</a:t>
            </a:r>
          </a:p>
          <a:p>
            <a:pPr eaLnBrk="1" hangingPunct="1"/>
            <a:r>
              <a:rPr lang="en-US" altLang="en-US" dirty="0"/>
              <a:t>Length, width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8C614-F8AF-4649-A591-B73BEFC3F4C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22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6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65131"/>
            <a:ext cx="1626782" cy="4808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Heading 1</a:t>
            </a:r>
            <a:endParaRPr lang="en-AU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711239"/>
            <a:ext cx="1626782" cy="4808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Heading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552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rgbClr val="F26721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78326" y="377455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12976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1930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5074799"/>
            <a:ext cx="3562350" cy="115588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581128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678326" y="99797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73483" y="3429000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73483" y="6237312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221126" y="997977"/>
            <a:ext cx="4465674" cy="5232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4178556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368488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and 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19550" y="3062916"/>
            <a:ext cx="4667250" cy="31677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3562350" cy="15941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right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35795"/>
            <a:ext cx="3562350" cy="15948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87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FBB6-441E-46C4-95E5-EE501C8A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53D1-C222-4606-93B7-C4DA4BDB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2D90-BE90-4530-90D8-FCD91B5A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35F-B0CC-4C75-9F8E-1E6A2ED5C88D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9FA5-5C03-428C-A04E-FDC6293C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5468-2907-42F4-B9F8-D9C8713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886D-CF6E-4424-8BE6-2D53A5B2F0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16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5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89" r:id="rId3"/>
    <p:sldLayoutId id="2147483690" r:id="rId4"/>
    <p:sldLayoutId id="2147483691" r:id="rId5"/>
    <p:sldLayoutId id="2147483710" r:id="rId6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Four Design Levels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27669988"/>
              </p:ext>
            </p:extLst>
          </p:nvPr>
        </p:nvGraphicFramePr>
        <p:xfrm>
          <a:off x="846161" y="1048004"/>
          <a:ext cx="6981103" cy="4529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5736319"/>
            <a:ext cx="7663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latin typeface="+mj-lt"/>
              </a:rPr>
              <a:t>We will focus on System Design and Code Design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813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7D1A-B88D-45B2-BA99-AC43D2F2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latin typeface="Arial"/>
                <a:cs typeface="Arial"/>
              </a:rPr>
              <a:t>Class Diagram Notation</a:t>
            </a:r>
            <a:endParaRPr lang="en-AU" sz="3600" dirty="0"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B03FA-EAF2-463F-B10F-CE649AD6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2194" y="519490"/>
            <a:ext cx="0" cy="0"/>
          </a:xfrm>
        </p:spPr>
        <p:txBody>
          <a:bodyPr/>
          <a:lstStyle/>
          <a:p>
            <a:r>
              <a:rPr lang="en-US" dirty="0"/>
              <a:t> 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4788DD-42A1-496C-B4FE-BDE035E915DF}"/>
              </a:ext>
            </a:extLst>
          </p:cNvPr>
          <p:cNvSpPr/>
          <p:nvPr/>
        </p:nvSpPr>
        <p:spPr>
          <a:xfrm>
            <a:off x="2019670" y="2119690"/>
            <a:ext cx="5104660" cy="3415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B6755-F61B-4D65-84FF-4A5928F4A8F0}"/>
              </a:ext>
            </a:extLst>
          </p:cNvPr>
          <p:cNvSpPr txBox="1"/>
          <p:nvPr/>
        </p:nvSpPr>
        <p:spPr>
          <a:xfrm>
            <a:off x="3147134" y="2206247"/>
            <a:ext cx="2911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Rectangle</a:t>
            </a:r>
            <a:endParaRPr lang="en-AU" sz="2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B623F7-ABC7-4D88-9BB4-C914FF896FC9}"/>
              </a:ext>
            </a:extLst>
          </p:cNvPr>
          <p:cNvCxnSpPr/>
          <p:nvPr/>
        </p:nvCxnSpPr>
        <p:spPr>
          <a:xfrm>
            <a:off x="2019670" y="2729467"/>
            <a:ext cx="51046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DBE0F7F-4DBD-4691-B6B3-47762DB9B8FB}"/>
              </a:ext>
            </a:extLst>
          </p:cNvPr>
          <p:cNvSpPr txBox="1"/>
          <p:nvPr/>
        </p:nvSpPr>
        <p:spPr>
          <a:xfrm>
            <a:off x="2152835" y="2990037"/>
            <a:ext cx="344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double length</a:t>
            </a:r>
          </a:p>
          <a:p>
            <a:r>
              <a:rPr lang="en-US" dirty="0"/>
              <a:t>private double width</a:t>
            </a:r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5DC85A-3BCD-4483-A798-C5305C7CBDCA}"/>
              </a:ext>
            </a:extLst>
          </p:cNvPr>
          <p:cNvCxnSpPr/>
          <p:nvPr/>
        </p:nvCxnSpPr>
        <p:spPr>
          <a:xfrm>
            <a:off x="2019670" y="3796267"/>
            <a:ext cx="51046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17A22E-5A2E-40FE-B06D-AE0E50FFC7C8}"/>
              </a:ext>
            </a:extLst>
          </p:cNvPr>
          <p:cNvSpPr txBox="1"/>
          <p:nvPr/>
        </p:nvSpPr>
        <p:spPr>
          <a:xfrm>
            <a:off x="2241612" y="3948489"/>
            <a:ext cx="335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double area()</a:t>
            </a:r>
          </a:p>
          <a:p>
            <a:r>
              <a:rPr lang="en-US" dirty="0"/>
              <a:t>public double perimeter()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C95991-CFB3-47D7-AADA-23942C4907CB}"/>
              </a:ext>
            </a:extLst>
          </p:cNvPr>
          <p:cNvSpPr txBox="1"/>
          <p:nvPr/>
        </p:nvSpPr>
        <p:spPr>
          <a:xfrm>
            <a:off x="435004" y="2206247"/>
            <a:ext cx="129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 name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97AA7-8ABB-40D5-AB53-E5ADAD4E1FD2}"/>
              </a:ext>
            </a:extLst>
          </p:cNvPr>
          <p:cNvSpPr txBox="1"/>
          <p:nvPr/>
        </p:nvSpPr>
        <p:spPr>
          <a:xfrm>
            <a:off x="435005" y="3063838"/>
            <a:ext cx="129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8A9F64-9D02-401A-AFBD-79A0BF562767}"/>
              </a:ext>
            </a:extLst>
          </p:cNvPr>
          <p:cNvSpPr txBox="1"/>
          <p:nvPr/>
        </p:nvSpPr>
        <p:spPr>
          <a:xfrm>
            <a:off x="463859" y="3946425"/>
            <a:ext cx="129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Methods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7CEB07-92AD-46AF-8F0F-5EEB3D8929A3}"/>
              </a:ext>
            </a:extLst>
          </p:cNvPr>
          <p:cNvCxnSpPr>
            <a:cxnSpLocks/>
          </p:cNvCxnSpPr>
          <p:nvPr/>
        </p:nvCxnSpPr>
        <p:spPr>
          <a:xfrm>
            <a:off x="1611297" y="2390913"/>
            <a:ext cx="4083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3990D3-DFB5-4E42-A44B-DBD956DE0913}"/>
              </a:ext>
            </a:extLst>
          </p:cNvPr>
          <p:cNvCxnSpPr>
            <a:cxnSpLocks/>
          </p:cNvCxnSpPr>
          <p:nvPr/>
        </p:nvCxnSpPr>
        <p:spPr>
          <a:xfrm>
            <a:off x="1522521" y="3252073"/>
            <a:ext cx="4971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85BA29-D8BD-4DB8-A308-219495D09BB3}"/>
              </a:ext>
            </a:extLst>
          </p:cNvPr>
          <p:cNvCxnSpPr>
            <a:cxnSpLocks/>
          </p:cNvCxnSpPr>
          <p:nvPr/>
        </p:nvCxnSpPr>
        <p:spPr>
          <a:xfrm>
            <a:off x="1506986" y="4113076"/>
            <a:ext cx="4971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73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05970" y="791570"/>
            <a:ext cx="5786651" cy="5950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Answer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199" y="889001"/>
            <a:ext cx="8400197" cy="5539095"/>
          </a:xfrm>
        </p:spPr>
        <p:txBody>
          <a:bodyPr>
            <a:normAutofit fontScale="92500" lnSpcReduction="20000"/>
          </a:bodyPr>
          <a:lstStyle/>
          <a:p>
            <a:pPr lvl="4">
              <a:lnSpc>
                <a:spcPct val="80000"/>
              </a:lnSpc>
              <a:buNone/>
            </a:pPr>
            <a:endParaRPr lang="en-AU" altLang="en-US" dirty="0">
              <a:solidFill>
                <a:schemeClr val="bg1"/>
              </a:solidFill>
            </a:endParaRP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public class Rectangle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{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private double length;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private double width;</a:t>
            </a:r>
          </a:p>
          <a:p>
            <a:pPr lvl="4">
              <a:lnSpc>
                <a:spcPct val="80000"/>
              </a:lnSpc>
              <a:buNone/>
            </a:pPr>
            <a:endParaRPr lang="en-AU" altLang="en-US" dirty="0">
              <a:solidFill>
                <a:schemeClr val="bg1"/>
              </a:solidFill>
            </a:endParaRP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public Rectangle()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{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}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public Rectangle(double length, double width)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</a:t>
            </a:r>
            <a:r>
              <a:rPr lang="en-AU" altLang="en-US" dirty="0" err="1">
                <a:solidFill>
                  <a:schemeClr val="bg1"/>
                </a:solidFill>
              </a:rPr>
              <a:t>this.length</a:t>
            </a:r>
            <a:r>
              <a:rPr lang="en-AU" altLang="en-US" dirty="0">
                <a:solidFill>
                  <a:schemeClr val="bg1"/>
                </a:solidFill>
              </a:rPr>
              <a:t> = length;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</a:t>
            </a:r>
            <a:r>
              <a:rPr lang="en-AU" altLang="en-US" dirty="0" err="1">
                <a:solidFill>
                  <a:schemeClr val="bg1"/>
                </a:solidFill>
              </a:rPr>
              <a:t>this.width</a:t>
            </a:r>
            <a:r>
              <a:rPr lang="en-AU" altLang="en-US" dirty="0">
                <a:solidFill>
                  <a:schemeClr val="bg1"/>
                </a:solidFill>
              </a:rPr>
              <a:t> = width;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public double area()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return length*width;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public double perimeter()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return 2*(length + width);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}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322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Steps for Re-useable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199" y="1528656"/>
            <a:ext cx="5534167" cy="480390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/>
              <a:t>Get the pieces </a:t>
            </a:r>
            <a:r>
              <a:rPr lang="en-US" altLang="en-US" dirty="0"/>
              <a:t>– words in the specification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Class, object, attribute, method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Goal – what do we need to do?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Connect the pieces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Create a representation of the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 Data Flow and Control Flow to uncover relationships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Convert into OO code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Identify classes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Place code in the correct class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 design rules and refactoring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199" y="965131"/>
            <a:ext cx="2477069" cy="480896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261CF8"/>
                </a:solidFill>
              </a:rPr>
              <a:t>There are 3 steps: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656" y="2142698"/>
            <a:ext cx="3319865" cy="331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altLang="en-US" dirty="0"/>
              <a:t>If two things behave the same way, they are two objects of the same class (or related classes)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" y="965130"/>
            <a:ext cx="8229600" cy="563525"/>
          </a:xfrm>
        </p:spPr>
        <p:txBody>
          <a:bodyPr>
            <a:normAutofit/>
          </a:bodyPr>
          <a:lstStyle/>
          <a:p>
            <a:r>
              <a:rPr lang="en-AU" altLang="en-US" dirty="0">
                <a:solidFill>
                  <a:srgbClr val="261CF8"/>
                </a:solidFill>
              </a:rPr>
              <a:t>A class is defined by its behaviour. </a:t>
            </a:r>
          </a:p>
          <a:p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57200" y="3112909"/>
            <a:ext cx="8229600" cy="480896"/>
          </a:xfrm>
        </p:spPr>
        <p:txBody>
          <a:bodyPr>
            <a:normAutofit/>
          </a:bodyPr>
          <a:lstStyle/>
          <a:p>
            <a:r>
              <a:rPr lang="en-AU" altLang="en-US" dirty="0"/>
              <a:t>But how do we know what behaviour a class has?</a:t>
            </a:r>
            <a:endParaRPr lang="en-US" altLang="en-US" dirty="0"/>
          </a:p>
          <a:p>
            <a:endParaRPr lang="en-AU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524000" y="4613891"/>
          <a:ext cx="5654722" cy="1694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00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28655"/>
            <a:ext cx="5343099" cy="4394473"/>
          </a:xfrm>
        </p:spPr>
        <p:txBody>
          <a:bodyPr>
            <a:normAutofit/>
          </a:bodyPr>
          <a:lstStyle/>
          <a:p>
            <a:r>
              <a:rPr lang="en-US" altLang="en-US" dirty="0"/>
              <a:t>A noun can be a</a:t>
            </a:r>
          </a:p>
          <a:p>
            <a:pPr lvl="1"/>
            <a:r>
              <a:rPr lang="en-US" altLang="en-US" dirty="0"/>
              <a:t>Class (or Object): Student, Dog</a:t>
            </a:r>
          </a:p>
          <a:p>
            <a:pPr lvl="1"/>
            <a:r>
              <a:rPr lang="en-US" altLang="en-US" dirty="0"/>
              <a:t>Attribute (or variable): amount, length, price</a:t>
            </a:r>
          </a:p>
          <a:p>
            <a:pPr lvl="1"/>
            <a:r>
              <a:rPr lang="en-US" altLang="en-US" dirty="0"/>
              <a:t>Non-void method: area, volume, cost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 verb can be a </a:t>
            </a:r>
          </a:p>
          <a:p>
            <a:pPr lvl="1"/>
            <a:r>
              <a:rPr lang="en-US" altLang="en-US" dirty="0"/>
              <a:t>void method: sell, show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" y="965130"/>
            <a:ext cx="4892722" cy="56352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261CF8"/>
                </a:solidFill>
              </a:rPr>
              <a:t>Listen to the words used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01" y="4649822"/>
            <a:ext cx="3571449" cy="1047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1719723"/>
            <a:ext cx="28575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1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“Of” Rule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28656"/>
            <a:ext cx="7990764" cy="3029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Examples:</a:t>
            </a:r>
          </a:p>
          <a:p>
            <a:r>
              <a:rPr lang="en-US" altLang="en-US" dirty="0"/>
              <a:t>Height </a:t>
            </a:r>
            <a:r>
              <a:rPr lang="en-US" altLang="en-US" u="sng" dirty="0"/>
              <a:t>of</a:t>
            </a:r>
            <a:r>
              <a:rPr lang="en-US" altLang="en-US" dirty="0"/>
              <a:t> a Box</a:t>
            </a:r>
          </a:p>
          <a:p>
            <a:pPr lvl="1"/>
            <a:r>
              <a:rPr lang="en-US" altLang="en-US" dirty="0"/>
              <a:t>Attribute height class Box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Area </a:t>
            </a:r>
            <a:r>
              <a:rPr lang="en-US" altLang="en-US" u="sng" dirty="0"/>
              <a:t>of</a:t>
            </a:r>
            <a:r>
              <a:rPr lang="en-US" altLang="en-US" dirty="0"/>
              <a:t> a Rectangle</a:t>
            </a:r>
          </a:p>
          <a:p>
            <a:pPr lvl="1"/>
            <a:r>
              <a:rPr lang="en-US" altLang="en-US" dirty="0"/>
              <a:t>Method area() class Rectangle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" y="965130"/>
            <a:ext cx="8229600" cy="56352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261CF8"/>
                </a:solidFill>
              </a:rPr>
              <a:t>The word </a:t>
            </a:r>
            <a:r>
              <a:rPr lang="en-US" altLang="en-US" dirty="0">
                <a:solidFill>
                  <a:srgbClr val="FF0000"/>
                </a:solidFill>
              </a:rPr>
              <a:t>“of” </a:t>
            </a:r>
            <a:r>
              <a:rPr lang="en-US" altLang="en-US" dirty="0">
                <a:solidFill>
                  <a:srgbClr val="261CF8"/>
                </a:solidFill>
              </a:rPr>
              <a:t>gives you the feature and the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2615" y="4842848"/>
            <a:ext cx="115950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Of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038" y="5173089"/>
            <a:ext cx="17345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Feature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4954" y="5173089"/>
            <a:ext cx="12025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54472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on Names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979032"/>
            <a:ext cx="8229600" cy="2065149"/>
          </a:xfrm>
        </p:spPr>
        <p:txBody>
          <a:bodyPr/>
          <a:lstStyle/>
          <a:p>
            <a:r>
              <a:rPr lang="en-AU" altLang="en-US" dirty="0"/>
              <a:t>Example </a:t>
            </a:r>
          </a:p>
          <a:p>
            <a:pPr lvl="1"/>
            <a:r>
              <a:rPr lang="en-AU" altLang="en-US" dirty="0"/>
              <a:t>"find the income from seat sales"</a:t>
            </a:r>
          </a:p>
          <a:p>
            <a:pPr lvl="1"/>
            <a:r>
              <a:rPr lang="en-AU" altLang="en-US" dirty="0"/>
              <a:t>"find the personal profit after tax"</a:t>
            </a:r>
          </a:p>
          <a:p>
            <a:pPr lvl="1"/>
            <a:r>
              <a:rPr lang="en-AU" altLang="en-US" dirty="0"/>
              <a:t>"calculate the attendance"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" y="965130"/>
            <a:ext cx="8229600" cy="699897"/>
          </a:xfrm>
        </p:spPr>
        <p:txBody>
          <a:bodyPr>
            <a:normAutofit fontScale="25000" lnSpcReduction="20000"/>
          </a:bodyPr>
          <a:lstStyle/>
          <a:p>
            <a:r>
              <a:rPr lang="en-AU" altLang="en-US" sz="9600" dirty="0">
                <a:solidFill>
                  <a:srgbClr val="261CF8"/>
                </a:solidFill>
              </a:rPr>
              <a:t>Generic verbs like "find" and "calculate" tell you that a non-void method is coming up: 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44" y="3886944"/>
            <a:ext cx="3204096" cy="219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Designing Methods</a:t>
            </a: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114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Voids &amp; Non Voids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528657"/>
            <a:ext cx="8229600" cy="2592967"/>
          </a:xfrm>
        </p:spPr>
        <p:txBody>
          <a:bodyPr>
            <a:normAutofit/>
          </a:bodyPr>
          <a:lstStyle/>
          <a:p>
            <a:r>
              <a:rPr lang="en-AU" altLang="en-US" dirty="0">
                <a:solidFill>
                  <a:srgbClr val="261CF8"/>
                </a:solidFill>
              </a:rPr>
              <a:t>A </a:t>
            </a:r>
            <a:r>
              <a:rPr lang="en-AU" altLang="en-US" dirty="0">
                <a:solidFill>
                  <a:srgbClr val="FF0000"/>
                </a:solidFill>
              </a:rPr>
              <a:t>non void method </a:t>
            </a:r>
            <a:r>
              <a:rPr lang="en-AU" altLang="en-US" dirty="0">
                <a:solidFill>
                  <a:srgbClr val="261CF8"/>
                </a:solidFill>
              </a:rPr>
              <a:t>calculates a value and changes nothing. </a:t>
            </a:r>
          </a:p>
          <a:p>
            <a:endParaRPr lang="en-AU" altLang="en-US" dirty="0">
              <a:solidFill>
                <a:srgbClr val="261CF8"/>
              </a:solidFill>
            </a:endParaRPr>
          </a:p>
          <a:p>
            <a:r>
              <a:rPr lang="en-AU" altLang="en-US" dirty="0">
                <a:solidFill>
                  <a:srgbClr val="261CF8"/>
                </a:solidFill>
              </a:rPr>
              <a:t>A </a:t>
            </a:r>
            <a:r>
              <a:rPr lang="en-AU" altLang="en-US" dirty="0">
                <a:solidFill>
                  <a:srgbClr val="FF0000"/>
                </a:solidFill>
              </a:rPr>
              <a:t>void method </a:t>
            </a:r>
            <a:r>
              <a:rPr lang="en-AU" altLang="en-US" dirty="0">
                <a:solidFill>
                  <a:srgbClr val="261CF8"/>
                </a:solidFill>
              </a:rPr>
              <a:t>changes one or more attribute values.</a:t>
            </a:r>
          </a:p>
          <a:p>
            <a:endParaRPr lang="en-AU" altLang="en-US" dirty="0">
              <a:solidFill>
                <a:srgbClr val="261CF8"/>
              </a:solidFill>
            </a:endParaRPr>
          </a:p>
          <a:p>
            <a:r>
              <a:rPr lang="en-AU" altLang="en-US" dirty="0">
                <a:solidFill>
                  <a:srgbClr val="261CF8"/>
                </a:solidFill>
              </a:rPr>
              <a:t>A method either calculates a value or changes a value – not both! A method does one single thing.</a:t>
            </a:r>
            <a:endParaRPr lang="en-US" altLang="en-US" dirty="0">
              <a:solidFill>
                <a:srgbClr val="261CF8"/>
              </a:solidFill>
            </a:endParaRPr>
          </a:p>
          <a:p>
            <a:endParaRPr lang="en-AU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98068533"/>
              </p:ext>
            </p:extLst>
          </p:nvPr>
        </p:nvGraphicFramePr>
        <p:xfrm>
          <a:off x="1121390" y="3998036"/>
          <a:ext cx="6507709" cy="2662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30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070854"/>
            <a:ext cx="8229600" cy="2065149"/>
          </a:xfrm>
        </p:spPr>
        <p:txBody>
          <a:bodyPr/>
          <a:lstStyle/>
          <a:p>
            <a:r>
              <a:rPr lang="en-US" altLang="en-US" dirty="0"/>
              <a:t>What class would we create?</a:t>
            </a:r>
          </a:p>
          <a:p>
            <a:r>
              <a:rPr lang="en-US" altLang="en-US" dirty="0"/>
              <a:t>What methods would it have?</a:t>
            </a:r>
          </a:p>
          <a:p>
            <a:r>
              <a:rPr lang="en-US" altLang="en-US" dirty="0"/>
              <a:t>What attributes would it need?</a:t>
            </a:r>
          </a:p>
          <a:p>
            <a:r>
              <a:rPr lang="en-US" altLang="en-US" dirty="0"/>
              <a:t>What parameters would the constructor have?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" y="1087959"/>
            <a:ext cx="7581332" cy="179171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261CF8"/>
                </a:solidFill>
              </a:rPr>
              <a:t>We want to </a:t>
            </a:r>
          </a:p>
          <a:p>
            <a:r>
              <a:rPr lang="en-AU" dirty="0">
                <a:solidFill>
                  <a:srgbClr val="261CF8"/>
                </a:solidFill>
              </a:rPr>
              <a:t>	Calculate the area of a Rectangle</a:t>
            </a:r>
          </a:p>
          <a:p>
            <a:r>
              <a:rPr lang="en-AU" dirty="0">
                <a:solidFill>
                  <a:srgbClr val="261CF8"/>
                </a:solidFill>
              </a:rPr>
              <a:t>	Calculate the perimeter of a Rectangle</a:t>
            </a:r>
          </a:p>
        </p:txBody>
      </p:sp>
    </p:spTree>
    <p:extLst>
      <p:ext uri="{BB962C8B-B14F-4D97-AF65-F5344CB8AC3E}">
        <p14:creationId xmlns:p14="http://schemas.microsoft.com/office/powerpoint/2010/main" val="2969350578"/>
      </p:ext>
    </p:extLst>
  </p:cSld>
  <p:clrMapOvr>
    <a:masterClrMapping/>
  </p:clrMapOvr>
</p:sld>
</file>

<file path=ppt/theme/theme1.xml><?xml version="1.0" encoding="utf-8"?>
<a:theme xmlns:a="http://schemas.openxmlformats.org/drawingml/2006/main" name="IT Lecture Slide Template  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</TotalTime>
  <Words>552</Words>
  <Application>Microsoft Office PowerPoint</Application>
  <PresentationFormat>On-screen Show (4:3)</PresentationFormat>
  <Paragraphs>122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IT Lecture Slide Template  IT</vt:lpstr>
      <vt:lpstr>Four Design Levels</vt:lpstr>
      <vt:lpstr>Design Steps for Re-useable Code</vt:lpstr>
      <vt:lpstr>Classes</vt:lpstr>
      <vt:lpstr>Names</vt:lpstr>
      <vt:lpstr>The “Of” Rule</vt:lpstr>
      <vt:lpstr>More on Names</vt:lpstr>
      <vt:lpstr>Designing Methods</vt:lpstr>
      <vt:lpstr>Voids &amp; Non Voids</vt:lpstr>
      <vt:lpstr>Exercise</vt:lpstr>
      <vt:lpstr>Class Diagram Notation</vt:lpstr>
      <vt:lpstr>Answer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Programming</dc:title>
  <dc:creator>build</dc:creator>
  <cp:lastModifiedBy>Tracy Quick</cp:lastModifiedBy>
  <cp:revision>65</cp:revision>
  <cp:lastPrinted>2016-11-17T05:35:18Z</cp:lastPrinted>
  <dcterms:created xsi:type="dcterms:W3CDTF">2016-11-22T06:39:16Z</dcterms:created>
  <dcterms:modified xsi:type="dcterms:W3CDTF">2022-01-31T22:15:43Z</dcterms:modified>
</cp:coreProperties>
</file>