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402" r:id="rId2"/>
    <p:sldId id="412" r:id="rId3"/>
    <p:sldId id="410" r:id="rId4"/>
    <p:sldId id="377" r:id="rId5"/>
    <p:sldId id="373" r:id="rId6"/>
    <p:sldId id="405" r:id="rId7"/>
    <p:sldId id="411" r:id="rId8"/>
    <p:sldId id="407" r:id="rId9"/>
    <p:sldId id="406" r:id="rId10"/>
    <p:sldId id="408" r:id="rId11"/>
    <p:sldId id="413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0" d="100"/>
          <a:sy n="80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A2B31B92-BA4F-4CE2-9BD5-3202F931ACBE}"/>
    <pc:docChg chg="modSld">
      <pc:chgData name="Tracy Quick" userId="37594dbb-0f3e-468d-aa8b-fcd105ec1e7b" providerId="ADAL" clId="{A2B31B92-BA4F-4CE2-9BD5-3202F931ACBE}" dt="2021-12-15T05:06:15.300" v="15" actId="207"/>
      <pc:docMkLst>
        <pc:docMk/>
      </pc:docMkLst>
      <pc:sldChg chg="modSp">
        <pc:chgData name="Tracy Quick" userId="37594dbb-0f3e-468d-aa8b-fcd105ec1e7b" providerId="ADAL" clId="{A2B31B92-BA4F-4CE2-9BD5-3202F931ACBE}" dt="2021-12-15T05:06:01.098" v="14" actId="207"/>
        <pc:sldMkLst>
          <pc:docMk/>
          <pc:sldMk cId="1649193158" sldId="373"/>
        </pc:sldMkLst>
        <pc:spChg chg="mod">
          <ac:chgData name="Tracy Quick" userId="37594dbb-0f3e-468d-aa8b-fcd105ec1e7b" providerId="ADAL" clId="{A2B31B92-BA4F-4CE2-9BD5-3202F931ACBE}" dt="2021-12-15T05:06:01.098" v="14" actId="207"/>
          <ac:spMkLst>
            <pc:docMk/>
            <pc:sldMk cId="1649193158" sldId="373"/>
            <ac:spMk id="4" creationId="{00000000-0000-0000-0000-000000000000}"/>
          </ac:spMkLst>
        </pc:spChg>
        <pc:graphicFrameChg chg="mod">
          <ac:chgData name="Tracy Quick" userId="37594dbb-0f3e-468d-aa8b-fcd105ec1e7b" providerId="ADAL" clId="{A2B31B92-BA4F-4CE2-9BD5-3202F931ACBE}" dt="2021-12-15T05:05:43.933" v="7" actId="207"/>
          <ac:graphicFrameMkLst>
            <pc:docMk/>
            <pc:sldMk cId="1649193158" sldId="373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A2B31B92-BA4F-4CE2-9BD5-3202F931ACBE}" dt="2021-12-15T05:05:37.993" v="5" actId="207"/>
        <pc:sldMkLst>
          <pc:docMk/>
          <pc:sldMk cId="1495270153" sldId="377"/>
        </pc:sldMkLst>
        <pc:spChg chg="mod">
          <ac:chgData name="Tracy Quick" userId="37594dbb-0f3e-468d-aa8b-fcd105ec1e7b" providerId="ADAL" clId="{A2B31B92-BA4F-4CE2-9BD5-3202F931ACBE}" dt="2021-12-15T05:05:37.993" v="5" actId="207"/>
          <ac:spMkLst>
            <pc:docMk/>
            <pc:sldMk cId="1495270153" sldId="37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A2B31B92-BA4F-4CE2-9BD5-3202F931ACBE}" dt="2021-12-15T05:04:27.056" v="4" actId="207"/>
        <pc:sldMkLst>
          <pc:docMk/>
          <pc:sldMk cId="2969790460" sldId="402"/>
        </pc:sldMkLst>
        <pc:spChg chg="mod">
          <ac:chgData name="Tracy Quick" userId="37594dbb-0f3e-468d-aa8b-fcd105ec1e7b" providerId="ADAL" clId="{A2B31B92-BA4F-4CE2-9BD5-3202F931ACBE}" dt="2021-12-15T05:04:27.056" v="4" actId="207"/>
          <ac:spMkLst>
            <pc:docMk/>
            <pc:sldMk cId="2969790460" sldId="40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A2B31B92-BA4F-4CE2-9BD5-3202F931ACBE}" dt="2021-12-15T05:06:15.300" v="15" actId="207"/>
        <pc:sldMkLst>
          <pc:docMk/>
          <pc:sldMk cId="1169696" sldId="407"/>
        </pc:sldMkLst>
        <pc:spChg chg="mod">
          <ac:chgData name="Tracy Quick" userId="37594dbb-0f3e-468d-aa8b-fcd105ec1e7b" providerId="ADAL" clId="{A2B31B92-BA4F-4CE2-9BD5-3202F931ACBE}" dt="2021-12-15T05:06:15.300" v="15" actId="207"/>
          <ac:spMkLst>
            <pc:docMk/>
            <pc:sldMk cId="1169696" sldId="40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A2B31B92-BA4F-4CE2-9BD5-3202F931ACBE}" dt="2021-12-15T05:04:07.384" v="0" actId="207"/>
        <pc:sldMkLst>
          <pc:docMk/>
          <pc:sldMk cId="3033125241" sldId="410"/>
        </pc:sldMkLst>
        <pc:spChg chg="mod">
          <ac:chgData name="Tracy Quick" userId="37594dbb-0f3e-468d-aa8b-fcd105ec1e7b" providerId="ADAL" clId="{A2B31B92-BA4F-4CE2-9BD5-3202F931ACBE}" dt="2021-12-15T05:04:07.384" v="0" actId="207"/>
          <ac:spMkLst>
            <pc:docMk/>
            <pc:sldMk cId="3033125241" sldId="410"/>
            <ac:spMk id="4" creationId="{00000000-0000-0000-0000-000000000000}"/>
          </ac:spMkLst>
        </pc:spChg>
      </pc:sldChg>
    </pc:docChg>
  </pc:docChgLst>
  <pc:docChgLst>
    <pc:chgData name="Tracy Quick" userId="37594dbb-0f3e-468d-aa8b-fcd105ec1e7b" providerId="ADAL" clId="{A79F696F-FFCC-46C1-92D1-E6684C21BBD5}"/>
    <pc:docChg chg="modSld sldOrd">
      <pc:chgData name="Tracy Quick" userId="37594dbb-0f3e-468d-aa8b-fcd105ec1e7b" providerId="ADAL" clId="{A79F696F-FFCC-46C1-92D1-E6684C21BBD5}" dt="2022-02-07T22:57:17.407" v="2" actId="6549"/>
      <pc:docMkLst>
        <pc:docMk/>
      </pc:docMkLst>
      <pc:sldChg chg="modSp ord">
        <pc:chgData name="Tracy Quick" userId="37594dbb-0f3e-468d-aa8b-fcd105ec1e7b" providerId="ADAL" clId="{A79F696F-FFCC-46C1-92D1-E6684C21BBD5}" dt="2022-02-07T22:57:17.407" v="2" actId="6549"/>
        <pc:sldMkLst>
          <pc:docMk/>
          <pc:sldMk cId="2969790460" sldId="402"/>
        </pc:sldMkLst>
        <pc:spChg chg="mod">
          <ac:chgData name="Tracy Quick" userId="37594dbb-0f3e-468d-aa8b-fcd105ec1e7b" providerId="ADAL" clId="{A79F696F-FFCC-46C1-92D1-E6684C21BBD5}" dt="2022-02-07T22:57:17.407" v="2" actId="6549"/>
          <ac:spMkLst>
            <pc:docMk/>
            <pc:sldMk cId="2969790460" sldId="402"/>
            <ac:spMk id="2" creationId="{00000000-0000-0000-0000-000000000000}"/>
          </ac:spMkLst>
        </pc:spChg>
      </pc:sldChg>
      <pc:sldChg chg="ord">
        <pc:chgData name="Tracy Quick" userId="37594dbb-0f3e-468d-aa8b-fcd105ec1e7b" providerId="ADAL" clId="{A79F696F-FFCC-46C1-92D1-E6684C21BBD5}" dt="2022-02-07T22:57:04.618" v="0"/>
        <pc:sldMkLst>
          <pc:docMk/>
          <pc:sldMk cId="3146432068" sldId="41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78A73-6F86-4B52-9533-6E6120B559A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7DAA330-DA5A-4C01-B6B7-D45B78AA08A2}">
      <dgm:prSet phldrT="[Text]"/>
      <dgm:spPr/>
      <dgm:t>
        <a:bodyPr/>
        <a:lstStyle/>
        <a:p>
          <a:r>
            <a:rPr lang="en-AU" dirty="0"/>
            <a:t>A child may</a:t>
          </a:r>
        </a:p>
      </dgm:t>
    </dgm:pt>
    <dgm:pt modelId="{926B5769-DF38-4322-AFA5-110088A9101E}" type="parTrans" cxnId="{9F2EC0B0-0E69-4519-9E5B-F33EDFFEAA5B}">
      <dgm:prSet/>
      <dgm:spPr/>
      <dgm:t>
        <a:bodyPr/>
        <a:lstStyle/>
        <a:p>
          <a:endParaRPr lang="en-AU"/>
        </a:p>
      </dgm:t>
    </dgm:pt>
    <dgm:pt modelId="{F9D48CDB-9141-4151-89AC-084E831F3E83}" type="sibTrans" cxnId="{9F2EC0B0-0E69-4519-9E5B-F33EDFFEAA5B}">
      <dgm:prSet/>
      <dgm:spPr/>
      <dgm:t>
        <a:bodyPr/>
        <a:lstStyle/>
        <a:p>
          <a:endParaRPr lang="en-AU"/>
        </a:p>
      </dgm:t>
    </dgm:pt>
    <dgm:pt modelId="{A498EB87-F234-4D0F-ACE0-BDA56739F33E}">
      <dgm:prSet/>
      <dgm:spPr/>
      <dgm:t>
        <a:bodyPr/>
        <a:lstStyle/>
        <a:p>
          <a:r>
            <a:rPr lang="en-US" altLang="en-US" dirty="0"/>
            <a:t>Call a parent method</a:t>
          </a:r>
          <a:endParaRPr lang="en-US" altLang="en-US" dirty="0">
            <a:solidFill>
              <a:srgbClr val="F26721"/>
            </a:solidFill>
          </a:endParaRPr>
        </a:p>
      </dgm:t>
    </dgm:pt>
    <dgm:pt modelId="{0F1B0D9A-4CF0-432B-AE72-DB44B3EF85EF}" type="parTrans" cxnId="{B9C4CBFE-A8B6-458F-AAD7-C4CE00AE778A}">
      <dgm:prSet/>
      <dgm:spPr/>
      <dgm:t>
        <a:bodyPr/>
        <a:lstStyle/>
        <a:p>
          <a:endParaRPr lang="en-AU"/>
        </a:p>
      </dgm:t>
    </dgm:pt>
    <dgm:pt modelId="{81A9E9A3-9CFA-48F1-8AB1-70E151FD2DF8}" type="sibTrans" cxnId="{B9C4CBFE-A8B6-458F-AAD7-C4CE00AE778A}">
      <dgm:prSet/>
      <dgm:spPr/>
      <dgm:t>
        <a:bodyPr/>
        <a:lstStyle/>
        <a:p>
          <a:endParaRPr lang="en-AU"/>
        </a:p>
      </dgm:t>
    </dgm:pt>
    <dgm:pt modelId="{C1091987-FDEC-4F6B-9CAA-FC45D0FAE34E}">
      <dgm:prSet/>
      <dgm:spPr/>
      <dgm:t>
        <a:bodyPr/>
        <a:lstStyle/>
        <a:p>
          <a:r>
            <a:rPr lang="en-US" altLang="en-US" dirty="0"/>
            <a:t>Redefine an effective parent method (</a:t>
          </a:r>
          <a:r>
            <a:rPr lang="en-US" altLang="en-US" dirty="0">
              <a:solidFill>
                <a:srgbClr val="0033CC"/>
              </a:solidFill>
            </a:rPr>
            <a:t>override</a:t>
          </a:r>
          <a:r>
            <a:rPr lang="en-US" altLang="en-US" dirty="0"/>
            <a:t>)</a:t>
          </a:r>
        </a:p>
      </dgm:t>
    </dgm:pt>
    <dgm:pt modelId="{E87D77C7-7F43-4DAB-B0C9-798F49BA552F}" type="parTrans" cxnId="{BB319DD7-1B00-4D59-8FBA-3BC8BF25BAA4}">
      <dgm:prSet/>
      <dgm:spPr/>
      <dgm:t>
        <a:bodyPr/>
        <a:lstStyle/>
        <a:p>
          <a:endParaRPr lang="en-AU"/>
        </a:p>
      </dgm:t>
    </dgm:pt>
    <dgm:pt modelId="{BE3971A7-DC5A-4881-80F9-A928D84AFC02}" type="sibTrans" cxnId="{BB319DD7-1B00-4D59-8FBA-3BC8BF25BAA4}">
      <dgm:prSet/>
      <dgm:spPr/>
      <dgm:t>
        <a:bodyPr/>
        <a:lstStyle/>
        <a:p>
          <a:endParaRPr lang="en-AU"/>
        </a:p>
      </dgm:t>
    </dgm:pt>
    <dgm:pt modelId="{F077A159-A689-4553-A84F-36BB7219233A}">
      <dgm:prSet/>
      <dgm:spPr/>
      <dgm:t>
        <a:bodyPr/>
        <a:lstStyle/>
        <a:p>
          <a:r>
            <a:rPr lang="en-US" altLang="en-US" dirty="0">
              <a:solidFill>
                <a:srgbClr val="0033CC"/>
              </a:solidFill>
            </a:rPr>
            <a:t>Effect</a:t>
          </a:r>
          <a:r>
            <a:rPr lang="en-US" altLang="en-US" dirty="0">
              <a:solidFill>
                <a:srgbClr val="F26721"/>
              </a:solidFill>
            </a:rPr>
            <a:t> </a:t>
          </a:r>
          <a:r>
            <a:rPr lang="en-US" altLang="en-US" dirty="0"/>
            <a:t>(provide implementation of) a parent method – if it is </a:t>
          </a:r>
          <a:r>
            <a:rPr lang="en-US" altLang="en-US" b="1" u="sng" dirty="0">
              <a:highlight>
                <a:srgbClr val="FFFF00"/>
              </a:highlight>
            </a:rPr>
            <a:t>abstract</a:t>
          </a:r>
        </a:p>
      </dgm:t>
    </dgm:pt>
    <dgm:pt modelId="{93E7126C-5492-467E-B45D-55B4418F03C3}" type="parTrans" cxnId="{F9F7ACE8-23A8-4354-B7EA-E49AFBC400E8}">
      <dgm:prSet/>
      <dgm:spPr/>
      <dgm:t>
        <a:bodyPr/>
        <a:lstStyle/>
        <a:p>
          <a:endParaRPr lang="en-AU"/>
        </a:p>
      </dgm:t>
    </dgm:pt>
    <dgm:pt modelId="{7A5FB906-7F89-4D01-AC4B-6245FF6C63A9}" type="sibTrans" cxnId="{F9F7ACE8-23A8-4354-B7EA-E49AFBC400E8}">
      <dgm:prSet/>
      <dgm:spPr/>
      <dgm:t>
        <a:bodyPr/>
        <a:lstStyle/>
        <a:p>
          <a:endParaRPr lang="en-AU"/>
        </a:p>
      </dgm:t>
    </dgm:pt>
    <dgm:pt modelId="{DA8DAC91-812C-4653-B69F-C3085FB8C9B1}" type="pres">
      <dgm:prSet presAssocID="{4F478A73-6F86-4B52-9533-6E6120B559A0}" presName="Name0" presStyleCnt="0">
        <dgm:presLayoutVars>
          <dgm:dir/>
          <dgm:animLvl val="lvl"/>
          <dgm:resizeHandles/>
        </dgm:presLayoutVars>
      </dgm:prSet>
      <dgm:spPr/>
    </dgm:pt>
    <dgm:pt modelId="{0CBD2272-7A2C-451A-A6BD-DF5E4BC9C7FE}" type="pres">
      <dgm:prSet presAssocID="{A7DAA330-DA5A-4C01-B6B7-D45B78AA08A2}" presName="linNode" presStyleCnt="0"/>
      <dgm:spPr/>
    </dgm:pt>
    <dgm:pt modelId="{B8E3DE9F-FF60-48EE-9AF1-E9D7D55EA631}" type="pres">
      <dgm:prSet presAssocID="{A7DAA330-DA5A-4C01-B6B7-D45B78AA08A2}" presName="parentShp" presStyleLbl="node1" presStyleIdx="0" presStyleCnt="1">
        <dgm:presLayoutVars>
          <dgm:bulletEnabled val="1"/>
        </dgm:presLayoutVars>
      </dgm:prSet>
      <dgm:spPr/>
    </dgm:pt>
    <dgm:pt modelId="{5022750A-DCA8-4448-8552-04ECC88A1732}" type="pres">
      <dgm:prSet presAssocID="{A7DAA330-DA5A-4C01-B6B7-D45B78AA08A2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F6D2E01F-272A-4ABF-89B6-F9879054870B}" type="presOf" srcId="{F077A159-A689-4553-A84F-36BB7219233A}" destId="{5022750A-DCA8-4448-8552-04ECC88A1732}" srcOrd="0" destOrd="2" presId="urn:microsoft.com/office/officeart/2005/8/layout/vList6"/>
    <dgm:cxn modelId="{0168CD64-A882-4F09-891A-AED323207C40}" type="presOf" srcId="{C1091987-FDEC-4F6B-9CAA-FC45D0FAE34E}" destId="{5022750A-DCA8-4448-8552-04ECC88A1732}" srcOrd="0" destOrd="1" presId="urn:microsoft.com/office/officeart/2005/8/layout/vList6"/>
    <dgm:cxn modelId="{5625F46F-5BC5-4572-9E00-B4901B7BD134}" type="presOf" srcId="{A7DAA330-DA5A-4C01-B6B7-D45B78AA08A2}" destId="{B8E3DE9F-FF60-48EE-9AF1-E9D7D55EA631}" srcOrd="0" destOrd="0" presId="urn:microsoft.com/office/officeart/2005/8/layout/vList6"/>
    <dgm:cxn modelId="{B9C29589-C7D3-4C44-87E6-14BAB096DA85}" type="presOf" srcId="{A498EB87-F234-4D0F-ACE0-BDA56739F33E}" destId="{5022750A-DCA8-4448-8552-04ECC88A1732}" srcOrd="0" destOrd="0" presId="urn:microsoft.com/office/officeart/2005/8/layout/vList6"/>
    <dgm:cxn modelId="{9F2EC0B0-0E69-4519-9E5B-F33EDFFEAA5B}" srcId="{4F478A73-6F86-4B52-9533-6E6120B559A0}" destId="{A7DAA330-DA5A-4C01-B6B7-D45B78AA08A2}" srcOrd="0" destOrd="0" parTransId="{926B5769-DF38-4322-AFA5-110088A9101E}" sibTransId="{F9D48CDB-9141-4151-89AC-084E831F3E83}"/>
    <dgm:cxn modelId="{09CC2FBB-0588-40ED-9338-93C1E83174DD}" type="presOf" srcId="{4F478A73-6F86-4B52-9533-6E6120B559A0}" destId="{DA8DAC91-812C-4653-B69F-C3085FB8C9B1}" srcOrd="0" destOrd="0" presId="urn:microsoft.com/office/officeart/2005/8/layout/vList6"/>
    <dgm:cxn modelId="{BB319DD7-1B00-4D59-8FBA-3BC8BF25BAA4}" srcId="{A7DAA330-DA5A-4C01-B6B7-D45B78AA08A2}" destId="{C1091987-FDEC-4F6B-9CAA-FC45D0FAE34E}" srcOrd="1" destOrd="0" parTransId="{E87D77C7-7F43-4DAB-B0C9-798F49BA552F}" sibTransId="{BE3971A7-DC5A-4881-80F9-A928D84AFC02}"/>
    <dgm:cxn modelId="{F9F7ACE8-23A8-4354-B7EA-E49AFBC400E8}" srcId="{A7DAA330-DA5A-4C01-B6B7-D45B78AA08A2}" destId="{F077A159-A689-4553-A84F-36BB7219233A}" srcOrd="2" destOrd="0" parTransId="{93E7126C-5492-467E-B45D-55B4418F03C3}" sibTransId="{7A5FB906-7F89-4D01-AC4B-6245FF6C63A9}"/>
    <dgm:cxn modelId="{B9C4CBFE-A8B6-458F-AAD7-C4CE00AE778A}" srcId="{A7DAA330-DA5A-4C01-B6B7-D45B78AA08A2}" destId="{A498EB87-F234-4D0F-ACE0-BDA56739F33E}" srcOrd="0" destOrd="0" parTransId="{0F1B0D9A-4CF0-432B-AE72-DB44B3EF85EF}" sibTransId="{81A9E9A3-9CFA-48F1-8AB1-70E151FD2DF8}"/>
    <dgm:cxn modelId="{60102421-88AD-438B-BC4F-0DF619BB107B}" type="presParOf" srcId="{DA8DAC91-812C-4653-B69F-C3085FB8C9B1}" destId="{0CBD2272-7A2C-451A-A6BD-DF5E4BC9C7FE}" srcOrd="0" destOrd="0" presId="urn:microsoft.com/office/officeart/2005/8/layout/vList6"/>
    <dgm:cxn modelId="{3FA0C20B-0EE9-4B3F-A179-7C9FCCAB3B09}" type="presParOf" srcId="{0CBD2272-7A2C-451A-A6BD-DF5E4BC9C7FE}" destId="{B8E3DE9F-FF60-48EE-9AF1-E9D7D55EA631}" srcOrd="0" destOrd="0" presId="urn:microsoft.com/office/officeart/2005/8/layout/vList6"/>
    <dgm:cxn modelId="{5D832745-4EAC-4D5C-AA9E-C397EA5A2232}" type="presParOf" srcId="{0CBD2272-7A2C-451A-A6BD-DF5E4BC9C7FE}" destId="{5022750A-DCA8-4448-8552-04ECC88A17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2750A-DCA8-4448-8552-04ECC88A1732}">
      <dsp:nvSpPr>
        <dsp:cNvPr id="0" name=""/>
        <dsp:cNvSpPr/>
      </dsp:nvSpPr>
      <dsp:spPr>
        <a:xfrm>
          <a:off x="3218141" y="0"/>
          <a:ext cx="4827212" cy="32022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Call a parent method</a:t>
          </a:r>
          <a:endParaRPr lang="en-US" altLang="en-US" sz="2300" kern="1200" dirty="0">
            <a:solidFill>
              <a:srgbClr val="F2672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Redefine an effective parent method (</a:t>
          </a:r>
          <a:r>
            <a:rPr lang="en-US" altLang="en-US" sz="2300" kern="1200" dirty="0">
              <a:solidFill>
                <a:srgbClr val="0033CC"/>
              </a:solidFill>
            </a:rPr>
            <a:t>override</a:t>
          </a:r>
          <a:r>
            <a:rPr lang="en-US" altLang="en-US" sz="2300" kern="1200" dirty="0"/>
            <a:t>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>
              <a:solidFill>
                <a:srgbClr val="0033CC"/>
              </a:solidFill>
            </a:rPr>
            <a:t>Effect</a:t>
          </a:r>
          <a:r>
            <a:rPr lang="en-US" altLang="en-US" sz="2300" kern="1200" dirty="0">
              <a:solidFill>
                <a:srgbClr val="F26721"/>
              </a:solidFill>
            </a:rPr>
            <a:t> </a:t>
          </a:r>
          <a:r>
            <a:rPr lang="en-US" altLang="en-US" sz="2300" kern="1200" dirty="0"/>
            <a:t>(provide implementation of) a parent method – if it is </a:t>
          </a:r>
          <a:r>
            <a:rPr lang="en-US" altLang="en-US" sz="2300" b="1" u="sng" kern="1200" dirty="0">
              <a:highlight>
                <a:srgbClr val="FFFF00"/>
              </a:highlight>
            </a:rPr>
            <a:t>abstract</a:t>
          </a:r>
        </a:p>
      </dsp:txBody>
      <dsp:txXfrm>
        <a:off x="3218141" y="400287"/>
        <a:ext cx="3626351" cy="2401722"/>
      </dsp:txXfrm>
    </dsp:sp>
    <dsp:sp modelId="{B8E3DE9F-FF60-48EE-9AF1-E9D7D55EA631}">
      <dsp:nvSpPr>
        <dsp:cNvPr id="0" name=""/>
        <dsp:cNvSpPr/>
      </dsp:nvSpPr>
      <dsp:spPr>
        <a:xfrm>
          <a:off x="0" y="0"/>
          <a:ext cx="3218141" cy="3202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A child may</a:t>
          </a:r>
        </a:p>
      </dsp:txBody>
      <dsp:txXfrm>
        <a:off x="156323" y="156323"/>
        <a:ext cx="2905495" cy="288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584200"/>
          </a:xfrm>
          <a:prstGeom prst="rect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2400" b="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AU" dirty="0"/>
              <a:t>INSERT LEARNING OBJECTIVES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794472"/>
            <a:ext cx="8229600" cy="387268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5816549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816600"/>
            <a:ext cx="8229600" cy="7223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chapter and text book name</a:t>
            </a:r>
          </a:p>
        </p:txBody>
      </p:sp>
    </p:spTree>
    <p:extLst>
      <p:ext uri="{BB962C8B-B14F-4D97-AF65-F5344CB8AC3E}">
        <p14:creationId xmlns:p14="http://schemas.microsoft.com/office/powerpoint/2010/main" val="12150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709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00752" y="2620370"/>
            <a:ext cx="7615451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 Classes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241946"/>
            <a:ext cx="8229600" cy="5097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0033CC"/>
                </a:solidFill>
              </a:rPr>
              <a:t>abstract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class </a:t>
            </a:r>
            <a:r>
              <a:rPr lang="en-US" altLang="en-US" b="1" u="sng" dirty="0"/>
              <a:t>usually</a:t>
            </a:r>
            <a:r>
              <a:rPr lang="en-US" altLang="en-US" dirty="0"/>
              <a:t> has one or more </a:t>
            </a:r>
            <a:r>
              <a:rPr lang="en-US" altLang="en-US" dirty="0">
                <a:solidFill>
                  <a:srgbClr val="0033CC"/>
                </a:solidFill>
              </a:rPr>
              <a:t>abstract methods.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Classes which inherit from it need to provide some effective methods but some methods will already be implemented.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Therefore,  all classes that inherit from a particular abstract class have some common code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F26721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Classes which inherit from an abstract class use 				</a:t>
            </a:r>
            <a:r>
              <a:rPr lang="en-US" altLang="en-US" dirty="0">
                <a:solidFill>
                  <a:srgbClr val="0033CC"/>
                </a:solidFill>
              </a:rPr>
              <a:t>Implementation Inheritance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979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4D57E-75D3-4E04-ADEA-E1AEA63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SlidingDoor</a:t>
            </a:r>
            <a:r>
              <a:rPr lang="en-US" dirty="0"/>
              <a:t> Object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C5FD-9EAE-4AC1-B571-7C72546FBD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5692" y="1464414"/>
            <a:ext cx="2641107" cy="36491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SlidingDoor</a:t>
            </a:r>
            <a:r>
              <a:rPr lang="en-US" dirty="0">
                <a:solidFill>
                  <a:schemeClr val="tx1"/>
                </a:solidFill>
              </a:rPr>
              <a:t> is a concrete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extends the abstract class Door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implements the open()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create </a:t>
            </a:r>
            <a:r>
              <a:rPr lang="en-US" dirty="0" err="1">
                <a:solidFill>
                  <a:schemeClr val="tx1"/>
                </a:solidFill>
              </a:rPr>
              <a:t>SlidingDoor</a:t>
            </a:r>
            <a:r>
              <a:rPr lang="en-US" dirty="0">
                <a:solidFill>
                  <a:schemeClr val="tx1"/>
                </a:solidFill>
              </a:rPr>
              <a:t> objects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0181EE-BC77-4071-9659-63A289FC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9304"/>
            <a:ext cx="5568984" cy="3941685"/>
          </a:xfrm>
        </p:spPr>
      </p:pic>
    </p:spTree>
    <p:extLst>
      <p:ext uri="{BB962C8B-B14F-4D97-AF65-F5344CB8AC3E}">
        <p14:creationId xmlns:p14="http://schemas.microsoft.com/office/powerpoint/2010/main" val="239709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0B351-6681-4768-A5FC-DCBE0ACB4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81" y="1269106"/>
            <a:ext cx="5028607" cy="37201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A94D57E-75D3-4E04-ADEA-E1AEA63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C5FD-9EAE-4AC1-B571-7C72546FBD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5692" y="1269106"/>
            <a:ext cx="2641107" cy="36491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Abstract classes use this notation in class diagrams:</a:t>
            </a:r>
          </a:p>
          <a:p>
            <a:r>
              <a:rPr lang="en-US" dirty="0">
                <a:solidFill>
                  <a:schemeClr val="tx1"/>
                </a:solidFill>
              </a:rPr>
              <a:t>&lt;&lt;abstract&gt;&gt; </a:t>
            </a:r>
          </a:p>
          <a:p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r>
              <a:rPr lang="en-US" dirty="0">
                <a:solidFill>
                  <a:schemeClr val="tx1"/>
                </a:solidFill>
              </a:rPr>
              <a:t>&lt;&lt;Door&gt;&gt;</a:t>
            </a:r>
          </a:p>
        </p:txBody>
      </p:sp>
    </p:spTree>
    <p:extLst>
      <p:ext uri="{BB962C8B-B14F-4D97-AF65-F5344CB8AC3E}">
        <p14:creationId xmlns:p14="http://schemas.microsoft.com/office/powerpoint/2010/main" val="210614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421" y="122830"/>
            <a:ext cx="8775510" cy="6469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82138"/>
            <a:ext cx="8386549" cy="61079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class Door //notice the keyword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in the class declaration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double height;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double 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</a:t>
            </a:r>
            <a:r>
              <a:rPr lang="en-AU" altLang="en-US" dirty="0" err="1">
                <a:solidFill>
                  <a:schemeClr val="bg1"/>
                </a:solidFill>
              </a:rPr>
              <a:t>boolean</a:t>
            </a:r>
            <a:r>
              <a:rPr lang="en-AU" altLang="en-US" dirty="0">
                <a:solidFill>
                  <a:schemeClr val="bg1"/>
                </a:solidFill>
              </a:rPr>
              <a:t> locked = false;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Door(double height, double width)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 //you cannot create an object from this class directly </a:t>
            </a:r>
            <a:r>
              <a:rPr lang="en-AU" altLang="en-US" dirty="0" err="1">
                <a:solidFill>
                  <a:schemeClr val="bg1"/>
                </a:solidFill>
              </a:rPr>
              <a:t>ie</a:t>
            </a:r>
            <a:r>
              <a:rPr lang="en-AU" altLang="en-US" dirty="0">
                <a:solidFill>
                  <a:schemeClr val="bg1"/>
                </a:solidFill>
              </a:rPr>
              <a:t> new Door(10.0, 5.0);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this.width</a:t>
            </a:r>
            <a:r>
              <a:rPr lang="en-AU" altLang="en-US" dirty="0">
                <a:solidFill>
                  <a:schemeClr val="bg1"/>
                </a:solidFill>
              </a:rPr>
              <a:t> = 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this.height</a:t>
            </a:r>
            <a:r>
              <a:rPr lang="en-AU" altLang="en-US" dirty="0">
                <a:solidFill>
                  <a:schemeClr val="bg1"/>
                </a:solidFill>
              </a:rPr>
              <a:t> = height;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void lock()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locked = true;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void unlock()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locked = false;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double area()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height*width;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void open()</a:t>
            </a:r>
            <a:r>
              <a:rPr lang="en-AU" altLang="en-US" dirty="0">
                <a:solidFill>
                  <a:srgbClr val="F26721"/>
                </a:solidFill>
              </a:rPr>
              <a:t>; </a:t>
            </a:r>
            <a:r>
              <a:rPr lang="en-AU" altLang="en-US" dirty="0">
                <a:solidFill>
                  <a:schemeClr val="bg1"/>
                </a:solidFill>
              </a:rPr>
              <a:t>//notice the missing implementation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43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52820"/>
            <a:ext cx="8229600" cy="614362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What is different about abstract classes?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956587"/>
            <a:ext cx="8229600" cy="4383327"/>
          </a:xfrm>
        </p:spPr>
        <p:txBody>
          <a:bodyPr>
            <a:normAutofit/>
          </a:bodyPr>
          <a:lstStyle/>
          <a:p>
            <a:r>
              <a:rPr lang="en-US" altLang="en-US" dirty="0"/>
              <a:t>The class declaration has the keyword abstract</a:t>
            </a:r>
          </a:p>
          <a:p>
            <a:r>
              <a:rPr lang="en-US" altLang="en-US" dirty="0"/>
              <a:t>You CANNOT create objects using an abstract class </a:t>
            </a:r>
            <a:r>
              <a:rPr lang="en-US" altLang="en-US" dirty="0" err="1"/>
              <a:t>e.g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Door d1 = new Door(5, 6); 	//  not possible !!</a:t>
            </a:r>
          </a:p>
          <a:p>
            <a:pPr lvl="1"/>
            <a:endParaRPr lang="en-US" altLang="en-US" dirty="0">
              <a:solidFill>
                <a:srgbClr val="0033CC"/>
              </a:solidFill>
            </a:endParaRPr>
          </a:p>
          <a:p>
            <a:r>
              <a:rPr lang="en-US" altLang="en-US" dirty="0">
                <a:solidFill>
                  <a:srgbClr val="0033CC"/>
                </a:solidFill>
              </a:rPr>
              <a:t>Do abstract class have to have abstract methods?</a:t>
            </a:r>
          </a:p>
          <a:p>
            <a:pPr lvl="1"/>
            <a:r>
              <a:rPr lang="en-US" altLang="en-US" dirty="0"/>
              <a:t>NO</a:t>
            </a:r>
          </a:p>
          <a:p>
            <a:pPr lvl="1"/>
            <a:r>
              <a:rPr lang="en-US" altLang="en-US" dirty="0"/>
              <a:t>An abstract class is created purely for inheritance, to be a super class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31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Inheritance: Overriding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A child may override a parent method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02006"/>
            <a:ext cx="8229600" cy="3937908"/>
          </a:xfrm>
        </p:spPr>
        <p:txBody>
          <a:bodyPr>
            <a:normAutofit/>
          </a:bodyPr>
          <a:lstStyle/>
          <a:p>
            <a:r>
              <a:rPr lang="en-US" altLang="en-US" dirty="0"/>
              <a:t>We know for overriding:</a:t>
            </a:r>
          </a:p>
          <a:p>
            <a:pPr lvl="1"/>
            <a:r>
              <a:rPr lang="en-US" altLang="en-US" dirty="0"/>
              <a:t>The child class </a:t>
            </a:r>
            <a:r>
              <a:rPr lang="en-US" altLang="en-US" b="1" u="sng" dirty="0"/>
              <a:t>can</a:t>
            </a:r>
            <a:r>
              <a:rPr lang="en-US" altLang="en-US" dirty="0"/>
              <a:t> provide an alternate implementation for a parent’s method</a:t>
            </a:r>
          </a:p>
          <a:p>
            <a:pPr lvl="1"/>
            <a:r>
              <a:rPr lang="en-US" altLang="en-US" dirty="0"/>
              <a:t>Method signature </a:t>
            </a:r>
            <a:r>
              <a:rPr lang="en-US" altLang="en-US" u="sng" dirty="0"/>
              <a:t>must</a:t>
            </a:r>
            <a:r>
              <a:rPr lang="en-US" altLang="en-US" dirty="0"/>
              <a:t> be the same</a:t>
            </a:r>
          </a:p>
          <a:p>
            <a:pPr lvl="1"/>
            <a:endParaRPr lang="en-US" altLang="en-US" b="1" u="sng" dirty="0"/>
          </a:p>
          <a:p>
            <a:r>
              <a:rPr lang="en-US" altLang="en-US" b="1" u="sng" dirty="0"/>
              <a:t>For abstract methods: A child MUST implement (override the empty method body) of an abstract method in the parent class 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27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Parent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817660"/>
            <a:ext cx="8045355" cy="152225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child method cannot have less visibility than its parent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the parent is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than the child must be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the parent is </a:t>
            </a:r>
            <a:r>
              <a:rPr lang="en-US" altLang="en-US" sz="2200" dirty="0">
                <a:solidFill>
                  <a:srgbClr val="0033CC"/>
                </a:solidFill>
              </a:rPr>
              <a:t>protected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the child must be </a:t>
            </a:r>
            <a:r>
              <a:rPr lang="en-US" altLang="en-US" sz="2200" dirty="0">
                <a:solidFill>
                  <a:srgbClr val="0033CC"/>
                </a:solidFill>
              </a:rPr>
              <a:t>public</a:t>
            </a:r>
            <a:r>
              <a:rPr lang="en-US" altLang="en-US" sz="2200" dirty="0">
                <a:solidFill>
                  <a:srgbClr val="F26721"/>
                </a:solidFill>
              </a:rPr>
              <a:t> </a:t>
            </a:r>
            <a:r>
              <a:rPr lang="en-US" altLang="en-US" sz="2200" dirty="0"/>
              <a:t>or </a:t>
            </a:r>
            <a:r>
              <a:rPr lang="en-US" altLang="en-US" sz="2200" dirty="0">
                <a:solidFill>
                  <a:srgbClr val="0033CC"/>
                </a:solidFill>
              </a:rPr>
              <a:t>protected</a:t>
            </a:r>
            <a:r>
              <a:rPr lang="en-US" alt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child method should do more than its parent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4037312"/>
              </p:ext>
            </p:extLst>
          </p:nvPr>
        </p:nvGraphicFramePr>
        <p:xfrm>
          <a:off x="457201" y="1287818"/>
          <a:ext cx="8045354" cy="320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19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421" y="122830"/>
            <a:ext cx="8775510" cy="6469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82138"/>
            <a:ext cx="8386549" cy="61079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class Door //notice the keyword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in the class declaration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double height;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double 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private </a:t>
            </a:r>
            <a:r>
              <a:rPr lang="en-AU" altLang="en-US" dirty="0" err="1">
                <a:solidFill>
                  <a:schemeClr val="bg1"/>
                </a:solidFill>
              </a:rPr>
              <a:t>boolean</a:t>
            </a:r>
            <a:r>
              <a:rPr lang="en-AU" altLang="en-US" dirty="0">
                <a:solidFill>
                  <a:schemeClr val="bg1"/>
                </a:solidFill>
              </a:rPr>
              <a:t> locked = false;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Door(double height, double width)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 //you cannot create an object from this class directly </a:t>
            </a:r>
            <a:r>
              <a:rPr lang="en-AU" altLang="en-US" dirty="0" err="1">
                <a:solidFill>
                  <a:schemeClr val="bg1"/>
                </a:solidFill>
              </a:rPr>
              <a:t>ie</a:t>
            </a:r>
            <a:r>
              <a:rPr lang="en-AU" altLang="en-US" dirty="0">
                <a:solidFill>
                  <a:schemeClr val="bg1"/>
                </a:solidFill>
              </a:rPr>
              <a:t> new Door(10.0, 5.0);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this.width</a:t>
            </a:r>
            <a:r>
              <a:rPr lang="en-AU" altLang="en-US" dirty="0">
                <a:solidFill>
                  <a:schemeClr val="bg1"/>
                </a:solidFill>
              </a:rPr>
              <a:t> = 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this.height</a:t>
            </a:r>
            <a:r>
              <a:rPr lang="en-AU" altLang="en-US" dirty="0">
                <a:solidFill>
                  <a:schemeClr val="bg1"/>
                </a:solidFill>
              </a:rPr>
              <a:t> = height;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void lock()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locked = true;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void unlock()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locked = false;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double area()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height*width;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</a:t>
            </a:r>
            <a:r>
              <a:rPr lang="en-AU" altLang="en-US" dirty="0">
                <a:solidFill>
                  <a:srgbClr val="FF0000"/>
                </a:solidFill>
              </a:rPr>
              <a:t>abstract</a:t>
            </a:r>
            <a:r>
              <a:rPr lang="en-AU" altLang="en-US" dirty="0">
                <a:solidFill>
                  <a:schemeClr val="bg1"/>
                </a:solidFill>
              </a:rPr>
              <a:t> void open()</a:t>
            </a:r>
            <a:r>
              <a:rPr lang="en-AU" altLang="en-US" dirty="0">
                <a:solidFill>
                  <a:srgbClr val="F26721"/>
                </a:solidFill>
              </a:rPr>
              <a:t>; </a:t>
            </a:r>
            <a:r>
              <a:rPr lang="en-AU" altLang="en-US" dirty="0">
                <a:solidFill>
                  <a:schemeClr val="bg1"/>
                </a:solidFill>
              </a:rPr>
              <a:t>//notice the missing implementation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61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4D57E-75D3-4E04-ADEA-E1AEA63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create a Door object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C5FD-9EAE-4AC1-B571-7C72546FBD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5692" y="1269106"/>
            <a:ext cx="2641107" cy="364912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new Door() </a:t>
            </a:r>
            <a:r>
              <a:rPr lang="en-US" dirty="0">
                <a:solidFill>
                  <a:schemeClr val="tx1"/>
                </a:solidFill>
              </a:rPr>
              <a:t>is not an option when you right click on an abstract class – you can’t create an object !!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1C3B91-2A5B-4B4F-AED3-062201D1D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979" y="1340126"/>
            <a:ext cx="5331804" cy="3942087"/>
          </a:xfrm>
        </p:spPr>
      </p:pic>
    </p:spTree>
    <p:extLst>
      <p:ext uri="{BB962C8B-B14F-4D97-AF65-F5344CB8AC3E}">
        <p14:creationId xmlns:p14="http://schemas.microsoft.com/office/powerpoint/2010/main" val="355610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Child Class </a:t>
            </a:r>
            <a:r>
              <a:rPr lang="en-AU" dirty="0" err="1"/>
              <a:t>SlidingDoor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7837"/>
            <a:ext cx="8229600" cy="110416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>
                <a:solidFill>
                  <a:srgbClr val="0033CC"/>
                </a:solidFill>
              </a:rPr>
              <a:t>SlidingDoor</a:t>
            </a:r>
            <a:r>
              <a:rPr lang="en-US" altLang="en-US" dirty="0">
                <a:solidFill>
                  <a:srgbClr val="0033CC"/>
                </a:solidFill>
              </a:rPr>
              <a:t> class inherits from abstract class Door</a:t>
            </a:r>
          </a:p>
          <a:p>
            <a:r>
              <a:rPr lang="en-US" altLang="en-US" dirty="0" err="1">
                <a:solidFill>
                  <a:srgbClr val="0033CC"/>
                </a:solidFill>
              </a:rPr>
              <a:t>SlidingDoor</a:t>
            </a:r>
            <a:r>
              <a:rPr lang="en-US" altLang="en-US" dirty="0">
                <a:solidFill>
                  <a:srgbClr val="0033CC"/>
                </a:solidFill>
              </a:rPr>
              <a:t> must provide an implementation of ALL abstract methods in Door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02006"/>
            <a:ext cx="8229600" cy="3937908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A child must override an abstract method in the parent class</a:t>
            </a:r>
          </a:p>
          <a:p>
            <a:r>
              <a:rPr lang="en-US" altLang="en-US" dirty="0"/>
              <a:t>The method open() must be implemented in </a:t>
            </a:r>
            <a:r>
              <a:rPr lang="en-US" altLang="en-US" dirty="0" err="1"/>
              <a:t>SlidingDoor</a:t>
            </a:r>
            <a:r>
              <a:rPr lang="en-US" altLang="en-US" dirty="0"/>
              <a:t>, if not: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5C945-6DE4-4CCD-AB54-914A1521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04" y="3506175"/>
            <a:ext cx="5535191" cy="28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421" y="122830"/>
            <a:ext cx="8775510" cy="6469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82138"/>
            <a:ext cx="8386549" cy="61079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</a:t>
            </a:r>
            <a:r>
              <a:rPr lang="en-AU" altLang="en-US" dirty="0" err="1">
                <a:solidFill>
                  <a:schemeClr val="bg1"/>
                </a:solidFill>
              </a:rPr>
              <a:t>SlidingDoor</a:t>
            </a:r>
            <a:r>
              <a:rPr lang="en-AU" altLang="en-US" dirty="0">
                <a:solidFill>
                  <a:schemeClr val="bg1"/>
                </a:solidFill>
              </a:rPr>
              <a:t> extends Door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</a:t>
            </a:r>
            <a:r>
              <a:rPr lang="en-AU" altLang="en-US" dirty="0" err="1">
                <a:solidFill>
                  <a:schemeClr val="bg1"/>
                </a:solidFill>
              </a:rPr>
              <a:t>SlidingDoor</a:t>
            </a:r>
            <a:r>
              <a:rPr lang="en-AU" altLang="en-US" dirty="0">
                <a:solidFill>
                  <a:schemeClr val="bg1"/>
                </a:solidFill>
              </a:rPr>
              <a:t>(double height, double width)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  super(height, width);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}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void open()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>
                <a:solidFill>
                  <a:schemeClr val="bg1"/>
                </a:solidFill>
              </a:rPr>
              <a:t>//provide implementation of open()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		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(“Slide to open”);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   }</a:t>
            </a: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174631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1084</TotalTime>
  <Words>699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IT Lecture Slide Template  IT</vt:lpstr>
      <vt:lpstr>Abstract Classes</vt:lpstr>
      <vt:lpstr>PowerPoint Presentation</vt:lpstr>
      <vt:lpstr>Abstract Classes</vt:lpstr>
      <vt:lpstr>Inheritance: Overriding</vt:lpstr>
      <vt:lpstr>Accessing Parent Methods</vt:lpstr>
      <vt:lpstr>PowerPoint Presentation</vt:lpstr>
      <vt:lpstr>Cannot create a Door object</vt:lpstr>
      <vt:lpstr>Child Class SlidingDoor</vt:lpstr>
      <vt:lpstr>PowerPoint Presentation</vt:lpstr>
      <vt:lpstr>Create a SlidingDoor Object</vt:lpstr>
      <vt:lpstr>Class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117</cp:revision>
  <cp:lastPrinted>2016-11-17T05:35:18Z</cp:lastPrinted>
  <dcterms:created xsi:type="dcterms:W3CDTF">2016-11-22T06:39:16Z</dcterms:created>
  <dcterms:modified xsi:type="dcterms:W3CDTF">2022-02-07T22:57:45Z</dcterms:modified>
</cp:coreProperties>
</file>