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12" r:id="rId2"/>
    <p:sldId id="313" r:id="rId3"/>
    <p:sldId id="314" r:id="rId4"/>
    <p:sldId id="349" r:id="rId5"/>
    <p:sldId id="378" r:id="rId6"/>
    <p:sldId id="350" r:id="rId7"/>
    <p:sldId id="351" r:id="rId8"/>
    <p:sldId id="373" r:id="rId9"/>
    <p:sldId id="376" r:id="rId10"/>
    <p:sldId id="377" r:id="rId11"/>
    <p:sldId id="379" r:id="rId1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0E0"/>
    <a:srgbClr val="2603BD"/>
    <a:srgbClr val="FF6600"/>
    <a:srgbClr val="F26721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56" d="100"/>
          <a:sy n="56" d="100"/>
        </p:scale>
        <p:origin x="78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7BF2E271-C426-47EA-B6A5-0AFCADF5B658}"/>
    <pc:docChg chg="undo modSld">
      <pc:chgData name="Tracy Quick" userId="37594dbb-0f3e-468d-aa8b-fcd105ec1e7b" providerId="ADAL" clId="{7BF2E271-C426-47EA-B6A5-0AFCADF5B658}" dt="2022-01-31T21:06:17.698" v="111" actId="20577"/>
      <pc:docMkLst>
        <pc:docMk/>
      </pc:docMkLst>
      <pc:sldChg chg="modSp">
        <pc:chgData name="Tracy Quick" userId="37594dbb-0f3e-468d-aa8b-fcd105ec1e7b" providerId="ADAL" clId="{7BF2E271-C426-47EA-B6A5-0AFCADF5B658}" dt="2021-12-14T22:35:26.696" v="16" actId="207"/>
        <pc:sldMkLst>
          <pc:docMk/>
          <pc:sldMk cId="2491430815" sldId="312"/>
        </pc:sldMkLst>
        <pc:spChg chg="mod">
          <ac:chgData name="Tracy Quick" userId="37594dbb-0f3e-468d-aa8b-fcd105ec1e7b" providerId="ADAL" clId="{7BF2E271-C426-47EA-B6A5-0AFCADF5B658}" dt="2021-12-14T22:35:26.696" v="16" actId="207"/>
          <ac:spMkLst>
            <pc:docMk/>
            <pc:sldMk cId="2491430815" sldId="312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7BF2E271-C426-47EA-B6A5-0AFCADF5B658}" dt="2021-12-14T22:35:17" v="15" actId="207"/>
        <pc:sldMkLst>
          <pc:docMk/>
          <pc:sldMk cId="3108096187" sldId="313"/>
        </pc:sldMkLst>
        <pc:spChg chg="mod">
          <ac:chgData name="Tracy Quick" userId="37594dbb-0f3e-468d-aa8b-fcd105ec1e7b" providerId="ADAL" clId="{7BF2E271-C426-47EA-B6A5-0AFCADF5B658}" dt="2021-12-14T22:35:17" v="15" actId="207"/>
          <ac:spMkLst>
            <pc:docMk/>
            <pc:sldMk cId="3108096187" sldId="313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7BF2E271-C426-47EA-B6A5-0AFCADF5B658}" dt="2021-12-14T22:35:12.549" v="14" actId="207"/>
        <pc:sldMkLst>
          <pc:docMk/>
          <pc:sldMk cId="2785166750" sldId="314"/>
        </pc:sldMkLst>
        <pc:spChg chg="mod">
          <ac:chgData name="Tracy Quick" userId="37594dbb-0f3e-468d-aa8b-fcd105ec1e7b" providerId="ADAL" clId="{7BF2E271-C426-47EA-B6A5-0AFCADF5B658}" dt="2021-12-14T22:35:12.549" v="14" actId="207"/>
          <ac:spMkLst>
            <pc:docMk/>
            <pc:sldMk cId="2785166750" sldId="314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7BF2E271-C426-47EA-B6A5-0AFCADF5B658}" dt="2021-12-14T22:35:06.927" v="13" actId="207"/>
        <pc:sldMkLst>
          <pc:docMk/>
          <pc:sldMk cId="2673409627" sldId="349"/>
        </pc:sldMkLst>
        <pc:spChg chg="mod">
          <ac:chgData name="Tracy Quick" userId="37594dbb-0f3e-468d-aa8b-fcd105ec1e7b" providerId="ADAL" clId="{7BF2E271-C426-47EA-B6A5-0AFCADF5B658}" dt="2021-12-14T22:35:06.927" v="13" actId="207"/>
          <ac:spMkLst>
            <pc:docMk/>
            <pc:sldMk cId="2673409627" sldId="349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7BF2E271-C426-47EA-B6A5-0AFCADF5B658}" dt="2021-12-14T22:34:48.035" v="10" actId="207"/>
        <pc:sldMkLst>
          <pc:docMk/>
          <pc:sldMk cId="2292202647" sldId="350"/>
        </pc:sldMkLst>
        <pc:spChg chg="mod">
          <ac:chgData name="Tracy Quick" userId="37594dbb-0f3e-468d-aa8b-fcd105ec1e7b" providerId="ADAL" clId="{7BF2E271-C426-47EA-B6A5-0AFCADF5B658}" dt="2021-12-14T22:34:48.035" v="10" actId="207"/>
          <ac:spMkLst>
            <pc:docMk/>
            <pc:sldMk cId="2292202647" sldId="350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7BF2E271-C426-47EA-B6A5-0AFCADF5B658}" dt="2022-01-31T21:05:55.857" v="105" actId="1076"/>
        <pc:sldMkLst>
          <pc:docMk/>
          <pc:sldMk cId="2942996530" sldId="351"/>
        </pc:sldMkLst>
        <pc:spChg chg="mod">
          <ac:chgData name="Tracy Quick" userId="37594dbb-0f3e-468d-aa8b-fcd105ec1e7b" providerId="ADAL" clId="{7BF2E271-C426-47EA-B6A5-0AFCADF5B658}" dt="2022-01-31T20:59:01.293" v="91" actId="255"/>
          <ac:spMkLst>
            <pc:docMk/>
            <pc:sldMk cId="2942996530" sldId="351"/>
            <ac:spMk id="4" creationId="{00000000-0000-0000-0000-000000000000}"/>
          </ac:spMkLst>
        </pc:spChg>
        <pc:graphicFrameChg chg="mod">
          <ac:chgData name="Tracy Quick" userId="37594dbb-0f3e-468d-aa8b-fcd105ec1e7b" providerId="ADAL" clId="{7BF2E271-C426-47EA-B6A5-0AFCADF5B658}" dt="2022-01-31T21:05:55.857" v="105" actId="1076"/>
          <ac:graphicFrameMkLst>
            <pc:docMk/>
            <pc:sldMk cId="2942996530" sldId="351"/>
            <ac:graphicFrameMk id="6" creationId="{00000000-0000-0000-0000-000000000000}"/>
          </ac:graphicFrameMkLst>
        </pc:graphicFrameChg>
      </pc:sldChg>
      <pc:sldChg chg="modSp">
        <pc:chgData name="Tracy Quick" userId="37594dbb-0f3e-468d-aa8b-fcd105ec1e7b" providerId="ADAL" clId="{7BF2E271-C426-47EA-B6A5-0AFCADF5B658}" dt="2021-12-14T22:34:37.024" v="9" actId="207"/>
        <pc:sldMkLst>
          <pc:docMk/>
          <pc:sldMk cId="1588886661" sldId="373"/>
        </pc:sldMkLst>
        <pc:spChg chg="mod">
          <ac:chgData name="Tracy Quick" userId="37594dbb-0f3e-468d-aa8b-fcd105ec1e7b" providerId="ADAL" clId="{7BF2E271-C426-47EA-B6A5-0AFCADF5B658}" dt="2021-12-14T22:34:16.366" v="7" actId="207"/>
          <ac:spMkLst>
            <pc:docMk/>
            <pc:sldMk cId="1588886661" sldId="373"/>
            <ac:spMk id="3" creationId="{45933B29-79E3-46CA-BF5A-F8128FC05D04}"/>
          </ac:spMkLst>
        </pc:spChg>
        <pc:spChg chg="mod">
          <ac:chgData name="Tracy Quick" userId="37594dbb-0f3e-468d-aa8b-fcd105ec1e7b" providerId="ADAL" clId="{7BF2E271-C426-47EA-B6A5-0AFCADF5B658}" dt="2021-12-14T22:34:37.024" v="9" actId="207"/>
          <ac:spMkLst>
            <pc:docMk/>
            <pc:sldMk cId="1588886661" sldId="373"/>
            <ac:spMk id="4" creationId="{DACD327D-C8E8-460A-B6B7-9C57F66E01C6}"/>
          </ac:spMkLst>
        </pc:spChg>
      </pc:sldChg>
      <pc:sldChg chg="modSp">
        <pc:chgData name="Tracy Quick" userId="37594dbb-0f3e-468d-aa8b-fcd105ec1e7b" providerId="ADAL" clId="{7BF2E271-C426-47EA-B6A5-0AFCADF5B658}" dt="2022-01-31T20:52:02.133" v="84" actId="20577"/>
        <pc:sldMkLst>
          <pc:docMk/>
          <pc:sldMk cId="1835403138" sldId="376"/>
        </pc:sldMkLst>
        <pc:spChg chg="mod">
          <ac:chgData name="Tracy Quick" userId="37594dbb-0f3e-468d-aa8b-fcd105ec1e7b" providerId="ADAL" clId="{7BF2E271-C426-47EA-B6A5-0AFCADF5B658}" dt="2022-01-31T20:52:02.133" v="84" actId="20577"/>
          <ac:spMkLst>
            <pc:docMk/>
            <pc:sldMk cId="1835403138" sldId="376"/>
            <ac:spMk id="2" creationId="{E4DE8BE2-3BCC-475E-BC54-5880F3C81411}"/>
          </ac:spMkLst>
        </pc:spChg>
        <pc:spChg chg="mod">
          <ac:chgData name="Tracy Quick" userId="37594dbb-0f3e-468d-aa8b-fcd105ec1e7b" providerId="ADAL" clId="{7BF2E271-C426-47EA-B6A5-0AFCADF5B658}" dt="2022-01-31T20:50:54.194" v="47" actId="20577"/>
          <ac:spMkLst>
            <pc:docMk/>
            <pc:sldMk cId="1835403138" sldId="376"/>
            <ac:spMk id="3" creationId="{45933B29-79E3-46CA-BF5A-F8128FC05D04}"/>
          </ac:spMkLst>
        </pc:spChg>
        <pc:spChg chg="mod">
          <ac:chgData name="Tracy Quick" userId="37594dbb-0f3e-468d-aa8b-fcd105ec1e7b" providerId="ADAL" clId="{7BF2E271-C426-47EA-B6A5-0AFCADF5B658}" dt="2022-01-31T20:50:33.345" v="35" actId="20577"/>
          <ac:spMkLst>
            <pc:docMk/>
            <pc:sldMk cId="1835403138" sldId="376"/>
            <ac:spMk id="4" creationId="{DACD327D-C8E8-460A-B6B7-9C57F66E01C6}"/>
          </ac:spMkLst>
        </pc:spChg>
      </pc:sldChg>
      <pc:sldChg chg="modSp">
        <pc:chgData name="Tracy Quick" userId="37594dbb-0f3e-468d-aa8b-fcd105ec1e7b" providerId="ADAL" clId="{7BF2E271-C426-47EA-B6A5-0AFCADF5B658}" dt="2022-01-31T21:06:17.698" v="111" actId="20577"/>
        <pc:sldMkLst>
          <pc:docMk/>
          <pc:sldMk cId="3736783741" sldId="377"/>
        </pc:sldMkLst>
        <pc:spChg chg="mod">
          <ac:chgData name="Tracy Quick" userId="37594dbb-0f3e-468d-aa8b-fcd105ec1e7b" providerId="ADAL" clId="{7BF2E271-C426-47EA-B6A5-0AFCADF5B658}" dt="2022-01-31T20:52:07.641" v="88" actId="20577"/>
          <ac:spMkLst>
            <pc:docMk/>
            <pc:sldMk cId="3736783741" sldId="377"/>
            <ac:spMk id="2" creationId="{E4DE8BE2-3BCC-475E-BC54-5880F3C81411}"/>
          </ac:spMkLst>
        </pc:spChg>
        <pc:spChg chg="mod">
          <ac:chgData name="Tracy Quick" userId="37594dbb-0f3e-468d-aa8b-fcd105ec1e7b" providerId="ADAL" clId="{7BF2E271-C426-47EA-B6A5-0AFCADF5B658}" dt="2022-01-31T20:52:10.652" v="90" actId="20577"/>
          <ac:spMkLst>
            <pc:docMk/>
            <pc:sldMk cId="3736783741" sldId="377"/>
            <ac:spMk id="3" creationId="{45933B29-79E3-46CA-BF5A-F8128FC05D04}"/>
          </ac:spMkLst>
        </pc:spChg>
        <pc:spChg chg="mod">
          <ac:chgData name="Tracy Quick" userId="37594dbb-0f3e-468d-aa8b-fcd105ec1e7b" providerId="ADAL" clId="{7BF2E271-C426-47EA-B6A5-0AFCADF5B658}" dt="2022-01-31T21:06:17.698" v="111" actId="20577"/>
          <ac:spMkLst>
            <pc:docMk/>
            <pc:sldMk cId="3736783741" sldId="377"/>
            <ac:spMk id="4" creationId="{DACD327D-C8E8-460A-B6B7-9C57F66E01C6}"/>
          </ac:spMkLst>
        </pc:spChg>
      </pc:sldChg>
      <pc:sldChg chg="modSp">
        <pc:chgData name="Tracy Quick" userId="37594dbb-0f3e-468d-aa8b-fcd105ec1e7b" providerId="ADAL" clId="{7BF2E271-C426-47EA-B6A5-0AFCADF5B658}" dt="2022-01-31T20:51:40.922" v="56" actId="14100"/>
        <pc:sldMkLst>
          <pc:docMk/>
          <pc:sldMk cId="4233637276" sldId="379"/>
        </pc:sldMkLst>
        <pc:spChg chg="mod">
          <ac:chgData name="Tracy Quick" userId="37594dbb-0f3e-468d-aa8b-fcd105ec1e7b" providerId="ADAL" clId="{7BF2E271-C426-47EA-B6A5-0AFCADF5B658}" dt="2021-12-14T22:34:08.325" v="5" actId="207"/>
          <ac:spMkLst>
            <pc:docMk/>
            <pc:sldMk cId="4233637276" sldId="379"/>
            <ac:spMk id="3" creationId="{45933B29-79E3-46CA-BF5A-F8128FC05D04}"/>
          </ac:spMkLst>
        </pc:spChg>
        <pc:spChg chg="mod">
          <ac:chgData name="Tracy Quick" userId="37594dbb-0f3e-468d-aa8b-fcd105ec1e7b" providerId="ADAL" clId="{7BF2E271-C426-47EA-B6A5-0AFCADF5B658}" dt="2022-01-31T20:51:40.922" v="56" actId="14100"/>
          <ac:spMkLst>
            <pc:docMk/>
            <pc:sldMk cId="4233637276" sldId="379"/>
            <ac:spMk id="4" creationId="{DACD327D-C8E8-460A-B6B7-9C57F66E01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B8549-1D6E-47BC-A992-1E9B928A3AD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C0BE471D-B0FA-463D-8F21-88B15180AF30}">
      <dgm:prSet phldrT="[Text]"/>
      <dgm:spPr/>
      <dgm:t>
        <a:bodyPr/>
        <a:lstStyle/>
        <a:p>
          <a:r>
            <a:rPr lang="en-AU" altLang="en-US" dirty="0">
              <a:solidFill>
                <a:srgbClr val="F26721"/>
              </a:solidFill>
            </a:rPr>
            <a:t>	</a:t>
          </a:r>
          <a:r>
            <a:rPr lang="en-AU" altLang="en-US" dirty="0">
              <a:solidFill>
                <a:schemeClr val="bg1"/>
              </a:solidFill>
            </a:rPr>
            <a:t>Find the matching method</a:t>
          </a:r>
          <a:endParaRPr lang="en-AU" dirty="0">
            <a:solidFill>
              <a:schemeClr val="bg1"/>
            </a:solidFill>
          </a:endParaRPr>
        </a:p>
      </dgm:t>
    </dgm:pt>
    <dgm:pt modelId="{F5D2B25E-9B5D-4B43-A028-EB5BF1A67AF5}" type="parTrans" cxnId="{CA4DC05F-D0BE-4381-A76E-51B6A7F20163}">
      <dgm:prSet/>
      <dgm:spPr/>
      <dgm:t>
        <a:bodyPr/>
        <a:lstStyle/>
        <a:p>
          <a:endParaRPr lang="en-AU"/>
        </a:p>
      </dgm:t>
    </dgm:pt>
    <dgm:pt modelId="{FA0F4C86-E11A-47A3-8954-D8D95937DE4B}" type="sibTrans" cxnId="{CA4DC05F-D0BE-4381-A76E-51B6A7F20163}">
      <dgm:prSet/>
      <dgm:spPr/>
      <dgm:t>
        <a:bodyPr/>
        <a:lstStyle/>
        <a:p>
          <a:endParaRPr lang="en-AU"/>
        </a:p>
      </dgm:t>
    </dgm:pt>
    <dgm:pt modelId="{6031E71D-BADD-42DD-A00B-14214377C10A}">
      <dgm:prSet/>
      <dgm:spPr/>
      <dgm:t>
        <a:bodyPr/>
        <a:lstStyle/>
        <a:p>
          <a:r>
            <a:rPr lang="en-AU" altLang="en-US" dirty="0">
              <a:solidFill>
                <a:srgbClr val="F26721"/>
              </a:solidFill>
            </a:rPr>
            <a:t>	</a:t>
          </a:r>
          <a:r>
            <a:rPr lang="en-AU" altLang="en-US" dirty="0">
              <a:solidFill>
                <a:schemeClr val="bg1"/>
              </a:solidFill>
            </a:rPr>
            <a:t>Create local variables for the parameters</a:t>
          </a:r>
        </a:p>
      </dgm:t>
    </dgm:pt>
    <dgm:pt modelId="{C940C139-2545-4B4D-A389-04B5169CD40D}" type="parTrans" cxnId="{10730A58-48F0-42F3-B048-EDF3F6F37597}">
      <dgm:prSet/>
      <dgm:spPr/>
      <dgm:t>
        <a:bodyPr/>
        <a:lstStyle/>
        <a:p>
          <a:endParaRPr lang="en-AU"/>
        </a:p>
      </dgm:t>
    </dgm:pt>
    <dgm:pt modelId="{F534807E-E54A-4068-8233-488E9ABCEA0D}" type="sibTrans" cxnId="{10730A58-48F0-42F3-B048-EDF3F6F37597}">
      <dgm:prSet/>
      <dgm:spPr/>
      <dgm:t>
        <a:bodyPr/>
        <a:lstStyle/>
        <a:p>
          <a:endParaRPr lang="en-AU"/>
        </a:p>
      </dgm:t>
    </dgm:pt>
    <dgm:pt modelId="{2A7AD729-3CA9-4DDC-88F9-D7F4EB9E0D43}">
      <dgm:prSet/>
      <dgm:spPr/>
      <dgm:t>
        <a:bodyPr/>
        <a:lstStyle/>
        <a:p>
          <a:r>
            <a:rPr lang="en-AU" altLang="en-US" dirty="0">
              <a:solidFill>
                <a:schemeClr val="bg1"/>
              </a:solidFill>
            </a:rPr>
            <a:t>Bind the parameters to the argument values</a:t>
          </a:r>
        </a:p>
      </dgm:t>
    </dgm:pt>
    <dgm:pt modelId="{92E8F8B4-5E8B-4023-B9FD-E67911713CFB}" type="parTrans" cxnId="{6418E337-43DB-4E6D-90B6-0D52E5335783}">
      <dgm:prSet/>
      <dgm:spPr/>
      <dgm:t>
        <a:bodyPr/>
        <a:lstStyle/>
        <a:p>
          <a:endParaRPr lang="en-AU"/>
        </a:p>
      </dgm:t>
    </dgm:pt>
    <dgm:pt modelId="{2E3A4D47-A002-46DE-905B-B1B220732FA6}" type="sibTrans" cxnId="{6418E337-43DB-4E6D-90B6-0D52E5335783}">
      <dgm:prSet/>
      <dgm:spPr/>
      <dgm:t>
        <a:bodyPr/>
        <a:lstStyle/>
        <a:p>
          <a:endParaRPr lang="en-AU"/>
        </a:p>
      </dgm:t>
    </dgm:pt>
    <dgm:pt modelId="{1CEDBB97-D8D2-444C-9783-28D1B1B81BCB}">
      <dgm:prSet/>
      <dgm:spPr/>
      <dgm:t>
        <a:bodyPr/>
        <a:lstStyle/>
        <a:p>
          <a:r>
            <a:rPr lang="en-AU" altLang="en-US" dirty="0">
              <a:solidFill>
                <a:srgbClr val="F26721"/>
              </a:solidFill>
            </a:rPr>
            <a:t>	</a:t>
          </a:r>
          <a:r>
            <a:rPr lang="en-AU" altLang="en-US" dirty="0">
              <a:solidFill>
                <a:schemeClr val="bg1"/>
              </a:solidFill>
            </a:rPr>
            <a:t>Use the parameters inside the method</a:t>
          </a:r>
        </a:p>
      </dgm:t>
    </dgm:pt>
    <dgm:pt modelId="{E1C28745-100B-441C-8DA2-B212108699BB}" type="parTrans" cxnId="{E68B09A6-8D19-49D8-9582-7CDB83E3ED04}">
      <dgm:prSet/>
      <dgm:spPr/>
      <dgm:t>
        <a:bodyPr/>
        <a:lstStyle/>
        <a:p>
          <a:endParaRPr lang="en-AU"/>
        </a:p>
      </dgm:t>
    </dgm:pt>
    <dgm:pt modelId="{5FBDD119-863B-43C7-816A-92D4267DFF8A}" type="sibTrans" cxnId="{E68B09A6-8D19-49D8-9582-7CDB83E3ED04}">
      <dgm:prSet/>
      <dgm:spPr/>
      <dgm:t>
        <a:bodyPr/>
        <a:lstStyle/>
        <a:p>
          <a:endParaRPr lang="en-AU"/>
        </a:p>
      </dgm:t>
    </dgm:pt>
    <dgm:pt modelId="{5270E231-0E5E-40D7-A74B-2976865FE1DE}">
      <dgm:prSet/>
      <dgm:spPr/>
      <dgm:t>
        <a:bodyPr/>
        <a:lstStyle/>
        <a:p>
          <a:r>
            <a:rPr lang="en-AU" altLang="en-US" dirty="0">
              <a:solidFill>
                <a:schemeClr val="bg1"/>
              </a:solidFill>
            </a:rPr>
            <a:t>Delete the parameters when the method exits</a:t>
          </a:r>
          <a:endParaRPr lang="en-US" altLang="en-US" dirty="0">
            <a:solidFill>
              <a:schemeClr val="bg1"/>
            </a:solidFill>
          </a:endParaRPr>
        </a:p>
      </dgm:t>
    </dgm:pt>
    <dgm:pt modelId="{BAF3A089-C85D-4D45-B16E-B4B5E7207463}" type="parTrans" cxnId="{C2541515-C1FB-4937-B7B8-D091855222A0}">
      <dgm:prSet/>
      <dgm:spPr/>
      <dgm:t>
        <a:bodyPr/>
        <a:lstStyle/>
        <a:p>
          <a:endParaRPr lang="en-AU"/>
        </a:p>
      </dgm:t>
    </dgm:pt>
    <dgm:pt modelId="{9F0FC850-0F95-4383-8B48-B3031209A65C}" type="sibTrans" cxnId="{C2541515-C1FB-4937-B7B8-D091855222A0}">
      <dgm:prSet/>
      <dgm:spPr/>
      <dgm:t>
        <a:bodyPr/>
        <a:lstStyle/>
        <a:p>
          <a:endParaRPr lang="en-AU"/>
        </a:p>
      </dgm:t>
    </dgm:pt>
    <dgm:pt modelId="{8ABEEFA0-3D74-4815-BD03-E653F5500B9C}" type="pres">
      <dgm:prSet presAssocID="{27DB8549-1D6E-47BC-A992-1E9B928A3AD6}" presName="Name0" presStyleCnt="0">
        <dgm:presLayoutVars>
          <dgm:dir/>
          <dgm:animLvl val="lvl"/>
          <dgm:resizeHandles val="exact"/>
        </dgm:presLayoutVars>
      </dgm:prSet>
      <dgm:spPr/>
    </dgm:pt>
    <dgm:pt modelId="{133ADD73-68E8-4174-A235-0F2298C23A68}" type="pres">
      <dgm:prSet presAssocID="{5270E231-0E5E-40D7-A74B-2976865FE1DE}" presName="boxAndChildren" presStyleCnt="0"/>
      <dgm:spPr/>
    </dgm:pt>
    <dgm:pt modelId="{E4AD5B31-4F6F-4CBE-93D2-DAEA81B6EFBC}" type="pres">
      <dgm:prSet presAssocID="{5270E231-0E5E-40D7-A74B-2976865FE1DE}" presName="parentTextBox" presStyleLbl="node1" presStyleIdx="0" presStyleCnt="5"/>
      <dgm:spPr/>
    </dgm:pt>
    <dgm:pt modelId="{1D284F0A-9A66-4415-950F-E9B12CC6BB6C}" type="pres">
      <dgm:prSet presAssocID="{5FBDD119-863B-43C7-816A-92D4267DFF8A}" presName="sp" presStyleCnt="0"/>
      <dgm:spPr/>
    </dgm:pt>
    <dgm:pt modelId="{B424083B-2602-44B8-BFEE-93C2C47AE48C}" type="pres">
      <dgm:prSet presAssocID="{1CEDBB97-D8D2-444C-9783-28D1B1B81BCB}" presName="arrowAndChildren" presStyleCnt="0"/>
      <dgm:spPr/>
    </dgm:pt>
    <dgm:pt modelId="{AEFAABCD-943E-43E4-82F7-B119DC1EDB56}" type="pres">
      <dgm:prSet presAssocID="{1CEDBB97-D8D2-444C-9783-28D1B1B81BCB}" presName="parentTextArrow" presStyleLbl="node1" presStyleIdx="1" presStyleCnt="5"/>
      <dgm:spPr/>
    </dgm:pt>
    <dgm:pt modelId="{6083D065-6B2D-47C0-9B63-CABE25107476}" type="pres">
      <dgm:prSet presAssocID="{2E3A4D47-A002-46DE-905B-B1B220732FA6}" presName="sp" presStyleCnt="0"/>
      <dgm:spPr/>
    </dgm:pt>
    <dgm:pt modelId="{2474D1B4-96BB-4534-A5AC-89FFE3B35DF7}" type="pres">
      <dgm:prSet presAssocID="{2A7AD729-3CA9-4DDC-88F9-D7F4EB9E0D43}" presName="arrowAndChildren" presStyleCnt="0"/>
      <dgm:spPr/>
    </dgm:pt>
    <dgm:pt modelId="{11E301AC-25D4-4506-80DE-2812370F5864}" type="pres">
      <dgm:prSet presAssocID="{2A7AD729-3CA9-4DDC-88F9-D7F4EB9E0D43}" presName="parentTextArrow" presStyleLbl="node1" presStyleIdx="2" presStyleCnt="5"/>
      <dgm:spPr/>
    </dgm:pt>
    <dgm:pt modelId="{229A560F-14A6-4738-B752-2123374E9E37}" type="pres">
      <dgm:prSet presAssocID="{F534807E-E54A-4068-8233-488E9ABCEA0D}" presName="sp" presStyleCnt="0"/>
      <dgm:spPr/>
    </dgm:pt>
    <dgm:pt modelId="{F9F96828-3BF0-4BA5-832F-83F2B87BE6B4}" type="pres">
      <dgm:prSet presAssocID="{6031E71D-BADD-42DD-A00B-14214377C10A}" presName="arrowAndChildren" presStyleCnt="0"/>
      <dgm:spPr/>
    </dgm:pt>
    <dgm:pt modelId="{F062ED3E-972D-4ABA-ADD6-49E48272010B}" type="pres">
      <dgm:prSet presAssocID="{6031E71D-BADD-42DD-A00B-14214377C10A}" presName="parentTextArrow" presStyleLbl="node1" presStyleIdx="3" presStyleCnt="5" custLinFactNeighborX="-1791" custLinFactNeighborY="1550"/>
      <dgm:spPr/>
    </dgm:pt>
    <dgm:pt modelId="{FBD40856-CC52-4B10-A4E8-496A87F49A1E}" type="pres">
      <dgm:prSet presAssocID="{FA0F4C86-E11A-47A3-8954-D8D95937DE4B}" presName="sp" presStyleCnt="0"/>
      <dgm:spPr/>
    </dgm:pt>
    <dgm:pt modelId="{8F036FD2-9047-4206-A6C6-A951CC36D22B}" type="pres">
      <dgm:prSet presAssocID="{C0BE471D-B0FA-463D-8F21-88B15180AF30}" presName="arrowAndChildren" presStyleCnt="0"/>
      <dgm:spPr/>
    </dgm:pt>
    <dgm:pt modelId="{0D2D5C47-9361-4D9A-8542-AAC13F18063A}" type="pres">
      <dgm:prSet presAssocID="{C0BE471D-B0FA-463D-8F21-88B15180AF30}" presName="parentTextArrow" presStyleLbl="node1" presStyleIdx="4" presStyleCnt="5" custLinFactNeighborX="1371" custLinFactNeighborY="-21786"/>
      <dgm:spPr/>
    </dgm:pt>
  </dgm:ptLst>
  <dgm:cxnLst>
    <dgm:cxn modelId="{C2541515-C1FB-4937-B7B8-D091855222A0}" srcId="{27DB8549-1D6E-47BC-A992-1E9B928A3AD6}" destId="{5270E231-0E5E-40D7-A74B-2976865FE1DE}" srcOrd="4" destOrd="0" parTransId="{BAF3A089-C85D-4D45-B16E-B4B5E7207463}" sibTransId="{9F0FC850-0F95-4383-8B48-B3031209A65C}"/>
    <dgm:cxn modelId="{DB95901D-973C-4208-9B49-D341DA4E22C4}" type="presOf" srcId="{2A7AD729-3CA9-4DDC-88F9-D7F4EB9E0D43}" destId="{11E301AC-25D4-4506-80DE-2812370F5864}" srcOrd="0" destOrd="0" presId="urn:microsoft.com/office/officeart/2005/8/layout/process4"/>
    <dgm:cxn modelId="{6418E337-43DB-4E6D-90B6-0D52E5335783}" srcId="{27DB8549-1D6E-47BC-A992-1E9B928A3AD6}" destId="{2A7AD729-3CA9-4DDC-88F9-D7F4EB9E0D43}" srcOrd="2" destOrd="0" parTransId="{92E8F8B4-5E8B-4023-B9FD-E67911713CFB}" sibTransId="{2E3A4D47-A002-46DE-905B-B1B220732FA6}"/>
    <dgm:cxn modelId="{B845F940-550D-4BC2-8674-1AF893564BC7}" type="presOf" srcId="{6031E71D-BADD-42DD-A00B-14214377C10A}" destId="{F062ED3E-972D-4ABA-ADD6-49E48272010B}" srcOrd="0" destOrd="0" presId="urn:microsoft.com/office/officeart/2005/8/layout/process4"/>
    <dgm:cxn modelId="{CA4DC05F-D0BE-4381-A76E-51B6A7F20163}" srcId="{27DB8549-1D6E-47BC-A992-1E9B928A3AD6}" destId="{C0BE471D-B0FA-463D-8F21-88B15180AF30}" srcOrd="0" destOrd="0" parTransId="{F5D2B25E-9B5D-4B43-A028-EB5BF1A67AF5}" sibTransId="{FA0F4C86-E11A-47A3-8954-D8D95937DE4B}"/>
    <dgm:cxn modelId="{10730A58-48F0-42F3-B048-EDF3F6F37597}" srcId="{27DB8549-1D6E-47BC-A992-1E9B928A3AD6}" destId="{6031E71D-BADD-42DD-A00B-14214377C10A}" srcOrd="1" destOrd="0" parTransId="{C940C139-2545-4B4D-A389-04B5169CD40D}" sibTransId="{F534807E-E54A-4068-8233-488E9ABCEA0D}"/>
    <dgm:cxn modelId="{E68B09A6-8D19-49D8-9582-7CDB83E3ED04}" srcId="{27DB8549-1D6E-47BC-A992-1E9B928A3AD6}" destId="{1CEDBB97-D8D2-444C-9783-28D1B1B81BCB}" srcOrd="3" destOrd="0" parTransId="{E1C28745-100B-441C-8DA2-B212108699BB}" sibTransId="{5FBDD119-863B-43C7-816A-92D4267DFF8A}"/>
    <dgm:cxn modelId="{748164A9-EF05-4E35-A4A2-234C238F8718}" type="presOf" srcId="{5270E231-0E5E-40D7-A74B-2976865FE1DE}" destId="{E4AD5B31-4F6F-4CBE-93D2-DAEA81B6EFBC}" srcOrd="0" destOrd="0" presId="urn:microsoft.com/office/officeart/2005/8/layout/process4"/>
    <dgm:cxn modelId="{0EA2E5D9-3161-445D-BDF2-65DD8F3C4447}" type="presOf" srcId="{27DB8549-1D6E-47BC-A992-1E9B928A3AD6}" destId="{8ABEEFA0-3D74-4815-BD03-E653F5500B9C}" srcOrd="0" destOrd="0" presId="urn:microsoft.com/office/officeart/2005/8/layout/process4"/>
    <dgm:cxn modelId="{74507AE5-ABBD-4A56-9327-18E274C58A94}" type="presOf" srcId="{1CEDBB97-D8D2-444C-9783-28D1B1B81BCB}" destId="{AEFAABCD-943E-43E4-82F7-B119DC1EDB56}" srcOrd="0" destOrd="0" presId="urn:microsoft.com/office/officeart/2005/8/layout/process4"/>
    <dgm:cxn modelId="{2FA21AF7-6A72-49D0-BEEF-78468C2264C8}" type="presOf" srcId="{C0BE471D-B0FA-463D-8F21-88B15180AF30}" destId="{0D2D5C47-9361-4D9A-8542-AAC13F18063A}" srcOrd="0" destOrd="0" presId="urn:microsoft.com/office/officeart/2005/8/layout/process4"/>
    <dgm:cxn modelId="{1EE17B6C-93AA-40F6-B2DD-C7417AB961CC}" type="presParOf" srcId="{8ABEEFA0-3D74-4815-BD03-E653F5500B9C}" destId="{133ADD73-68E8-4174-A235-0F2298C23A68}" srcOrd="0" destOrd="0" presId="urn:microsoft.com/office/officeart/2005/8/layout/process4"/>
    <dgm:cxn modelId="{7ABB1D1C-BE68-4BE0-A855-0B7EA6997BFD}" type="presParOf" srcId="{133ADD73-68E8-4174-A235-0F2298C23A68}" destId="{E4AD5B31-4F6F-4CBE-93D2-DAEA81B6EFBC}" srcOrd="0" destOrd="0" presId="urn:microsoft.com/office/officeart/2005/8/layout/process4"/>
    <dgm:cxn modelId="{6DFA2A34-721D-4C74-A801-A36581B1D398}" type="presParOf" srcId="{8ABEEFA0-3D74-4815-BD03-E653F5500B9C}" destId="{1D284F0A-9A66-4415-950F-E9B12CC6BB6C}" srcOrd="1" destOrd="0" presId="urn:microsoft.com/office/officeart/2005/8/layout/process4"/>
    <dgm:cxn modelId="{071D728B-CA2C-4F42-9CAA-01967046AC42}" type="presParOf" srcId="{8ABEEFA0-3D74-4815-BD03-E653F5500B9C}" destId="{B424083B-2602-44B8-BFEE-93C2C47AE48C}" srcOrd="2" destOrd="0" presId="urn:microsoft.com/office/officeart/2005/8/layout/process4"/>
    <dgm:cxn modelId="{95FD1928-7F1F-4384-A2F1-6B4D1D43010D}" type="presParOf" srcId="{B424083B-2602-44B8-BFEE-93C2C47AE48C}" destId="{AEFAABCD-943E-43E4-82F7-B119DC1EDB56}" srcOrd="0" destOrd="0" presId="urn:microsoft.com/office/officeart/2005/8/layout/process4"/>
    <dgm:cxn modelId="{5F05125C-6ABB-4E85-95E6-A3204D73713C}" type="presParOf" srcId="{8ABEEFA0-3D74-4815-BD03-E653F5500B9C}" destId="{6083D065-6B2D-47C0-9B63-CABE25107476}" srcOrd="3" destOrd="0" presId="urn:microsoft.com/office/officeart/2005/8/layout/process4"/>
    <dgm:cxn modelId="{3BBA9331-B692-4C93-BE66-51F2E5BF1A5C}" type="presParOf" srcId="{8ABEEFA0-3D74-4815-BD03-E653F5500B9C}" destId="{2474D1B4-96BB-4534-A5AC-89FFE3B35DF7}" srcOrd="4" destOrd="0" presId="urn:microsoft.com/office/officeart/2005/8/layout/process4"/>
    <dgm:cxn modelId="{F4BBA943-5BC1-4D1C-ABE4-238CE5CC3761}" type="presParOf" srcId="{2474D1B4-96BB-4534-A5AC-89FFE3B35DF7}" destId="{11E301AC-25D4-4506-80DE-2812370F5864}" srcOrd="0" destOrd="0" presId="urn:microsoft.com/office/officeart/2005/8/layout/process4"/>
    <dgm:cxn modelId="{6A31447E-8965-4786-ABB8-677F47407B65}" type="presParOf" srcId="{8ABEEFA0-3D74-4815-BD03-E653F5500B9C}" destId="{229A560F-14A6-4738-B752-2123374E9E37}" srcOrd="5" destOrd="0" presId="urn:microsoft.com/office/officeart/2005/8/layout/process4"/>
    <dgm:cxn modelId="{5483078B-10FF-42D9-924F-CCB35BCFEF2F}" type="presParOf" srcId="{8ABEEFA0-3D74-4815-BD03-E653F5500B9C}" destId="{F9F96828-3BF0-4BA5-832F-83F2B87BE6B4}" srcOrd="6" destOrd="0" presId="urn:microsoft.com/office/officeart/2005/8/layout/process4"/>
    <dgm:cxn modelId="{B8043360-DF19-40BD-BF2B-A8ABD6BF96AE}" type="presParOf" srcId="{F9F96828-3BF0-4BA5-832F-83F2B87BE6B4}" destId="{F062ED3E-972D-4ABA-ADD6-49E48272010B}" srcOrd="0" destOrd="0" presId="urn:microsoft.com/office/officeart/2005/8/layout/process4"/>
    <dgm:cxn modelId="{4D0175B7-E5E0-424C-B3F4-5A669E8B9C70}" type="presParOf" srcId="{8ABEEFA0-3D74-4815-BD03-E653F5500B9C}" destId="{FBD40856-CC52-4B10-A4E8-496A87F49A1E}" srcOrd="7" destOrd="0" presId="urn:microsoft.com/office/officeart/2005/8/layout/process4"/>
    <dgm:cxn modelId="{54C9336E-4525-462B-BFF3-2D1C7E2CC19B}" type="presParOf" srcId="{8ABEEFA0-3D74-4815-BD03-E653F5500B9C}" destId="{8F036FD2-9047-4206-A6C6-A951CC36D22B}" srcOrd="8" destOrd="0" presId="urn:microsoft.com/office/officeart/2005/8/layout/process4"/>
    <dgm:cxn modelId="{48321AE1-7160-43E1-94C2-4F0B23F72C5C}" type="presParOf" srcId="{8F036FD2-9047-4206-A6C6-A951CC36D22B}" destId="{0D2D5C47-9361-4D9A-8542-AAC13F1806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D5B31-4F6F-4CBE-93D2-DAEA81B6EFBC}">
      <dsp:nvSpPr>
        <dsp:cNvPr id="0" name=""/>
        <dsp:cNvSpPr/>
      </dsp:nvSpPr>
      <dsp:spPr>
        <a:xfrm>
          <a:off x="0" y="4435757"/>
          <a:ext cx="5080971" cy="727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en-US" sz="1800" kern="1200" dirty="0">
              <a:solidFill>
                <a:schemeClr val="bg1"/>
              </a:solidFill>
            </a:rPr>
            <a:t>Delete the parameters when the method exits</a:t>
          </a:r>
          <a:endParaRPr lang="en-US" altLang="en-US" sz="1800" kern="1200" dirty="0">
            <a:solidFill>
              <a:schemeClr val="bg1"/>
            </a:solidFill>
          </a:endParaRPr>
        </a:p>
      </dsp:txBody>
      <dsp:txXfrm>
        <a:off x="0" y="4435757"/>
        <a:ext cx="5080971" cy="727722"/>
      </dsp:txXfrm>
    </dsp:sp>
    <dsp:sp modelId="{AEFAABCD-943E-43E4-82F7-B119DC1EDB56}">
      <dsp:nvSpPr>
        <dsp:cNvPr id="0" name=""/>
        <dsp:cNvSpPr/>
      </dsp:nvSpPr>
      <dsp:spPr>
        <a:xfrm rot="10800000">
          <a:off x="0" y="3327435"/>
          <a:ext cx="5080971" cy="11192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en-US" sz="1800" kern="1200" dirty="0">
              <a:solidFill>
                <a:srgbClr val="F26721"/>
              </a:solidFill>
            </a:rPr>
            <a:t>	</a:t>
          </a:r>
          <a:r>
            <a:rPr lang="en-AU" altLang="en-US" sz="1800" kern="1200" dirty="0">
              <a:solidFill>
                <a:schemeClr val="bg1"/>
              </a:solidFill>
            </a:rPr>
            <a:t>Use the parameters inside the method</a:t>
          </a:r>
        </a:p>
      </dsp:txBody>
      <dsp:txXfrm rot="10800000">
        <a:off x="0" y="3327435"/>
        <a:ext cx="5080971" cy="727247"/>
      </dsp:txXfrm>
    </dsp:sp>
    <dsp:sp modelId="{11E301AC-25D4-4506-80DE-2812370F5864}">
      <dsp:nvSpPr>
        <dsp:cNvPr id="0" name=""/>
        <dsp:cNvSpPr/>
      </dsp:nvSpPr>
      <dsp:spPr>
        <a:xfrm rot="10800000">
          <a:off x="0" y="2219113"/>
          <a:ext cx="5080971" cy="11192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en-US" sz="1800" kern="1200" dirty="0">
              <a:solidFill>
                <a:schemeClr val="bg1"/>
              </a:solidFill>
            </a:rPr>
            <a:t>Bind the parameters to the argument values</a:t>
          </a:r>
        </a:p>
      </dsp:txBody>
      <dsp:txXfrm rot="10800000">
        <a:off x="0" y="2219113"/>
        <a:ext cx="5080971" cy="727247"/>
      </dsp:txXfrm>
    </dsp:sp>
    <dsp:sp modelId="{F062ED3E-972D-4ABA-ADD6-49E48272010B}">
      <dsp:nvSpPr>
        <dsp:cNvPr id="0" name=""/>
        <dsp:cNvSpPr/>
      </dsp:nvSpPr>
      <dsp:spPr>
        <a:xfrm rot="10800000">
          <a:off x="0" y="1128139"/>
          <a:ext cx="5080971" cy="11192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en-US" sz="1800" kern="1200" dirty="0">
              <a:solidFill>
                <a:srgbClr val="F26721"/>
              </a:solidFill>
            </a:rPr>
            <a:t>	</a:t>
          </a:r>
          <a:r>
            <a:rPr lang="en-AU" altLang="en-US" sz="1800" kern="1200" dirty="0">
              <a:solidFill>
                <a:schemeClr val="bg1"/>
              </a:solidFill>
            </a:rPr>
            <a:t>Create local variables for the parameters</a:t>
          </a:r>
        </a:p>
      </dsp:txBody>
      <dsp:txXfrm rot="10800000">
        <a:off x="0" y="1128139"/>
        <a:ext cx="5080971" cy="727247"/>
      </dsp:txXfrm>
    </dsp:sp>
    <dsp:sp modelId="{0D2D5C47-9361-4D9A-8542-AAC13F18063A}">
      <dsp:nvSpPr>
        <dsp:cNvPr id="0" name=""/>
        <dsp:cNvSpPr/>
      </dsp:nvSpPr>
      <dsp:spPr>
        <a:xfrm rot="10800000">
          <a:off x="0" y="0"/>
          <a:ext cx="5080971" cy="11192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en-US" sz="1800" kern="1200" dirty="0">
              <a:solidFill>
                <a:srgbClr val="F26721"/>
              </a:solidFill>
            </a:rPr>
            <a:t>	</a:t>
          </a:r>
          <a:r>
            <a:rPr lang="en-AU" altLang="en-US" sz="1800" kern="1200" dirty="0">
              <a:solidFill>
                <a:schemeClr val="bg1"/>
              </a:solidFill>
            </a:rPr>
            <a:t>Find the matching method</a:t>
          </a:r>
          <a:endParaRPr lang="en-AU" sz="1800" kern="1200" dirty="0">
            <a:solidFill>
              <a:schemeClr val="bg1"/>
            </a:solidFill>
          </a:endParaRPr>
        </a:p>
      </dsp:txBody>
      <dsp:txXfrm rot="10800000">
        <a:off x="0" y="0"/>
        <a:ext cx="5080971" cy="727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9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3331" y="4667534"/>
            <a:ext cx="7751928" cy="736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ounded Rectangle 1"/>
          <p:cNvSpPr/>
          <p:nvPr/>
        </p:nvSpPr>
        <p:spPr>
          <a:xfrm>
            <a:off x="723330" y="2524836"/>
            <a:ext cx="7751929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006976"/>
            <a:ext cx="8229600" cy="1299604"/>
          </a:xfrm>
        </p:spPr>
        <p:txBody>
          <a:bodyPr/>
          <a:lstStyle/>
          <a:p>
            <a:r>
              <a:rPr lang="en-AU" altLang="en-US" dirty="0">
                <a:solidFill>
                  <a:srgbClr val="2E20E0"/>
                </a:solidFill>
              </a:rPr>
              <a:t>A constructor (default and/or class) creates an object of a class</a:t>
            </a:r>
          </a:p>
          <a:p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7200" y="1910687"/>
            <a:ext cx="8229600" cy="4429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Here is an example of a constructor: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  <a:buNone/>
            </a:pPr>
            <a:r>
              <a:rPr lang="en-AU" altLang="en-US" dirty="0"/>
              <a:t>	</a:t>
            </a:r>
            <a:r>
              <a:rPr lang="en-AU" altLang="en-US" dirty="0">
                <a:solidFill>
                  <a:schemeClr val="bg1"/>
                </a:solidFill>
              </a:rPr>
              <a:t>public Customer(int id, String name)</a:t>
            </a:r>
          </a:p>
          <a:p>
            <a:pPr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	{ … }</a:t>
            </a:r>
          </a:p>
          <a:p>
            <a:pPr>
              <a:lnSpc>
                <a:spcPct val="90000"/>
              </a:lnSpc>
              <a:buNone/>
            </a:pPr>
            <a:endParaRPr lang="en-AU" altLang="en-US" dirty="0">
              <a:solidFill>
                <a:srgbClr val="00BEE0"/>
              </a:solidFill>
            </a:endParaRPr>
          </a:p>
          <a:p>
            <a:pPr>
              <a:lnSpc>
                <a:spcPct val="90000"/>
              </a:lnSpc>
            </a:pPr>
            <a:r>
              <a:rPr lang="en-AU" altLang="en-US" dirty="0"/>
              <a:t>It takes an int and a String object as parameters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We call it like this:</a:t>
            </a:r>
          </a:p>
          <a:p>
            <a:pPr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	Customer </a:t>
            </a:r>
            <a:r>
              <a:rPr lang="en-AU" altLang="en-US" dirty="0" err="1">
                <a:solidFill>
                  <a:schemeClr val="bg1"/>
                </a:solidFill>
              </a:rPr>
              <a:t>customerOne</a:t>
            </a:r>
            <a:r>
              <a:rPr lang="en-AU" altLang="en-US" dirty="0">
                <a:solidFill>
                  <a:schemeClr val="bg1"/>
                </a:solidFill>
              </a:rPr>
              <a:t> = new Customer(1, “Jo”);</a:t>
            </a:r>
          </a:p>
          <a:p>
            <a:pPr>
              <a:lnSpc>
                <a:spcPct val="90000"/>
              </a:lnSpc>
              <a:buNone/>
            </a:pPr>
            <a:endParaRPr lang="en-AU" altLang="en-US" dirty="0">
              <a:solidFill>
                <a:srgbClr val="00BEE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143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BE2-3BCC-475E-BC54-5880F3C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Non-void Methods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3B29-79E3-46CA-BF5A-F8128FC0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E20E0"/>
                </a:solidFill>
              </a:rPr>
              <a:t>When we call non-void methods, we must supply the values of the parameters AND assign the returned value to a variable.</a:t>
            </a:r>
            <a:endParaRPr lang="en-AU" dirty="0">
              <a:solidFill>
                <a:srgbClr val="2E20E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D327D-C8E8-460A-B6B7-9C57F66E0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99" y="2734322"/>
            <a:ext cx="8806648" cy="360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email;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Calling: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address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emp1.getEmail();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8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BE2-3BCC-475E-BC54-5880F3C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Parameters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3B29-79E3-46CA-BF5A-F8128FC0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815048"/>
          </a:xfrm>
        </p:spPr>
        <p:txBody>
          <a:bodyPr/>
          <a:lstStyle/>
          <a:p>
            <a:r>
              <a:rPr lang="en-US" dirty="0">
                <a:solidFill>
                  <a:srgbClr val="2E20E0"/>
                </a:solidFill>
              </a:rPr>
              <a:t>We can even pass objects as parameters.</a:t>
            </a:r>
            <a:endParaRPr lang="en-AU" dirty="0">
              <a:solidFill>
                <a:srgbClr val="2E20E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D327D-C8E8-460A-B6B7-9C57F66E0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99" y="2438400"/>
            <a:ext cx="8806648" cy="390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.display();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Calling display method: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 emp1 = new Employee(1, “j@gmail.com”);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2388" y="3330053"/>
            <a:ext cx="7710985" cy="2088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Assigning 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364884"/>
            <a:ext cx="8229600" cy="1299604"/>
          </a:xfrm>
        </p:spPr>
        <p:txBody>
          <a:bodyPr/>
          <a:lstStyle/>
          <a:p>
            <a:r>
              <a:rPr lang="en-AU" altLang="en-US" dirty="0">
                <a:solidFill>
                  <a:srgbClr val="2E20E0"/>
                </a:solidFill>
              </a:rPr>
              <a:t>Parameters to a constructor usually set the values of attributes for an object</a:t>
            </a:r>
          </a:p>
          <a:p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7199" y="2664488"/>
            <a:ext cx="8229601" cy="38045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It is done inside the constructor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  <a:buNone/>
            </a:pPr>
            <a:r>
              <a:rPr lang="en-AU" altLang="en-US" sz="2800" dirty="0">
                <a:solidFill>
                  <a:schemeClr val="accent2"/>
                </a:solidFill>
              </a:rPr>
              <a:t>	</a:t>
            </a:r>
            <a:r>
              <a:rPr lang="en-AU" altLang="en-US" dirty="0">
                <a:solidFill>
                  <a:schemeClr val="bg1"/>
                </a:solidFill>
              </a:rPr>
              <a:t>public Customer(int id, String name) </a:t>
            </a:r>
          </a:p>
          <a:p>
            <a:pPr lvl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{</a:t>
            </a:r>
          </a:p>
          <a:p>
            <a:pPr lvl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this.id = id;</a:t>
            </a:r>
          </a:p>
          <a:p>
            <a:pPr lvl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	 this.name = name; </a:t>
            </a:r>
          </a:p>
          <a:p>
            <a:pPr lvl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AU" altLang="en-US" dirty="0">
                <a:solidFill>
                  <a:srgbClr val="00BEE0"/>
                </a:solidFill>
              </a:rPr>
              <a:t>this </a:t>
            </a:r>
            <a:r>
              <a:rPr lang="en-AU" altLang="en-US" dirty="0"/>
              <a:t>is a keyword in Java that refers to the current object </a:t>
            </a:r>
            <a:r>
              <a:rPr lang="en-AU" altLang="en-US" dirty="0" err="1"/>
              <a:t>ie</a:t>
            </a:r>
            <a:r>
              <a:rPr lang="en-AU" altLang="en-US" dirty="0"/>
              <a:t> the object with datatype </a:t>
            </a:r>
            <a:r>
              <a:rPr lang="en-AU" altLang="en-US" dirty="0">
                <a:solidFill>
                  <a:schemeClr val="tx2"/>
                </a:solidFill>
              </a:rPr>
              <a:t>Customer</a:t>
            </a:r>
            <a:r>
              <a:rPr lang="en-AU" altLang="en-US" dirty="0"/>
              <a:t> that is being created by the constructor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09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0626" y="2156346"/>
            <a:ext cx="7697337" cy="249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Assigning 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2E20E0"/>
                </a:solidFill>
              </a:rPr>
              <a:t>We could have also done this</a:t>
            </a:r>
          </a:p>
          <a:p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7200" y="2415654"/>
            <a:ext cx="8229600" cy="39242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altLang="en-US" dirty="0">
                <a:solidFill>
                  <a:srgbClr val="00BEE0"/>
                </a:solidFill>
              </a:rPr>
              <a:t>      </a:t>
            </a:r>
            <a:r>
              <a:rPr lang="en-AU" altLang="en-US" dirty="0">
                <a:solidFill>
                  <a:schemeClr val="bg1"/>
                </a:solidFill>
              </a:rPr>
              <a:t>public  Customer(int </a:t>
            </a:r>
            <a:r>
              <a:rPr lang="en-AU" altLang="en-US" dirty="0" err="1">
                <a:solidFill>
                  <a:schemeClr val="bg1"/>
                </a:solidFill>
              </a:rPr>
              <a:t>theId</a:t>
            </a:r>
            <a:r>
              <a:rPr lang="en-AU" altLang="en-US" dirty="0">
                <a:solidFill>
                  <a:schemeClr val="bg1"/>
                </a:solidFill>
              </a:rPr>
              <a:t>, String </a:t>
            </a:r>
            <a:r>
              <a:rPr lang="en-AU" altLang="en-US" dirty="0" err="1">
                <a:solidFill>
                  <a:schemeClr val="bg1"/>
                </a:solidFill>
              </a:rPr>
              <a:t>theName</a:t>
            </a:r>
            <a:r>
              <a:rPr lang="en-AU" altLang="en-US" dirty="0">
                <a:solidFill>
                  <a:schemeClr val="bg1"/>
                </a:solidFill>
              </a:rPr>
              <a:t>) 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 { 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     id = </a:t>
            </a:r>
            <a:r>
              <a:rPr lang="en-AU" altLang="en-US" dirty="0" err="1">
                <a:solidFill>
                  <a:schemeClr val="bg1"/>
                </a:solidFill>
              </a:rPr>
              <a:t>theId</a:t>
            </a:r>
            <a:r>
              <a:rPr lang="en-AU" altLang="en-US" dirty="0">
                <a:solidFill>
                  <a:schemeClr val="bg1"/>
                </a:solidFill>
              </a:rPr>
              <a:t>;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	name = </a:t>
            </a:r>
            <a:r>
              <a:rPr lang="en-AU" altLang="en-US" dirty="0" err="1">
                <a:solidFill>
                  <a:schemeClr val="bg1"/>
                </a:solidFill>
              </a:rPr>
              <a:t>theName</a:t>
            </a:r>
            <a:r>
              <a:rPr lang="en-AU" altLang="en-US" dirty="0">
                <a:solidFill>
                  <a:schemeClr val="bg1"/>
                </a:solidFill>
              </a:rPr>
              <a:t>; 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  <a:p>
            <a:pPr lvl="1"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r>
              <a:rPr lang="en-AU" altLang="en-US" dirty="0"/>
              <a:t>Note: the parameters have different names to the attributes, so we do not need to differentiate between the attribute (of the object) and the constructor parameter.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516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1299604"/>
          </a:xfrm>
        </p:spPr>
        <p:txBody>
          <a:bodyPr/>
          <a:lstStyle/>
          <a:p>
            <a:r>
              <a:rPr lang="en-US" altLang="en-US" dirty="0">
                <a:solidFill>
                  <a:srgbClr val="2E20E0"/>
                </a:solidFill>
              </a:rPr>
              <a:t>Local variables support method encapsulation; if a value is used only inside a method, make it local, don't make it an attribute.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634018"/>
            <a:ext cx="8229600" cy="3705895"/>
          </a:xfrm>
        </p:spPr>
        <p:txBody>
          <a:bodyPr/>
          <a:lstStyle/>
          <a:p>
            <a:r>
              <a:rPr lang="en-US" altLang="en-US" dirty="0"/>
              <a:t>A local variable is declared inside a method. </a:t>
            </a:r>
          </a:p>
          <a:p>
            <a:r>
              <a:rPr lang="en-US" altLang="en-US" dirty="0"/>
              <a:t>It is temporary; it exists only inside the block where it is declared.</a:t>
            </a:r>
          </a:p>
          <a:p>
            <a:r>
              <a:rPr lang="en-US" altLang="en-US" dirty="0"/>
              <a:t>The scope of a variable is the area where it can be seen and used.</a:t>
            </a:r>
          </a:p>
          <a:p>
            <a:r>
              <a:rPr lang="en-US" altLang="en-US" dirty="0"/>
              <a:t>The scope may be less than a method </a:t>
            </a:r>
            <a:r>
              <a:rPr lang="en-US" altLang="en-US" dirty="0" err="1"/>
              <a:t>eg</a:t>
            </a:r>
            <a:r>
              <a:rPr lang="en-US" altLang="en-US" dirty="0"/>
              <a:t> a variable may only exist inside a loop</a:t>
            </a:r>
          </a:p>
          <a:p>
            <a:r>
              <a:rPr lang="en-US" altLang="en-US" dirty="0"/>
              <a:t>The scope of a local is the block where it is declared.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34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EE93-6820-486B-B21A-67BA6F1F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en-AU" dirty="0"/>
          </a:p>
        </p:txBody>
      </p:sp>
      <p:pic>
        <p:nvPicPr>
          <p:cNvPr id="1026" name="Picture 2" descr="5.8. Scope and Access — AP CSAwesome">
            <a:extLst>
              <a:ext uri="{FF2B5EF4-FFF2-40B4-BE49-F238E27FC236}">
                <a16:creationId xmlns:a16="http://schemas.microsoft.com/office/drawing/2014/main" id="{69EC16AD-F1FC-47B5-9ACA-67841AF8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8" y="889000"/>
            <a:ext cx="60293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8840A5-5AC5-4C01-8EEA-AB9A2C07C838}"/>
              </a:ext>
            </a:extLst>
          </p:cNvPr>
          <p:cNvSpPr txBox="1">
            <a:spLocks/>
          </p:cNvSpPr>
          <p:nvPr/>
        </p:nvSpPr>
        <p:spPr>
          <a:xfrm>
            <a:off x="463026" y="4474346"/>
            <a:ext cx="8229600" cy="1704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Variables </a:t>
            </a:r>
            <a:r>
              <a:rPr lang="en-US" altLang="en-US" b="1" dirty="0">
                <a:solidFill>
                  <a:srgbClr val="FF0000"/>
                </a:solidFill>
              </a:rPr>
              <a:t>name</a:t>
            </a:r>
            <a:r>
              <a:rPr lang="en-US" altLang="en-US" dirty="0"/>
              <a:t> &amp; </a:t>
            </a:r>
            <a:r>
              <a:rPr lang="en-US" altLang="en-US" b="1" dirty="0">
                <a:solidFill>
                  <a:srgbClr val="FF0000"/>
                </a:solidFill>
              </a:rPr>
              <a:t>email</a:t>
            </a:r>
            <a:r>
              <a:rPr lang="en-US" altLang="en-US" dirty="0"/>
              <a:t> can be used in the whole class.</a:t>
            </a:r>
          </a:p>
          <a:p>
            <a:r>
              <a:rPr lang="en-US" altLang="en-US" dirty="0"/>
              <a:t>Variable </a:t>
            </a:r>
            <a:r>
              <a:rPr lang="en-US" altLang="en-US" b="1" dirty="0">
                <a:solidFill>
                  <a:srgbClr val="FF0000"/>
                </a:solidFill>
              </a:rPr>
              <a:t>length</a:t>
            </a:r>
            <a:r>
              <a:rPr lang="en-US" altLang="en-US" dirty="0"/>
              <a:t> can be used in </a:t>
            </a:r>
            <a:r>
              <a:rPr lang="en-US" altLang="en-US" dirty="0" err="1"/>
              <a:t>verticalPrint</a:t>
            </a:r>
            <a:r>
              <a:rPr lang="en-US" altLang="en-US" dirty="0"/>
              <a:t>() ONLY</a:t>
            </a:r>
          </a:p>
          <a:p>
            <a:r>
              <a:rPr lang="en-US" altLang="en-US" dirty="0"/>
              <a:t>Variable </a:t>
            </a:r>
            <a:r>
              <a:rPr lang="en-US" altLang="en-US" b="1" dirty="0" err="1">
                <a:solidFill>
                  <a:srgbClr val="FF0000"/>
                </a:solidFill>
              </a:rPr>
              <a:t>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can be used in the for loop ONLY</a:t>
            </a:r>
          </a:p>
          <a:p>
            <a:pPr marL="0" indent="0">
              <a:buNone/>
            </a:pPr>
            <a:r>
              <a:rPr lang="en-US" sz="1500" dirty="0"/>
              <a:t>Image: Runestone Academy. (2021, July 19) </a:t>
            </a:r>
            <a:r>
              <a:rPr lang="en-US" sz="1500" i="1" dirty="0"/>
              <a:t>Scope and Access</a:t>
            </a:r>
            <a:r>
              <a:rPr lang="en-US" sz="1500" dirty="0"/>
              <a:t>, https://csawesome.runestone.academy/runestone/books/published/csawesome/Unit5-Writing-Classes/topic-5-8-scope-access.html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1521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E20E0"/>
                </a:solidFill>
              </a:rPr>
              <a:t>A parameter is a local variable; its scope is the method.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377886"/>
            <a:ext cx="8229600" cy="3511652"/>
          </a:xfrm>
        </p:spPr>
        <p:txBody>
          <a:bodyPr/>
          <a:lstStyle/>
          <a:p>
            <a:r>
              <a:rPr lang="en-US" altLang="en-US" dirty="0"/>
              <a:t>It is created when the method is called, exists while the method is executing, and disappears when the method exits.</a:t>
            </a:r>
          </a:p>
          <a:p>
            <a:r>
              <a:rPr lang="en-US" altLang="en-US" dirty="0"/>
              <a:t>The method call supplies one value for each parameter; the value is called an argument.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2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Binding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64072" y="888999"/>
            <a:ext cx="2879678" cy="5798403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Parameters are bound in order; the first parameter gets the first argument, the second parameter gets the next value (argument), and so on. </a:t>
            </a:r>
          </a:p>
          <a:p>
            <a:r>
              <a:rPr lang="en-US" altLang="en-US" sz="2200" dirty="0"/>
              <a:t>Method calls supply values (arguments); method headers supply variables (parameters).</a:t>
            </a:r>
          </a:p>
          <a:p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0749933"/>
              </p:ext>
            </p:extLst>
          </p:nvPr>
        </p:nvGraphicFramePr>
        <p:xfrm>
          <a:off x="600501" y="1316736"/>
          <a:ext cx="5080971" cy="516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9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BE2-3BCC-475E-BC54-5880F3C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Constructors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3B29-79E3-46CA-BF5A-F8128FC0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E20E0"/>
                </a:solidFill>
              </a:rPr>
              <a:t>When we create an object we call the class constructor.</a:t>
            </a:r>
          </a:p>
          <a:p>
            <a:r>
              <a:rPr lang="en-US" dirty="0">
                <a:solidFill>
                  <a:srgbClr val="2E20E0"/>
                </a:solidFill>
              </a:rPr>
              <a:t>We must supply the values of the parameters</a:t>
            </a:r>
            <a:endParaRPr lang="en-AU" dirty="0">
              <a:solidFill>
                <a:srgbClr val="2E20E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D327D-C8E8-460A-B6B7-9C57F66E0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99" y="2734322"/>
            <a:ext cx="8806648" cy="360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Constructor: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this.id = id;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email;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Calling constructor to create an object: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 emp1 = new Employee(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“j@gmail.com”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BE2-3BCC-475E-BC54-5880F3C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void Methods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3B29-79E3-46CA-BF5A-F8128FC0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E20E0"/>
                </a:solidFill>
              </a:rPr>
              <a:t>When we call void methods, sometimes we must supply the values of the parameters also.</a:t>
            </a:r>
            <a:endParaRPr lang="en-AU" dirty="0">
              <a:solidFill>
                <a:srgbClr val="2E20E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D327D-C8E8-460A-B6B7-9C57F66E0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99" y="2734322"/>
            <a:ext cx="8806648" cy="360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email;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Calling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emp1.setEmail(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“bob@gmail.com”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03138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469</TotalTime>
  <Words>713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IT Lecture Slide Template  IT</vt:lpstr>
      <vt:lpstr>Constructors</vt:lpstr>
      <vt:lpstr>Assigning Attributes</vt:lpstr>
      <vt:lpstr>Assigning Attributes</vt:lpstr>
      <vt:lpstr>Local Variables</vt:lpstr>
      <vt:lpstr>Variable Scope</vt:lpstr>
      <vt:lpstr>Parameters</vt:lpstr>
      <vt:lpstr>Parameter Binding</vt:lpstr>
      <vt:lpstr>Calling Constructors</vt:lpstr>
      <vt:lpstr>Calling void Methods</vt:lpstr>
      <vt:lpstr>Calling Non-void Methods</vt:lpstr>
      <vt:lpstr>Objects as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56</cp:revision>
  <cp:lastPrinted>2016-11-17T05:35:18Z</cp:lastPrinted>
  <dcterms:created xsi:type="dcterms:W3CDTF">2016-11-22T06:39:16Z</dcterms:created>
  <dcterms:modified xsi:type="dcterms:W3CDTF">2022-01-31T21:06:20Z</dcterms:modified>
</cp:coreProperties>
</file>