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86" r:id="rId2"/>
    <p:sldId id="392" r:id="rId3"/>
    <p:sldId id="387" r:id="rId4"/>
    <p:sldId id="394" r:id="rId5"/>
    <p:sldId id="413" r:id="rId6"/>
    <p:sldId id="412" r:id="rId7"/>
    <p:sldId id="381" r:id="rId8"/>
    <p:sldId id="382" r:id="rId9"/>
    <p:sldId id="388" r:id="rId10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26721"/>
    <a:srgbClr val="FF6600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9" autoAdjust="0"/>
  </p:normalViewPr>
  <p:slideViewPr>
    <p:cSldViewPr snapToGrid="0" snapToObjects="1">
      <p:cViewPr varScale="1">
        <p:scale>
          <a:sx n="80" d="100"/>
          <a:sy n="80" d="100"/>
        </p:scale>
        <p:origin x="11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Quick" userId="37594dbb-0f3e-468d-aa8b-fcd105ec1e7b" providerId="ADAL" clId="{D3776C31-7AE9-4E4B-BEBC-F75B45F70927}"/>
    <pc:docChg chg="custSel delSld modSld sldOrd">
      <pc:chgData name="Tracy Quick" userId="37594dbb-0f3e-468d-aa8b-fcd105ec1e7b" providerId="ADAL" clId="{D3776C31-7AE9-4E4B-BEBC-F75B45F70927}" dt="2022-02-07T23:20:47.621" v="13"/>
      <pc:docMkLst>
        <pc:docMk/>
      </pc:docMkLst>
      <pc:sldChg chg="modSp">
        <pc:chgData name="Tracy Quick" userId="37594dbb-0f3e-468d-aa8b-fcd105ec1e7b" providerId="ADAL" clId="{D3776C31-7AE9-4E4B-BEBC-F75B45F70927}" dt="2022-02-07T22:58:44.746" v="7" actId="20577"/>
        <pc:sldMkLst>
          <pc:docMk/>
          <pc:sldMk cId="961027862" sldId="381"/>
        </pc:sldMkLst>
        <pc:spChg chg="mod">
          <ac:chgData name="Tracy Quick" userId="37594dbb-0f3e-468d-aa8b-fcd105ec1e7b" providerId="ADAL" clId="{D3776C31-7AE9-4E4B-BEBC-F75B45F70927}" dt="2022-02-07T22:58:44.746" v="7" actId="20577"/>
          <ac:spMkLst>
            <pc:docMk/>
            <pc:sldMk cId="961027862" sldId="381"/>
            <ac:spMk id="2" creationId="{00000000-0000-0000-0000-000000000000}"/>
          </ac:spMkLst>
        </pc:spChg>
      </pc:sldChg>
      <pc:sldChg chg="modSp">
        <pc:chgData name="Tracy Quick" userId="37594dbb-0f3e-468d-aa8b-fcd105ec1e7b" providerId="ADAL" clId="{D3776C31-7AE9-4E4B-BEBC-F75B45F70927}" dt="2022-02-07T22:58:57.966" v="9" actId="27636"/>
        <pc:sldMkLst>
          <pc:docMk/>
          <pc:sldMk cId="3142568051" sldId="382"/>
        </pc:sldMkLst>
        <pc:spChg chg="mod">
          <ac:chgData name="Tracy Quick" userId="37594dbb-0f3e-468d-aa8b-fcd105ec1e7b" providerId="ADAL" clId="{D3776C31-7AE9-4E4B-BEBC-F75B45F70927}" dt="2022-02-07T22:58:57.966" v="9" actId="27636"/>
          <ac:spMkLst>
            <pc:docMk/>
            <pc:sldMk cId="3142568051" sldId="382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D3776C31-7AE9-4E4B-BEBC-F75B45F70927}" dt="2022-02-07T22:58:06.612" v="0" actId="207"/>
        <pc:sldMkLst>
          <pc:docMk/>
          <pc:sldMk cId="4232658959" sldId="387"/>
        </pc:sldMkLst>
        <pc:spChg chg="mod">
          <ac:chgData name="Tracy Quick" userId="37594dbb-0f3e-468d-aa8b-fcd105ec1e7b" providerId="ADAL" clId="{D3776C31-7AE9-4E4B-BEBC-F75B45F70927}" dt="2022-02-07T22:58:06.612" v="0" actId="207"/>
          <ac:spMkLst>
            <pc:docMk/>
            <pc:sldMk cId="4232658959" sldId="387"/>
            <ac:spMk id="4" creationId="{00000000-0000-0000-0000-000000000000}"/>
          </ac:spMkLst>
        </pc:spChg>
      </pc:sldChg>
      <pc:sldChg chg="ord">
        <pc:chgData name="Tracy Quick" userId="37594dbb-0f3e-468d-aa8b-fcd105ec1e7b" providerId="ADAL" clId="{D3776C31-7AE9-4E4B-BEBC-F75B45F70927}" dt="2022-02-07T23:20:47.621" v="13"/>
        <pc:sldMkLst>
          <pc:docMk/>
          <pc:sldMk cId="2990164488" sldId="388"/>
        </pc:sldMkLst>
      </pc:sldChg>
      <pc:sldChg chg="modSp del">
        <pc:chgData name="Tracy Quick" userId="37594dbb-0f3e-468d-aa8b-fcd105ec1e7b" providerId="ADAL" clId="{D3776C31-7AE9-4E4B-BEBC-F75B45F70927}" dt="2022-02-07T22:59:16.824" v="12" actId="2696"/>
        <pc:sldMkLst>
          <pc:docMk/>
          <pc:sldMk cId="3414841062" sldId="396"/>
        </pc:sldMkLst>
        <pc:spChg chg="mod">
          <ac:chgData name="Tracy Quick" userId="37594dbb-0f3e-468d-aa8b-fcd105ec1e7b" providerId="ADAL" clId="{D3776C31-7AE9-4E4B-BEBC-F75B45F70927}" dt="2022-02-07T22:59:12.219" v="11" actId="5793"/>
          <ac:spMkLst>
            <pc:docMk/>
            <pc:sldMk cId="3414841062" sldId="396"/>
            <ac:spMk id="4" creationId="{00000000-0000-0000-0000-000000000000}"/>
          </ac:spMkLst>
        </pc:spChg>
      </pc:sldChg>
    </pc:docChg>
  </pc:docChgLst>
  <pc:docChgLst>
    <pc:chgData name="Tracy Quick" userId="37594dbb-0f3e-468d-aa8b-fcd105ec1e7b" providerId="ADAL" clId="{AC3A188D-57F1-4776-9EA0-306F936589D8}"/>
    <pc:docChg chg="modSld">
      <pc:chgData name="Tracy Quick" userId="37594dbb-0f3e-468d-aa8b-fcd105ec1e7b" providerId="ADAL" clId="{AC3A188D-57F1-4776-9EA0-306F936589D8}" dt="2021-12-15T05:07:52.554" v="7" actId="207"/>
      <pc:docMkLst>
        <pc:docMk/>
      </pc:docMkLst>
      <pc:sldChg chg="modSp">
        <pc:chgData name="Tracy Quick" userId="37594dbb-0f3e-468d-aa8b-fcd105ec1e7b" providerId="ADAL" clId="{AC3A188D-57F1-4776-9EA0-306F936589D8}" dt="2021-12-15T05:07:52.554" v="7" actId="207"/>
        <pc:sldMkLst>
          <pc:docMk/>
          <pc:sldMk cId="3142568051" sldId="382"/>
        </pc:sldMkLst>
        <pc:spChg chg="mod">
          <ac:chgData name="Tracy Quick" userId="37594dbb-0f3e-468d-aa8b-fcd105ec1e7b" providerId="ADAL" clId="{AC3A188D-57F1-4776-9EA0-306F936589D8}" dt="2021-12-15T05:07:52.554" v="7" actId="207"/>
          <ac:spMkLst>
            <pc:docMk/>
            <pc:sldMk cId="3142568051" sldId="382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AC3A188D-57F1-4776-9EA0-306F936589D8}" dt="2021-12-15T05:07:33.186" v="5" actId="207"/>
        <pc:sldMkLst>
          <pc:docMk/>
          <pc:sldMk cId="4232658959" sldId="387"/>
        </pc:sldMkLst>
        <pc:spChg chg="mod">
          <ac:chgData name="Tracy Quick" userId="37594dbb-0f3e-468d-aa8b-fcd105ec1e7b" providerId="ADAL" clId="{AC3A188D-57F1-4776-9EA0-306F936589D8}" dt="2021-12-15T05:07:33.186" v="5" actId="207"/>
          <ac:spMkLst>
            <pc:docMk/>
            <pc:sldMk cId="4232658959" sldId="387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AC3A188D-57F1-4776-9EA0-306F936589D8}" dt="2021-12-15T05:07:29.224" v="4" actId="207"/>
        <pc:sldMkLst>
          <pc:docMk/>
          <pc:sldMk cId="1910221113" sldId="392"/>
        </pc:sldMkLst>
        <pc:spChg chg="mod">
          <ac:chgData name="Tracy Quick" userId="37594dbb-0f3e-468d-aa8b-fcd105ec1e7b" providerId="ADAL" clId="{AC3A188D-57F1-4776-9EA0-306F936589D8}" dt="2021-12-15T05:07:21.112" v="0" actId="207"/>
          <ac:spMkLst>
            <pc:docMk/>
            <pc:sldMk cId="1910221113" sldId="392"/>
            <ac:spMk id="3" creationId="{00000000-0000-0000-0000-000000000000}"/>
          </ac:spMkLst>
        </pc:spChg>
        <pc:spChg chg="mod">
          <ac:chgData name="Tracy Quick" userId="37594dbb-0f3e-468d-aa8b-fcd105ec1e7b" providerId="ADAL" clId="{AC3A188D-57F1-4776-9EA0-306F936589D8}" dt="2021-12-15T05:07:29.224" v="4" actId="207"/>
          <ac:spMkLst>
            <pc:docMk/>
            <pc:sldMk cId="1910221113" sldId="392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AC3A188D-57F1-4776-9EA0-306F936589D8}" dt="2021-12-15T05:07:40.544" v="6" actId="207"/>
        <pc:sldMkLst>
          <pc:docMk/>
          <pc:sldMk cId="2792836866" sldId="413"/>
        </pc:sldMkLst>
        <pc:spChg chg="mod">
          <ac:chgData name="Tracy Quick" userId="37594dbb-0f3e-468d-aa8b-fcd105ec1e7b" providerId="ADAL" clId="{AC3A188D-57F1-4776-9EA0-306F936589D8}" dt="2021-12-15T05:07:40.544" v="6" actId="207"/>
          <ac:spMkLst>
            <pc:docMk/>
            <pc:sldMk cId="2792836866" sldId="413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ED4B26-03D2-49D3-ADC9-C403DE562E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2C7A8F09-1828-4212-B607-410F3102D11F}">
      <dgm:prSet phldrT="[Text]"/>
      <dgm:spPr/>
      <dgm:t>
        <a:bodyPr/>
        <a:lstStyle/>
        <a:p>
          <a:r>
            <a:rPr lang="en-AU" dirty="0"/>
            <a:t>Interface</a:t>
          </a:r>
        </a:p>
      </dgm:t>
    </dgm:pt>
    <dgm:pt modelId="{36E86034-2CD2-428B-99E4-520080A15960}" type="parTrans" cxnId="{F8E669E0-719B-426F-AA93-A47AA3DB69B5}">
      <dgm:prSet/>
      <dgm:spPr/>
      <dgm:t>
        <a:bodyPr/>
        <a:lstStyle/>
        <a:p>
          <a:endParaRPr lang="en-AU"/>
        </a:p>
      </dgm:t>
    </dgm:pt>
    <dgm:pt modelId="{245F7C9A-66D7-42BF-9690-5969F261A049}" type="sibTrans" cxnId="{F8E669E0-719B-426F-AA93-A47AA3DB69B5}">
      <dgm:prSet/>
      <dgm:spPr/>
      <dgm:t>
        <a:bodyPr/>
        <a:lstStyle/>
        <a:p>
          <a:endParaRPr lang="en-AU"/>
        </a:p>
      </dgm:t>
    </dgm:pt>
    <dgm:pt modelId="{3655C405-DEA7-4CB9-94D7-6E233FCF1231}">
      <dgm:prSet phldrT="[Text]"/>
      <dgm:spPr/>
      <dgm:t>
        <a:bodyPr/>
        <a:lstStyle/>
        <a:p>
          <a:r>
            <a:rPr lang="en-US" altLang="en-US" dirty="0">
              <a:solidFill>
                <a:schemeClr val="tx1"/>
              </a:solidFill>
            </a:rPr>
            <a:t>is a special type of class-like structure</a:t>
          </a:r>
          <a:endParaRPr lang="en-AU" dirty="0"/>
        </a:p>
      </dgm:t>
    </dgm:pt>
    <dgm:pt modelId="{E275920D-8A35-406D-A5FC-CBA8BA28777E}" type="parTrans" cxnId="{CD924BD6-BEAE-4967-8AF5-403C19B7542A}">
      <dgm:prSet/>
      <dgm:spPr/>
      <dgm:t>
        <a:bodyPr/>
        <a:lstStyle/>
        <a:p>
          <a:endParaRPr lang="en-AU"/>
        </a:p>
      </dgm:t>
    </dgm:pt>
    <dgm:pt modelId="{5FA59CD2-3847-4DF3-8439-B4D4B85FC66F}" type="sibTrans" cxnId="{CD924BD6-BEAE-4967-8AF5-403C19B7542A}">
      <dgm:prSet/>
      <dgm:spPr/>
      <dgm:t>
        <a:bodyPr/>
        <a:lstStyle/>
        <a:p>
          <a:endParaRPr lang="en-AU"/>
        </a:p>
      </dgm:t>
    </dgm:pt>
    <dgm:pt modelId="{73D7A2BB-7285-49A0-8409-32704F2176C9}">
      <dgm:prSet/>
      <dgm:spPr/>
      <dgm:t>
        <a:bodyPr/>
        <a:lstStyle/>
        <a:p>
          <a:r>
            <a:rPr lang="en-US" altLang="en-US" dirty="0">
              <a:solidFill>
                <a:schemeClr val="tx1"/>
              </a:solidFill>
            </a:rPr>
            <a:t>only contains constant declarations and method signatures (no method body sections) </a:t>
          </a:r>
        </a:p>
      </dgm:t>
    </dgm:pt>
    <dgm:pt modelId="{9AA62CDC-6857-4404-BCA9-C03146C46E47}" type="parTrans" cxnId="{4E7FF431-33DA-41C1-9E4F-06C65DAEE7A8}">
      <dgm:prSet/>
      <dgm:spPr/>
      <dgm:t>
        <a:bodyPr/>
        <a:lstStyle/>
        <a:p>
          <a:endParaRPr lang="en-AU"/>
        </a:p>
      </dgm:t>
    </dgm:pt>
    <dgm:pt modelId="{3E5753F3-14A7-4312-BA86-B6AE81830FE0}" type="sibTrans" cxnId="{4E7FF431-33DA-41C1-9E4F-06C65DAEE7A8}">
      <dgm:prSet/>
      <dgm:spPr/>
      <dgm:t>
        <a:bodyPr/>
        <a:lstStyle/>
        <a:p>
          <a:endParaRPr lang="en-AU"/>
        </a:p>
      </dgm:t>
    </dgm:pt>
    <dgm:pt modelId="{F931EF85-D961-4C9E-91E6-F22DEB47EC7D}">
      <dgm:prSet/>
      <dgm:spPr/>
      <dgm:t>
        <a:bodyPr/>
        <a:lstStyle/>
        <a:p>
          <a:r>
            <a:rPr lang="en-US" altLang="en-US" dirty="0">
              <a:solidFill>
                <a:schemeClr val="tx1"/>
              </a:solidFill>
            </a:rPr>
            <a:t>Cannot be instantiated (</a:t>
          </a:r>
          <a:r>
            <a:rPr lang="en-US" altLang="en-US" dirty="0" err="1">
              <a:solidFill>
                <a:schemeClr val="tx1"/>
              </a:solidFill>
            </a:rPr>
            <a:t>ie</a:t>
          </a:r>
          <a:r>
            <a:rPr lang="en-US" altLang="en-US" dirty="0">
              <a:solidFill>
                <a:schemeClr val="tx1"/>
              </a:solidFill>
            </a:rPr>
            <a:t> no objects)</a:t>
          </a:r>
        </a:p>
      </dgm:t>
    </dgm:pt>
    <dgm:pt modelId="{0935FEA5-48B6-4E48-A471-9B34AFD4C9EA}" type="parTrans" cxnId="{0643336C-6D89-4008-A716-726060C5637C}">
      <dgm:prSet/>
      <dgm:spPr/>
      <dgm:t>
        <a:bodyPr/>
        <a:lstStyle/>
        <a:p>
          <a:endParaRPr lang="en-AU"/>
        </a:p>
      </dgm:t>
    </dgm:pt>
    <dgm:pt modelId="{9C1AE93F-1645-4772-B36B-A43FBA4B0858}" type="sibTrans" cxnId="{0643336C-6D89-4008-A716-726060C5637C}">
      <dgm:prSet/>
      <dgm:spPr/>
      <dgm:t>
        <a:bodyPr/>
        <a:lstStyle/>
        <a:p>
          <a:endParaRPr lang="en-AU"/>
        </a:p>
      </dgm:t>
    </dgm:pt>
    <dgm:pt modelId="{E01B523D-B1C7-4559-8FE3-BC79B28FCA3C}">
      <dgm:prSet/>
      <dgm:spPr/>
      <dgm:t>
        <a:bodyPr/>
        <a:lstStyle/>
        <a:p>
          <a:r>
            <a:rPr lang="en-US" altLang="en-US" dirty="0">
              <a:solidFill>
                <a:schemeClr val="tx1"/>
              </a:solidFill>
            </a:rPr>
            <a:t>Can only be implemented by another class or extended by another interface</a:t>
          </a:r>
        </a:p>
      </dgm:t>
    </dgm:pt>
    <dgm:pt modelId="{CF889972-A143-41F4-95D3-FA38C817A99C}" type="parTrans" cxnId="{48C7F7FE-36D5-4A94-A607-34799373CE0A}">
      <dgm:prSet/>
      <dgm:spPr/>
      <dgm:t>
        <a:bodyPr/>
        <a:lstStyle/>
        <a:p>
          <a:endParaRPr lang="en-AU"/>
        </a:p>
      </dgm:t>
    </dgm:pt>
    <dgm:pt modelId="{F483CEB7-0007-4CBF-B7F1-DB17A398C93B}" type="sibTrans" cxnId="{48C7F7FE-36D5-4A94-A607-34799373CE0A}">
      <dgm:prSet/>
      <dgm:spPr/>
      <dgm:t>
        <a:bodyPr/>
        <a:lstStyle/>
        <a:p>
          <a:endParaRPr lang="en-AU"/>
        </a:p>
      </dgm:t>
    </dgm:pt>
    <dgm:pt modelId="{1D65239D-C243-4F8D-BE55-79E48D5BA45C}">
      <dgm:prSet/>
      <dgm:spPr/>
      <dgm:t>
        <a:bodyPr/>
        <a:lstStyle/>
        <a:p>
          <a:r>
            <a:rPr lang="en-US" altLang="en-US" dirty="0">
              <a:solidFill>
                <a:schemeClr val="tx1"/>
              </a:solidFill>
            </a:rPr>
            <a:t>An interface contains </a:t>
          </a:r>
          <a:r>
            <a:rPr lang="en-US" altLang="en-US" u="sng" dirty="0">
              <a:solidFill>
                <a:schemeClr val="tx1"/>
              </a:solidFill>
            </a:rPr>
            <a:t>only</a:t>
          </a:r>
          <a:r>
            <a:rPr lang="en-US" altLang="en-US" dirty="0">
              <a:solidFill>
                <a:schemeClr val="tx1"/>
              </a:solidFill>
            </a:rPr>
            <a:t> abstract methods.</a:t>
          </a:r>
        </a:p>
      </dgm:t>
    </dgm:pt>
    <dgm:pt modelId="{226CDAF3-5A15-4390-802E-6A44ECA8BA96}" type="parTrans" cxnId="{FF0CEB46-D851-44C0-8D79-D09DF4ED0F59}">
      <dgm:prSet/>
      <dgm:spPr/>
      <dgm:t>
        <a:bodyPr/>
        <a:lstStyle/>
        <a:p>
          <a:endParaRPr lang="en-AU"/>
        </a:p>
      </dgm:t>
    </dgm:pt>
    <dgm:pt modelId="{4CD19116-9EAD-433F-97ED-8A006610AE9F}" type="sibTrans" cxnId="{FF0CEB46-D851-44C0-8D79-D09DF4ED0F59}">
      <dgm:prSet/>
      <dgm:spPr/>
      <dgm:t>
        <a:bodyPr/>
        <a:lstStyle/>
        <a:p>
          <a:endParaRPr lang="en-AU"/>
        </a:p>
      </dgm:t>
    </dgm:pt>
    <dgm:pt modelId="{03804214-ABEA-4A82-AE43-C84DAEBD6F12}" type="pres">
      <dgm:prSet presAssocID="{CAED4B26-03D2-49D3-ADC9-C403DE562E86}" presName="linear" presStyleCnt="0">
        <dgm:presLayoutVars>
          <dgm:animLvl val="lvl"/>
          <dgm:resizeHandles val="exact"/>
        </dgm:presLayoutVars>
      </dgm:prSet>
      <dgm:spPr/>
    </dgm:pt>
    <dgm:pt modelId="{1BAB96EE-080E-48BA-9607-E79889E4C21C}" type="pres">
      <dgm:prSet presAssocID="{2C7A8F09-1828-4212-B607-410F3102D11F}" presName="parentText" presStyleLbl="node1" presStyleIdx="0" presStyleCnt="1" custLinFactNeighborY="-8395">
        <dgm:presLayoutVars>
          <dgm:chMax val="0"/>
          <dgm:bulletEnabled val="1"/>
        </dgm:presLayoutVars>
      </dgm:prSet>
      <dgm:spPr/>
    </dgm:pt>
    <dgm:pt modelId="{D5E03077-1687-408D-81AB-DC437AB53283}" type="pres">
      <dgm:prSet presAssocID="{2C7A8F09-1828-4212-B607-410F3102D11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E7FF431-33DA-41C1-9E4F-06C65DAEE7A8}" srcId="{2C7A8F09-1828-4212-B607-410F3102D11F}" destId="{73D7A2BB-7285-49A0-8409-32704F2176C9}" srcOrd="1" destOrd="0" parTransId="{9AA62CDC-6857-4404-BCA9-C03146C46E47}" sibTransId="{3E5753F3-14A7-4312-BA86-B6AE81830FE0}"/>
    <dgm:cxn modelId="{FF0CEB46-D851-44C0-8D79-D09DF4ED0F59}" srcId="{2C7A8F09-1828-4212-B607-410F3102D11F}" destId="{1D65239D-C243-4F8D-BE55-79E48D5BA45C}" srcOrd="4" destOrd="0" parTransId="{226CDAF3-5A15-4390-802E-6A44ECA8BA96}" sibTransId="{4CD19116-9EAD-433F-97ED-8A006610AE9F}"/>
    <dgm:cxn modelId="{6FF2536B-5CD2-4590-BEE2-7BF032D1A78B}" type="presOf" srcId="{CAED4B26-03D2-49D3-ADC9-C403DE562E86}" destId="{03804214-ABEA-4A82-AE43-C84DAEBD6F12}" srcOrd="0" destOrd="0" presId="urn:microsoft.com/office/officeart/2005/8/layout/vList2"/>
    <dgm:cxn modelId="{0643336C-6D89-4008-A716-726060C5637C}" srcId="{2C7A8F09-1828-4212-B607-410F3102D11F}" destId="{F931EF85-D961-4C9E-91E6-F22DEB47EC7D}" srcOrd="2" destOrd="0" parTransId="{0935FEA5-48B6-4E48-A471-9B34AFD4C9EA}" sibTransId="{9C1AE93F-1645-4772-B36B-A43FBA4B0858}"/>
    <dgm:cxn modelId="{169EE74E-67FE-46CA-B30C-6D270D97B12E}" type="presOf" srcId="{1D65239D-C243-4F8D-BE55-79E48D5BA45C}" destId="{D5E03077-1687-408D-81AB-DC437AB53283}" srcOrd="0" destOrd="4" presId="urn:microsoft.com/office/officeart/2005/8/layout/vList2"/>
    <dgm:cxn modelId="{4685D252-5D42-41AF-8998-26789CEFB60E}" type="presOf" srcId="{3655C405-DEA7-4CB9-94D7-6E233FCF1231}" destId="{D5E03077-1687-408D-81AB-DC437AB53283}" srcOrd="0" destOrd="0" presId="urn:microsoft.com/office/officeart/2005/8/layout/vList2"/>
    <dgm:cxn modelId="{8F73BC8A-87CC-44BB-9DEA-3E4615B7971B}" type="presOf" srcId="{E01B523D-B1C7-4559-8FE3-BC79B28FCA3C}" destId="{D5E03077-1687-408D-81AB-DC437AB53283}" srcOrd="0" destOrd="3" presId="urn:microsoft.com/office/officeart/2005/8/layout/vList2"/>
    <dgm:cxn modelId="{4C8AF8A6-C371-444D-8C12-3065DC838911}" type="presOf" srcId="{F931EF85-D961-4C9E-91E6-F22DEB47EC7D}" destId="{D5E03077-1687-408D-81AB-DC437AB53283}" srcOrd="0" destOrd="2" presId="urn:microsoft.com/office/officeart/2005/8/layout/vList2"/>
    <dgm:cxn modelId="{AEC4F2B3-25CD-44E3-9C71-374E31E1FBDC}" type="presOf" srcId="{2C7A8F09-1828-4212-B607-410F3102D11F}" destId="{1BAB96EE-080E-48BA-9607-E79889E4C21C}" srcOrd="0" destOrd="0" presId="urn:microsoft.com/office/officeart/2005/8/layout/vList2"/>
    <dgm:cxn modelId="{E1BD55C6-C029-4E57-A65C-2EF3D8F155F1}" type="presOf" srcId="{73D7A2BB-7285-49A0-8409-32704F2176C9}" destId="{D5E03077-1687-408D-81AB-DC437AB53283}" srcOrd="0" destOrd="1" presId="urn:microsoft.com/office/officeart/2005/8/layout/vList2"/>
    <dgm:cxn modelId="{CD924BD6-BEAE-4967-8AF5-403C19B7542A}" srcId="{2C7A8F09-1828-4212-B607-410F3102D11F}" destId="{3655C405-DEA7-4CB9-94D7-6E233FCF1231}" srcOrd="0" destOrd="0" parTransId="{E275920D-8A35-406D-A5FC-CBA8BA28777E}" sibTransId="{5FA59CD2-3847-4DF3-8439-B4D4B85FC66F}"/>
    <dgm:cxn modelId="{F8E669E0-719B-426F-AA93-A47AA3DB69B5}" srcId="{CAED4B26-03D2-49D3-ADC9-C403DE562E86}" destId="{2C7A8F09-1828-4212-B607-410F3102D11F}" srcOrd="0" destOrd="0" parTransId="{36E86034-2CD2-428B-99E4-520080A15960}" sibTransId="{245F7C9A-66D7-42BF-9690-5969F261A049}"/>
    <dgm:cxn modelId="{48C7F7FE-36D5-4A94-A607-34799373CE0A}" srcId="{2C7A8F09-1828-4212-B607-410F3102D11F}" destId="{E01B523D-B1C7-4559-8FE3-BC79B28FCA3C}" srcOrd="3" destOrd="0" parTransId="{CF889972-A143-41F4-95D3-FA38C817A99C}" sibTransId="{F483CEB7-0007-4CBF-B7F1-DB17A398C93B}"/>
    <dgm:cxn modelId="{5A9B88D6-5FE7-4A4F-B669-9EE99C9F7D02}" type="presParOf" srcId="{03804214-ABEA-4A82-AE43-C84DAEBD6F12}" destId="{1BAB96EE-080E-48BA-9607-E79889E4C21C}" srcOrd="0" destOrd="0" presId="urn:microsoft.com/office/officeart/2005/8/layout/vList2"/>
    <dgm:cxn modelId="{23179844-B17F-469F-82D0-F08E5BFA4D24}" type="presParOf" srcId="{03804214-ABEA-4A82-AE43-C84DAEBD6F12}" destId="{D5E03077-1687-408D-81AB-DC437AB5328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CBCDB9-4085-4BBD-B61F-E0EAB2763399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DF9701D2-0F58-4038-B184-C2AFD89A37A8}">
      <dgm:prSet phldrT="[Text]"/>
      <dgm:spPr/>
      <dgm:t>
        <a:bodyPr/>
        <a:lstStyle/>
        <a:p>
          <a:r>
            <a:rPr lang="en-US" altLang="en-US" dirty="0"/>
            <a:t>Implementation Inheritance (keyword </a:t>
          </a:r>
          <a:r>
            <a:rPr lang="en-US" altLang="en-US" b="1" dirty="0">
              <a:solidFill>
                <a:schemeClr val="bg1"/>
              </a:solidFill>
            </a:rPr>
            <a:t>extends</a:t>
          </a:r>
          <a:r>
            <a:rPr lang="en-US" altLang="en-US" dirty="0"/>
            <a:t>)</a:t>
          </a:r>
          <a:endParaRPr lang="en-AU" dirty="0"/>
        </a:p>
      </dgm:t>
    </dgm:pt>
    <dgm:pt modelId="{ACE141AC-6351-41E3-9D84-528DA600C4C1}" type="parTrans" cxnId="{C8D5133C-7F89-40A7-97A5-7714C6A08C74}">
      <dgm:prSet/>
      <dgm:spPr/>
      <dgm:t>
        <a:bodyPr/>
        <a:lstStyle/>
        <a:p>
          <a:endParaRPr lang="en-AU"/>
        </a:p>
      </dgm:t>
    </dgm:pt>
    <dgm:pt modelId="{86563D19-B9A5-4DA0-BEA4-9C54B3885A4C}" type="sibTrans" cxnId="{C8D5133C-7F89-40A7-97A5-7714C6A08C74}">
      <dgm:prSet/>
      <dgm:spPr/>
      <dgm:t>
        <a:bodyPr/>
        <a:lstStyle/>
        <a:p>
          <a:endParaRPr lang="en-AU"/>
        </a:p>
      </dgm:t>
    </dgm:pt>
    <dgm:pt modelId="{C91DEE65-413F-41EA-A538-0A954A21FEB3}">
      <dgm:prSet phldrT="[Text]"/>
      <dgm:spPr/>
      <dgm:t>
        <a:bodyPr/>
        <a:lstStyle/>
        <a:p>
          <a:r>
            <a:rPr lang="en-US" altLang="en-US" dirty="0"/>
            <a:t>Interface Inheritance (keyword </a:t>
          </a:r>
          <a:r>
            <a:rPr lang="en-US" altLang="en-US" b="1" dirty="0">
              <a:solidFill>
                <a:schemeClr val="bg1"/>
              </a:solidFill>
            </a:rPr>
            <a:t>implements</a:t>
          </a:r>
          <a:r>
            <a:rPr lang="en-US" altLang="en-US" dirty="0"/>
            <a:t>)</a:t>
          </a:r>
          <a:endParaRPr lang="en-AU" dirty="0"/>
        </a:p>
      </dgm:t>
    </dgm:pt>
    <dgm:pt modelId="{2BA9852F-A390-41DD-AA46-2D95D769AFC4}" type="parTrans" cxnId="{AE12AF74-A27A-4CE1-B8FC-144E8C6C3367}">
      <dgm:prSet/>
      <dgm:spPr/>
      <dgm:t>
        <a:bodyPr/>
        <a:lstStyle/>
        <a:p>
          <a:endParaRPr lang="en-AU"/>
        </a:p>
      </dgm:t>
    </dgm:pt>
    <dgm:pt modelId="{44B1A100-4336-4723-A57F-8DF4BD35F647}" type="sibTrans" cxnId="{AE12AF74-A27A-4CE1-B8FC-144E8C6C3367}">
      <dgm:prSet/>
      <dgm:spPr/>
      <dgm:t>
        <a:bodyPr/>
        <a:lstStyle/>
        <a:p>
          <a:endParaRPr lang="en-AU"/>
        </a:p>
      </dgm:t>
    </dgm:pt>
    <dgm:pt modelId="{8CEAAB20-7D1C-423F-9A75-673273433091}">
      <dgm:prSet/>
      <dgm:spPr/>
      <dgm:t>
        <a:bodyPr/>
        <a:lstStyle/>
        <a:p>
          <a:r>
            <a:rPr lang="en-US" altLang="en-US" dirty="0"/>
            <a:t>Inherits all methods &amp; attributes from the parent class</a:t>
          </a:r>
        </a:p>
      </dgm:t>
    </dgm:pt>
    <dgm:pt modelId="{1158B28E-7DC9-4BE7-9334-920DA5508B1D}" type="parTrans" cxnId="{5FF9B78C-125E-4010-A9C3-52D6835651A5}">
      <dgm:prSet/>
      <dgm:spPr/>
      <dgm:t>
        <a:bodyPr/>
        <a:lstStyle/>
        <a:p>
          <a:endParaRPr lang="en-AU"/>
        </a:p>
      </dgm:t>
    </dgm:pt>
    <dgm:pt modelId="{FEE3CC42-8F85-48F0-99FA-F82F86CEFAEB}" type="sibTrans" cxnId="{5FF9B78C-125E-4010-A9C3-52D6835651A5}">
      <dgm:prSet/>
      <dgm:spPr/>
      <dgm:t>
        <a:bodyPr/>
        <a:lstStyle/>
        <a:p>
          <a:endParaRPr lang="en-AU"/>
        </a:p>
      </dgm:t>
    </dgm:pt>
    <dgm:pt modelId="{5F5B106C-299A-4586-B195-E39BE8423947}">
      <dgm:prSet/>
      <dgm:spPr/>
      <dgm:t>
        <a:bodyPr/>
        <a:lstStyle/>
        <a:p>
          <a:r>
            <a:rPr lang="en-AU" altLang="en-US" b="1" dirty="0">
              <a:solidFill>
                <a:schemeClr val="tx2"/>
              </a:solidFill>
            </a:rPr>
            <a:t>class</a:t>
          </a:r>
          <a:r>
            <a:rPr lang="en-AU" altLang="en-US" dirty="0">
              <a:solidFill>
                <a:schemeClr val="tx2"/>
              </a:solidFill>
            </a:rPr>
            <a:t> </a:t>
          </a:r>
          <a:r>
            <a:rPr lang="en-AU" altLang="en-US" i="1" dirty="0">
              <a:solidFill>
                <a:schemeClr val="tx2"/>
              </a:solidFill>
            </a:rPr>
            <a:t>A</a:t>
          </a:r>
          <a:r>
            <a:rPr lang="en-AU" altLang="en-US" dirty="0">
              <a:solidFill>
                <a:schemeClr val="tx2"/>
              </a:solidFill>
            </a:rPr>
            <a:t> </a:t>
          </a:r>
          <a:r>
            <a:rPr lang="en-AU" altLang="en-US" b="1" dirty="0">
              <a:solidFill>
                <a:schemeClr val="tx2"/>
              </a:solidFill>
            </a:rPr>
            <a:t>extends</a:t>
          </a:r>
          <a:r>
            <a:rPr lang="en-AU" altLang="en-US" dirty="0">
              <a:solidFill>
                <a:schemeClr val="tx2"/>
              </a:solidFill>
            </a:rPr>
            <a:t> </a:t>
          </a:r>
          <a:r>
            <a:rPr lang="en-AU" altLang="en-US" i="1" dirty="0">
              <a:solidFill>
                <a:schemeClr val="tx2"/>
              </a:solidFill>
            </a:rPr>
            <a:t>B</a:t>
          </a:r>
        </a:p>
      </dgm:t>
    </dgm:pt>
    <dgm:pt modelId="{1D69691F-6029-4A53-912C-1EA3D7BF98D8}" type="parTrans" cxnId="{FE1AD8B2-9CE2-40F4-9BAF-BBC5B7187302}">
      <dgm:prSet/>
      <dgm:spPr/>
      <dgm:t>
        <a:bodyPr/>
        <a:lstStyle/>
        <a:p>
          <a:endParaRPr lang="en-AU"/>
        </a:p>
      </dgm:t>
    </dgm:pt>
    <dgm:pt modelId="{2C33D574-D936-405F-BEEB-F796CD6B310F}" type="sibTrans" cxnId="{FE1AD8B2-9CE2-40F4-9BAF-BBC5B7187302}">
      <dgm:prSet/>
      <dgm:spPr/>
      <dgm:t>
        <a:bodyPr/>
        <a:lstStyle/>
        <a:p>
          <a:endParaRPr lang="en-AU"/>
        </a:p>
      </dgm:t>
    </dgm:pt>
    <dgm:pt modelId="{B2BAA7BE-BAF4-4367-A720-77B1D93DF52B}">
      <dgm:prSet/>
      <dgm:spPr/>
      <dgm:t>
        <a:bodyPr/>
        <a:lstStyle/>
        <a:p>
          <a:r>
            <a:rPr lang="en-US" altLang="en-US" dirty="0">
              <a:solidFill>
                <a:schemeClr val="tx2"/>
              </a:solidFill>
            </a:rPr>
            <a:t>There can only be one parent class</a:t>
          </a:r>
        </a:p>
      </dgm:t>
    </dgm:pt>
    <dgm:pt modelId="{C15FCAF8-141A-4705-8860-E9C31453A5CF}" type="parTrans" cxnId="{E2F46DCF-1D7D-49E8-9621-CC1DA12E9ADC}">
      <dgm:prSet/>
      <dgm:spPr/>
      <dgm:t>
        <a:bodyPr/>
        <a:lstStyle/>
        <a:p>
          <a:endParaRPr lang="en-AU"/>
        </a:p>
      </dgm:t>
    </dgm:pt>
    <dgm:pt modelId="{30C3721C-A58A-4C71-BDC4-5078189909AE}" type="sibTrans" cxnId="{E2F46DCF-1D7D-49E8-9621-CC1DA12E9ADC}">
      <dgm:prSet/>
      <dgm:spPr/>
      <dgm:t>
        <a:bodyPr/>
        <a:lstStyle/>
        <a:p>
          <a:endParaRPr lang="en-AU"/>
        </a:p>
      </dgm:t>
    </dgm:pt>
    <dgm:pt modelId="{AAFBEAC2-2361-4425-B454-94C06501447E}">
      <dgm:prSet/>
      <dgm:spPr/>
      <dgm:t>
        <a:bodyPr/>
        <a:lstStyle/>
        <a:p>
          <a:r>
            <a:rPr lang="en-US" altLang="en-US"/>
            <a:t>Inherits from an interface (skeleton – empty methods &amp; constant attributes only)</a:t>
          </a:r>
          <a:endParaRPr lang="en-US" altLang="en-US" dirty="0"/>
        </a:p>
      </dgm:t>
    </dgm:pt>
    <dgm:pt modelId="{6F7770EF-400D-4B1F-A947-F1F1EE2718EE}" type="parTrans" cxnId="{7DA09FDB-0B48-42E6-8CFC-B5B318C39456}">
      <dgm:prSet/>
      <dgm:spPr/>
      <dgm:t>
        <a:bodyPr/>
        <a:lstStyle/>
        <a:p>
          <a:endParaRPr lang="en-AU"/>
        </a:p>
      </dgm:t>
    </dgm:pt>
    <dgm:pt modelId="{D9AA5B22-2182-442B-BFBA-D92628E11CC7}" type="sibTrans" cxnId="{7DA09FDB-0B48-42E6-8CFC-B5B318C39456}">
      <dgm:prSet/>
      <dgm:spPr/>
      <dgm:t>
        <a:bodyPr/>
        <a:lstStyle/>
        <a:p>
          <a:endParaRPr lang="en-AU"/>
        </a:p>
      </dgm:t>
    </dgm:pt>
    <dgm:pt modelId="{B2E0E6C3-1ECD-462C-B979-2A40DE83339C}">
      <dgm:prSet/>
      <dgm:spPr/>
      <dgm:t>
        <a:bodyPr/>
        <a:lstStyle/>
        <a:p>
          <a:r>
            <a:rPr lang="en-AU" altLang="en-US" b="1">
              <a:solidFill>
                <a:schemeClr val="tx2"/>
              </a:solidFill>
            </a:rPr>
            <a:t>class</a:t>
          </a:r>
          <a:r>
            <a:rPr lang="en-AU" altLang="en-US">
              <a:solidFill>
                <a:schemeClr val="tx2"/>
              </a:solidFill>
            </a:rPr>
            <a:t> </a:t>
          </a:r>
          <a:r>
            <a:rPr lang="en-AU" altLang="en-US" i="1">
              <a:solidFill>
                <a:schemeClr val="tx2"/>
              </a:solidFill>
            </a:rPr>
            <a:t>A</a:t>
          </a:r>
          <a:r>
            <a:rPr lang="en-AU" altLang="en-US">
              <a:solidFill>
                <a:schemeClr val="tx2"/>
              </a:solidFill>
            </a:rPr>
            <a:t> </a:t>
          </a:r>
          <a:r>
            <a:rPr lang="en-AU" altLang="en-US" b="1">
              <a:solidFill>
                <a:schemeClr val="tx2"/>
              </a:solidFill>
            </a:rPr>
            <a:t>implements</a:t>
          </a:r>
          <a:r>
            <a:rPr lang="en-AU" altLang="en-US">
              <a:solidFill>
                <a:schemeClr val="tx2"/>
              </a:solidFill>
            </a:rPr>
            <a:t> </a:t>
          </a:r>
          <a:r>
            <a:rPr lang="en-AU" altLang="en-US" i="1">
              <a:solidFill>
                <a:schemeClr val="tx2"/>
              </a:solidFill>
            </a:rPr>
            <a:t>InterfaceB</a:t>
          </a:r>
          <a:endParaRPr lang="en-AU" altLang="en-US" i="1" dirty="0">
            <a:solidFill>
              <a:schemeClr val="tx2"/>
            </a:solidFill>
          </a:endParaRPr>
        </a:p>
      </dgm:t>
    </dgm:pt>
    <dgm:pt modelId="{A9A2E33C-CBB6-4CF2-9781-66816823B355}" type="parTrans" cxnId="{9F9656EE-3BFD-4445-989C-EA256A1297C3}">
      <dgm:prSet/>
      <dgm:spPr/>
      <dgm:t>
        <a:bodyPr/>
        <a:lstStyle/>
        <a:p>
          <a:endParaRPr lang="en-AU"/>
        </a:p>
      </dgm:t>
    </dgm:pt>
    <dgm:pt modelId="{524A79AA-7A22-4334-BEC6-4C928C9E4152}" type="sibTrans" cxnId="{9F9656EE-3BFD-4445-989C-EA256A1297C3}">
      <dgm:prSet/>
      <dgm:spPr/>
      <dgm:t>
        <a:bodyPr/>
        <a:lstStyle/>
        <a:p>
          <a:endParaRPr lang="en-AU"/>
        </a:p>
      </dgm:t>
    </dgm:pt>
    <dgm:pt modelId="{9CA8BE00-22D3-4DA3-A32A-10623DFA1F9E}">
      <dgm:prSet/>
      <dgm:spPr/>
      <dgm:t>
        <a:bodyPr/>
        <a:lstStyle/>
        <a:p>
          <a:r>
            <a:rPr lang="en-US" altLang="en-US" dirty="0">
              <a:solidFill>
                <a:schemeClr val="tx2"/>
              </a:solidFill>
            </a:rPr>
            <a:t>A class can inherit from many interfaces</a:t>
          </a:r>
          <a:endParaRPr lang="en-US" altLang="en-US" dirty="0"/>
        </a:p>
      </dgm:t>
    </dgm:pt>
    <dgm:pt modelId="{1D1202BE-7B21-47C8-89F0-E3FF42DDA4BF}" type="parTrans" cxnId="{73A9E49C-09DA-42FE-B715-A1399CB4B2AC}">
      <dgm:prSet/>
      <dgm:spPr/>
      <dgm:t>
        <a:bodyPr/>
        <a:lstStyle/>
        <a:p>
          <a:endParaRPr lang="en-AU"/>
        </a:p>
      </dgm:t>
    </dgm:pt>
    <dgm:pt modelId="{34177C55-1F2D-45EB-9583-7DBC1489190D}" type="sibTrans" cxnId="{73A9E49C-09DA-42FE-B715-A1399CB4B2AC}">
      <dgm:prSet/>
      <dgm:spPr/>
      <dgm:t>
        <a:bodyPr/>
        <a:lstStyle/>
        <a:p>
          <a:endParaRPr lang="en-AU"/>
        </a:p>
      </dgm:t>
    </dgm:pt>
    <dgm:pt modelId="{30AEDA7C-04AF-4F6F-918D-832C0016ACD5}">
      <dgm:prSet/>
      <dgm:spPr/>
      <dgm:t>
        <a:bodyPr/>
        <a:lstStyle/>
        <a:p>
          <a:r>
            <a:rPr lang="en-US" altLang="en-US">
              <a:solidFill>
                <a:schemeClr val="tx2"/>
              </a:solidFill>
            </a:rPr>
            <a:t>Example: Class A extends B implements C, D</a:t>
          </a:r>
          <a:endParaRPr lang="en-US" altLang="en-US" dirty="0">
            <a:solidFill>
              <a:schemeClr val="tx2"/>
            </a:solidFill>
          </a:endParaRPr>
        </a:p>
      </dgm:t>
    </dgm:pt>
    <dgm:pt modelId="{005B8A74-3397-4484-A637-8013F4F9FA29}" type="parTrans" cxnId="{2A7B7339-D0A4-4D5F-A902-81DB55E9EE18}">
      <dgm:prSet/>
      <dgm:spPr/>
      <dgm:t>
        <a:bodyPr/>
        <a:lstStyle/>
        <a:p>
          <a:endParaRPr lang="en-AU"/>
        </a:p>
      </dgm:t>
    </dgm:pt>
    <dgm:pt modelId="{AD3FFBCD-7203-42A7-AB40-42A4A1006071}" type="sibTrans" cxnId="{2A7B7339-D0A4-4D5F-A902-81DB55E9EE18}">
      <dgm:prSet/>
      <dgm:spPr/>
      <dgm:t>
        <a:bodyPr/>
        <a:lstStyle/>
        <a:p>
          <a:endParaRPr lang="en-AU"/>
        </a:p>
      </dgm:t>
    </dgm:pt>
    <dgm:pt modelId="{FD557E78-FF26-463D-85DD-EABF62788AD1}" type="pres">
      <dgm:prSet presAssocID="{59CBCDB9-4085-4BBD-B61F-E0EAB2763399}" presName="Name0" presStyleCnt="0">
        <dgm:presLayoutVars>
          <dgm:dir/>
          <dgm:animLvl val="lvl"/>
          <dgm:resizeHandles/>
        </dgm:presLayoutVars>
      </dgm:prSet>
      <dgm:spPr/>
    </dgm:pt>
    <dgm:pt modelId="{4E6D6D88-D690-462F-B243-4156A3DBCB5C}" type="pres">
      <dgm:prSet presAssocID="{DF9701D2-0F58-4038-B184-C2AFD89A37A8}" presName="linNode" presStyleCnt="0"/>
      <dgm:spPr/>
    </dgm:pt>
    <dgm:pt modelId="{7AE02F99-F733-4D3B-8063-72DBBF72DB10}" type="pres">
      <dgm:prSet presAssocID="{DF9701D2-0F58-4038-B184-C2AFD89A37A8}" presName="parentShp" presStyleLbl="node1" presStyleIdx="0" presStyleCnt="2">
        <dgm:presLayoutVars>
          <dgm:bulletEnabled val="1"/>
        </dgm:presLayoutVars>
      </dgm:prSet>
      <dgm:spPr/>
    </dgm:pt>
    <dgm:pt modelId="{962AE81D-B2C6-4014-8C8C-2A137D93514E}" type="pres">
      <dgm:prSet presAssocID="{DF9701D2-0F58-4038-B184-C2AFD89A37A8}" presName="childShp" presStyleLbl="bgAccFollowNode1" presStyleIdx="0" presStyleCnt="2">
        <dgm:presLayoutVars>
          <dgm:bulletEnabled val="1"/>
        </dgm:presLayoutVars>
      </dgm:prSet>
      <dgm:spPr/>
    </dgm:pt>
    <dgm:pt modelId="{C3A79132-0449-4262-AFFB-CB9C47D3890E}" type="pres">
      <dgm:prSet presAssocID="{86563D19-B9A5-4DA0-BEA4-9C54B3885A4C}" presName="spacing" presStyleCnt="0"/>
      <dgm:spPr/>
    </dgm:pt>
    <dgm:pt modelId="{DD5D27F0-62DD-4A81-B1EB-6D3CEBFC5D55}" type="pres">
      <dgm:prSet presAssocID="{C91DEE65-413F-41EA-A538-0A954A21FEB3}" presName="linNode" presStyleCnt="0"/>
      <dgm:spPr/>
    </dgm:pt>
    <dgm:pt modelId="{6199B7AE-DAB7-47AB-9292-A9E744929B9B}" type="pres">
      <dgm:prSet presAssocID="{C91DEE65-413F-41EA-A538-0A954A21FEB3}" presName="parentShp" presStyleLbl="node1" presStyleIdx="1" presStyleCnt="2">
        <dgm:presLayoutVars>
          <dgm:bulletEnabled val="1"/>
        </dgm:presLayoutVars>
      </dgm:prSet>
      <dgm:spPr/>
    </dgm:pt>
    <dgm:pt modelId="{F53EA944-3EE9-46CE-8547-2FF6CEAB599E}" type="pres">
      <dgm:prSet presAssocID="{C91DEE65-413F-41EA-A538-0A954A21FEB3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5711DF34-7DFA-4CD6-AAED-F10238F1D8AE}" type="presOf" srcId="{8CEAAB20-7D1C-423F-9A75-673273433091}" destId="{962AE81D-B2C6-4014-8C8C-2A137D93514E}" srcOrd="0" destOrd="0" presId="urn:microsoft.com/office/officeart/2005/8/layout/vList6"/>
    <dgm:cxn modelId="{2A7B7339-D0A4-4D5F-A902-81DB55E9EE18}" srcId="{C91DEE65-413F-41EA-A538-0A954A21FEB3}" destId="{30AEDA7C-04AF-4F6F-918D-832C0016ACD5}" srcOrd="3" destOrd="0" parTransId="{005B8A74-3397-4484-A637-8013F4F9FA29}" sibTransId="{AD3FFBCD-7203-42A7-AB40-42A4A1006071}"/>
    <dgm:cxn modelId="{C8D5133C-7F89-40A7-97A5-7714C6A08C74}" srcId="{59CBCDB9-4085-4BBD-B61F-E0EAB2763399}" destId="{DF9701D2-0F58-4038-B184-C2AFD89A37A8}" srcOrd="0" destOrd="0" parTransId="{ACE141AC-6351-41E3-9D84-528DA600C4C1}" sibTransId="{86563D19-B9A5-4DA0-BEA4-9C54B3885A4C}"/>
    <dgm:cxn modelId="{3D8C255B-2CBC-4C99-9AD4-61EDA0B8BAB8}" type="presOf" srcId="{DF9701D2-0F58-4038-B184-C2AFD89A37A8}" destId="{7AE02F99-F733-4D3B-8063-72DBBF72DB10}" srcOrd="0" destOrd="0" presId="urn:microsoft.com/office/officeart/2005/8/layout/vList6"/>
    <dgm:cxn modelId="{16D0515D-DA35-4F2D-A39D-8804A1BFDEB4}" type="presOf" srcId="{59CBCDB9-4085-4BBD-B61F-E0EAB2763399}" destId="{FD557E78-FF26-463D-85DD-EABF62788AD1}" srcOrd="0" destOrd="0" presId="urn:microsoft.com/office/officeart/2005/8/layout/vList6"/>
    <dgm:cxn modelId="{84104F5F-471A-49C4-95E0-F6DC25BCC171}" type="presOf" srcId="{B2E0E6C3-1ECD-462C-B979-2A40DE83339C}" destId="{F53EA944-3EE9-46CE-8547-2FF6CEAB599E}" srcOrd="0" destOrd="1" presId="urn:microsoft.com/office/officeart/2005/8/layout/vList6"/>
    <dgm:cxn modelId="{F1DF5E4D-3BD9-4796-B652-ACE29A11CD3D}" type="presOf" srcId="{B2BAA7BE-BAF4-4367-A720-77B1D93DF52B}" destId="{962AE81D-B2C6-4014-8C8C-2A137D93514E}" srcOrd="0" destOrd="2" presId="urn:microsoft.com/office/officeart/2005/8/layout/vList6"/>
    <dgm:cxn modelId="{AE12AF74-A27A-4CE1-B8FC-144E8C6C3367}" srcId="{59CBCDB9-4085-4BBD-B61F-E0EAB2763399}" destId="{C91DEE65-413F-41EA-A538-0A954A21FEB3}" srcOrd="1" destOrd="0" parTransId="{2BA9852F-A390-41DD-AA46-2D95D769AFC4}" sibTransId="{44B1A100-4336-4723-A57F-8DF4BD35F647}"/>
    <dgm:cxn modelId="{5FF9B78C-125E-4010-A9C3-52D6835651A5}" srcId="{DF9701D2-0F58-4038-B184-C2AFD89A37A8}" destId="{8CEAAB20-7D1C-423F-9A75-673273433091}" srcOrd="0" destOrd="0" parTransId="{1158B28E-7DC9-4BE7-9334-920DA5508B1D}" sibTransId="{FEE3CC42-8F85-48F0-99FA-F82F86CEFAEB}"/>
    <dgm:cxn modelId="{3764AD98-F458-407D-81C1-69B28954919C}" type="presOf" srcId="{AAFBEAC2-2361-4425-B454-94C06501447E}" destId="{F53EA944-3EE9-46CE-8547-2FF6CEAB599E}" srcOrd="0" destOrd="0" presId="urn:microsoft.com/office/officeart/2005/8/layout/vList6"/>
    <dgm:cxn modelId="{73A9E49C-09DA-42FE-B715-A1399CB4B2AC}" srcId="{C91DEE65-413F-41EA-A538-0A954A21FEB3}" destId="{9CA8BE00-22D3-4DA3-A32A-10623DFA1F9E}" srcOrd="2" destOrd="0" parTransId="{1D1202BE-7B21-47C8-89F0-E3FF42DDA4BF}" sibTransId="{34177C55-1F2D-45EB-9583-7DBC1489190D}"/>
    <dgm:cxn modelId="{20A246A9-E929-43C1-9D80-CAA48F5D9C09}" type="presOf" srcId="{9CA8BE00-22D3-4DA3-A32A-10623DFA1F9E}" destId="{F53EA944-3EE9-46CE-8547-2FF6CEAB599E}" srcOrd="0" destOrd="2" presId="urn:microsoft.com/office/officeart/2005/8/layout/vList6"/>
    <dgm:cxn modelId="{C71070AD-C6C0-4A64-9F5E-D22D4EDA8546}" type="presOf" srcId="{30AEDA7C-04AF-4F6F-918D-832C0016ACD5}" destId="{F53EA944-3EE9-46CE-8547-2FF6CEAB599E}" srcOrd="0" destOrd="3" presId="urn:microsoft.com/office/officeart/2005/8/layout/vList6"/>
    <dgm:cxn modelId="{FE1AD8B2-9CE2-40F4-9BAF-BBC5B7187302}" srcId="{DF9701D2-0F58-4038-B184-C2AFD89A37A8}" destId="{5F5B106C-299A-4586-B195-E39BE8423947}" srcOrd="1" destOrd="0" parTransId="{1D69691F-6029-4A53-912C-1EA3D7BF98D8}" sibTransId="{2C33D574-D936-405F-BEEB-F796CD6B310F}"/>
    <dgm:cxn modelId="{E2F46DCF-1D7D-49E8-9621-CC1DA12E9ADC}" srcId="{DF9701D2-0F58-4038-B184-C2AFD89A37A8}" destId="{B2BAA7BE-BAF4-4367-A720-77B1D93DF52B}" srcOrd="2" destOrd="0" parTransId="{C15FCAF8-141A-4705-8860-E9C31453A5CF}" sibTransId="{30C3721C-A58A-4C71-BDC4-5078189909AE}"/>
    <dgm:cxn modelId="{7DA09FDB-0B48-42E6-8CFC-B5B318C39456}" srcId="{C91DEE65-413F-41EA-A538-0A954A21FEB3}" destId="{AAFBEAC2-2361-4425-B454-94C06501447E}" srcOrd="0" destOrd="0" parTransId="{6F7770EF-400D-4B1F-A947-F1F1EE2718EE}" sibTransId="{D9AA5B22-2182-442B-BFBA-D92628E11CC7}"/>
    <dgm:cxn modelId="{0DBD04E7-D308-4AAC-BD50-DF91E5A1E051}" type="presOf" srcId="{C91DEE65-413F-41EA-A538-0A954A21FEB3}" destId="{6199B7AE-DAB7-47AB-9292-A9E744929B9B}" srcOrd="0" destOrd="0" presId="urn:microsoft.com/office/officeart/2005/8/layout/vList6"/>
    <dgm:cxn modelId="{9F9656EE-3BFD-4445-989C-EA256A1297C3}" srcId="{C91DEE65-413F-41EA-A538-0A954A21FEB3}" destId="{B2E0E6C3-1ECD-462C-B979-2A40DE83339C}" srcOrd="1" destOrd="0" parTransId="{A9A2E33C-CBB6-4CF2-9781-66816823B355}" sibTransId="{524A79AA-7A22-4334-BEC6-4C928C9E4152}"/>
    <dgm:cxn modelId="{71C17BF6-A5AF-4127-B075-566030DDD686}" type="presOf" srcId="{5F5B106C-299A-4586-B195-E39BE8423947}" destId="{962AE81D-B2C6-4014-8C8C-2A137D93514E}" srcOrd="0" destOrd="1" presId="urn:microsoft.com/office/officeart/2005/8/layout/vList6"/>
    <dgm:cxn modelId="{9D8F823A-3CAD-4ED6-B767-F49143E2821C}" type="presParOf" srcId="{FD557E78-FF26-463D-85DD-EABF62788AD1}" destId="{4E6D6D88-D690-462F-B243-4156A3DBCB5C}" srcOrd="0" destOrd="0" presId="urn:microsoft.com/office/officeart/2005/8/layout/vList6"/>
    <dgm:cxn modelId="{05FED813-4281-4A2C-B5BE-70C0C2ECA504}" type="presParOf" srcId="{4E6D6D88-D690-462F-B243-4156A3DBCB5C}" destId="{7AE02F99-F733-4D3B-8063-72DBBF72DB10}" srcOrd="0" destOrd="0" presId="urn:microsoft.com/office/officeart/2005/8/layout/vList6"/>
    <dgm:cxn modelId="{30A8E530-0527-4636-B946-BF97C79C02B9}" type="presParOf" srcId="{4E6D6D88-D690-462F-B243-4156A3DBCB5C}" destId="{962AE81D-B2C6-4014-8C8C-2A137D93514E}" srcOrd="1" destOrd="0" presId="urn:microsoft.com/office/officeart/2005/8/layout/vList6"/>
    <dgm:cxn modelId="{746B60E8-DB4A-4DCA-9829-199228B9E67A}" type="presParOf" srcId="{FD557E78-FF26-463D-85DD-EABF62788AD1}" destId="{C3A79132-0449-4262-AFFB-CB9C47D3890E}" srcOrd="1" destOrd="0" presId="urn:microsoft.com/office/officeart/2005/8/layout/vList6"/>
    <dgm:cxn modelId="{45287D5D-8B92-4D74-9AC7-77458F447975}" type="presParOf" srcId="{FD557E78-FF26-463D-85DD-EABF62788AD1}" destId="{DD5D27F0-62DD-4A81-B1EB-6D3CEBFC5D55}" srcOrd="2" destOrd="0" presId="urn:microsoft.com/office/officeart/2005/8/layout/vList6"/>
    <dgm:cxn modelId="{8DE75CD0-1D94-4C99-B904-7D517DFE14F3}" type="presParOf" srcId="{DD5D27F0-62DD-4A81-B1EB-6D3CEBFC5D55}" destId="{6199B7AE-DAB7-47AB-9292-A9E744929B9B}" srcOrd="0" destOrd="0" presId="urn:microsoft.com/office/officeart/2005/8/layout/vList6"/>
    <dgm:cxn modelId="{B4A2E798-5BB8-44E3-A652-B6A0B5520E39}" type="presParOf" srcId="{DD5D27F0-62DD-4A81-B1EB-6D3CEBFC5D55}" destId="{F53EA944-3EE9-46CE-8547-2FF6CEAB599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E5799F-C588-44A5-9355-995B9579D6EC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DD820EAF-CF7C-48D4-9B09-CF3777CE7FB2}">
      <dgm:prSet phldrT="[Text]"/>
      <dgm:spPr/>
      <dgm:t>
        <a:bodyPr/>
        <a:lstStyle/>
        <a:p>
          <a:r>
            <a:rPr lang="en-AU" dirty="0"/>
            <a:t>Implementation Inheritance</a:t>
          </a:r>
        </a:p>
      </dgm:t>
    </dgm:pt>
    <dgm:pt modelId="{FCA0930D-E97C-4761-B7FB-3D5504A7F1AF}" type="parTrans" cxnId="{8F056D8E-5296-4A56-A1E8-C040B711E50A}">
      <dgm:prSet/>
      <dgm:spPr/>
      <dgm:t>
        <a:bodyPr/>
        <a:lstStyle/>
        <a:p>
          <a:endParaRPr lang="en-AU"/>
        </a:p>
      </dgm:t>
    </dgm:pt>
    <dgm:pt modelId="{AC051BE8-3717-411D-9A26-076DAC3D2C92}" type="sibTrans" cxnId="{8F056D8E-5296-4A56-A1E8-C040B711E50A}">
      <dgm:prSet/>
      <dgm:spPr/>
      <dgm:t>
        <a:bodyPr/>
        <a:lstStyle/>
        <a:p>
          <a:endParaRPr lang="en-AU"/>
        </a:p>
      </dgm:t>
    </dgm:pt>
    <dgm:pt modelId="{D41D982D-16B7-4274-840D-F1D290FCD1E5}">
      <dgm:prSet phldrT="[Text]"/>
      <dgm:spPr/>
      <dgm:t>
        <a:bodyPr/>
        <a:lstStyle/>
        <a:p>
          <a:r>
            <a:rPr lang="en-AU" dirty="0"/>
            <a:t>Interface Inheritance</a:t>
          </a:r>
        </a:p>
      </dgm:t>
    </dgm:pt>
    <dgm:pt modelId="{1A69F720-6726-4D7B-867D-0462E833BDB2}" type="parTrans" cxnId="{FA6A06BE-3E8E-49AE-B961-7375B786713F}">
      <dgm:prSet/>
      <dgm:spPr/>
      <dgm:t>
        <a:bodyPr/>
        <a:lstStyle/>
        <a:p>
          <a:endParaRPr lang="en-AU"/>
        </a:p>
      </dgm:t>
    </dgm:pt>
    <dgm:pt modelId="{D5EBBE42-7BBE-4C7F-9F1D-0644E7E593F7}" type="sibTrans" cxnId="{FA6A06BE-3E8E-49AE-B961-7375B786713F}">
      <dgm:prSet/>
      <dgm:spPr/>
      <dgm:t>
        <a:bodyPr/>
        <a:lstStyle/>
        <a:p>
          <a:endParaRPr lang="en-AU"/>
        </a:p>
      </dgm:t>
    </dgm:pt>
    <dgm:pt modelId="{D1EAF14E-1F18-4B41-BEF5-2C5A3EEAD269}">
      <dgm:prSet phldrT="[Text]"/>
      <dgm:spPr/>
      <dgm:t>
        <a:bodyPr/>
        <a:lstStyle/>
        <a:p>
          <a:r>
            <a:rPr lang="en-US" altLang="en-US" dirty="0"/>
            <a:t>Parent class has coded methods, child class extends the code</a:t>
          </a:r>
          <a:endParaRPr lang="en-AU" dirty="0"/>
        </a:p>
      </dgm:t>
    </dgm:pt>
    <dgm:pt modelId="{74A00318-F22A-428A-A327-D0305577056E}" type="parTrans" cxnId="{57BDB27B-5B1C-462B-B007-07B1C2A7BD61}">
      <dgm:prSet/>
      <dgm:spPr/>
      <dgm:t>
        <a:bodyPr/>
        <a:lstStyle/>
        <a:p>
          <a:endParaRPr lang="en-AU"/>
        </a:p>
      </dgm:t>
    </dgm:pt>
    <dgm:pt modelId="{5FFD7608-0070-4F30-AAE9-C3512C45C269}" type="sibTrans" cxnId="{57BDB27B-5B1C-462B-B007-07B1C2A7BD61}">
      <dgm:prSet/>
      <dgm:spPr/>
      <dgm:t>
        <a:bodyPr/>
        <a:lstStyle/>
        <a:p>
          <a:endParaRPr lang="en-AU"/>
        </a:p>
      </dgm:t>
    </dgm:pt>
    <dgm:pt modelId="{50EA96AD-C070-4C12-A31E-99AA279870E8}">
      <dgm:prSet phldrT="[Text]"/>
      <dgm:spPr/>
      <dgm:t>
        <a:bodyPr/>
        <a:lstStyle/>
        <a:p>
          <a:r>
            <a:rPr lang="en-US" altLang="en-US" dirty="0"/>
            <a:t>Child class implements methods defined by the Interface</a:t>
          </a:r>
          <a:endParaRPr lang="en-AU" dirty="0"/>
        </a:p>
      </dgm:t>
    </dgm:pt>
    <dgm:pt modelId="{DE36E60B-E025-4CF8-8777-06126B114AFE}" type="parTrans" cxnId="{C3D544ED-6291-43CA-8E70-9F761A363318}">
      <dgm:prSet/>
      <dgm:spPr/>
      <dgm:t>
        <a:bodyPr/>
        <a:lstStyle/>
        <a:p>
          <a:endParaRPr lang="en-AU"/>
        </a:p>
      </dgm:t>
    </dgm:pt>
    <dgm:pt modelId="{67022EA2-9047-40E5-8153-2D28B144C958}" type="sibTrans" cxnId="{C3D544ED-6291-43CA-8E70-9F761A363318}">
      <dgm:prSet/>
      <dgm:spPr/>
      <dgm:t>
        <a:bodyPr/>
        <a:lstStyle/>
        <a:p>
          <a:endParaRPr lang="en-AU"/>
        </a:p>
      </dgm:t>
    </dgm:pt>
    <dgm:pt modelId="{3F7B8EFB-DB5F-4925-AE56-A52492EC1863}" type="pres">
      <dgm:prSet presAssocID="{AFE5799F-C588-44A5-9355-995B9579D6EC}" presName="compositeShape" presStyleCnt="0">
        <dgm:presLayoutVars>
          <dgm:chMax val="2"/>
          <dgm:dir/>
          <dgm:resizeHandles val="exact"/>
        </dgm:presLayoutVars>
      </dgm:prSet>
      <dgm:spPr/>
    </dgm:pt>
    <dgm:pt modelId="{3E023C0D-ED65-4B8C-A0D3-375437BC55DE}" type="pres">
      <dgm:prSet presAssocID="{AFE5799F-C588-44A5-9355-995B9579D6EC}" presName="ribbon" presStyleLbl="node1" presStyleIdx="0" presStyleCnt="1" custLinFactNeighborX="460" custLinFactNeighborY="19197"/>
      <dgm:spPr/>
    </dgm:pt>
    <dgm:pt modelId="{94B822CC-FCE9-466D-92F8-ADA4A0E1D2D2}" type="pres">
      <dgm:prSet presAssocID="{AFE5799F-C588-44A5-9355-995B9579D6EC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27413759-2F45-421E-8162-EE8AE4017093}" type="pres">
      <dgm:prSet presAssocID="{AFE5799F-C588-44A5-9355-995B9579D6EC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3388668-A8F8-4DB9-99C3-1B85D27C8BB3}" type="presOf" srcId="{D41D982D-16B7-4274-840D-F1D290FCD1E5}" destId="{27413759-2F45-421E-8162-EE8AE4017093}" srcOrd="0" destOrd="0" presId="urn:microsoft.com/office/officeart/2005/8/layout/arrow6"/>
    <dgm:cxn modelId="{57BDB27B-5B1C-462B-B007-07B1C2A7BD61}" srcId="{DD820EAF-CF7C-48D4-9B09-CF3777CE7FB2}" destId="{D1EAF14E-1F18-4B41-BEF5-2C5A3EEAD269}" srcOrd="0" destOrd="0" parTransId="{74A00318-F22A-428A-A327-D0305577056E}" sibTransId="{5FFD7608-0070-4F30-AAE9-C3512C45C269}"/>
    <dgm:cxn modelId="{C7B16C85-D55A-4412-9B9F-F08427975664}" type="presOf" srcId="{D1EAF14E-1F18-4B41-BEF5-2C5A3EEAD269}" destId="{94B822CC-FCE9-466D-92F8-ADA4A0E1D2D2}" srcOrd="0" destOrd="1" presId="urn:microsoft.com/office/officeart/2005/8/layout/arrow6"/>
    <dgm:cxn modelId="{8F056D8E-5296-4A56-A1E8-C040B711E50A}" srcId="{AFE5799F-C588-44A5-9355-995B9579D6EC}" destId="{DD820EAF-CF7C-48D4-9B09-CF3777CE7FB2}" srcOrd="0" destOrd="0" parTransId="{FCA0930D-E97C-4761-B7FB-3D5504A7F1AF}" sibTransId="{AC051BE8-3717-411D-9A26-076DAC3D2C92}"/>
    <dgm:cxn modelId="{8994E0A9-0F8D-4EC1-9247-5162068D856E}" type="presOf" srcId="{50EA96AD-C070-4C12-A31E-99AA279870E8}" destId="{27413759-2F45-421E-8162-EE8AE4017093}" srcOrd="0" destOrd="1" presId="urn:microsoft.com/office/officeart/2005/8/layout/arrow6"/>
    <dgm:cxn modelId="{92F18CB6-10C8-43A8-BF3E-06ED6C762A8A}" type="presOf" srcId="{DD820EAF-CF7C-48D4-9B09-CF3777CE7FB2}" destId="{94B822CC-FCE9-466D-92F8-ADA4A0E1D2D2}" srcOrd="0" destOrd="0" presId="urn:microsoft.com/office/officeart/2005/8/layout/arrow6"/>
    <dgm:cxn modelId="{3A1288BC-F4B5-4A32-B6B6-4DCA2E034487}" type="presOf" srcId="{AFE5799F-C588-44A5-9355-995B9579D6EC}" destId="{3F7B8EFB-DB5F-4925-AE56-A52492EC1863}" srcOrd="0" destOrd="0" presId="urn:microsoft.com/office/officeart/2005/8/layout/arrow6"/>
    <dgm:cxn modelId="{FA6A06BE-3E8E-49AE-B961-7375B786713F}" srcId="{AFE5799F-C588-44A5-9355-995B9579D6EC}" destId="{D41D982D-16B7-4274-840D-F1D290FCD1E5}" srcOrd="1" destOrd="0" parTransId="{1A69F720-6726-4D7B-867D-0462E833BDB2}" sibTransId="{D5EBBE42-7BBE-4C7F-9F1D-0644E7E593F7}"/>
    <dgm:cxn modelId="{C3D544ED-6291-43CA-8E70-9F761A363318}" srcId="{D41D982D-16B7-4274-840D-F1D290FCD1E5}" destId="{50EA96AD-C070-4C12-A31E-99AA279870E8}" srcOrd="0" destOrd="0" parTransId="{DE36E60B-E025-4CF8-8777-06126B114AFE}" sibTransId="{67022EA2-9047-40E5-8153-2D28B144C958}"/>
    <dgm:cxn modelId="{03774F31-1FA6-4013-927C-2FCC45C3421E}" type="presParOf" srcId="{3F7B8EFB-DB5F-4925-AE56-A52492EC1863}" destId="{3E023C0D-ED65-4B8C-A0D3-375437BC55DE}" srcOrd="0" destOrd="0" presId="urn:microsoft.com/office/officeart/2005/8/layout/arrow6"/>
    <dgm:cxn modelId="{9DE1F9F3-6170-44EA-B64E-5CD17B01005A}" type="presParOf" srcId="{3F7B8EFB-DB5F-4925-AE56-A52492EC1863}" destId="{94B822CC-FCE9-466D-92F8-ADA4A0E1D2D2}" srcOrd="1" destOrd="0" presId="urn:microsoft.com/office/officeart/2005/8/layout/arrow6"/>
    <dgm:cxn modelId="{E1974DCC-5C98-4E72-A4C8-1DA46F18F3EA}" type="presParOf" srcId="{3F7B8EFB-DB5F-4925-AE56-A52492EC1863}" destId="{27413759-2F45-421E-8162-EE8AE4017093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FB8C8D-ACCD-4B15-A311-E9C862065EB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65542BBD-1199-441A-B1DF-1A63A313DCFA}">
      <dgm:prSet phldrT="[Text]"/>
      <dgm:spPr/>
      <dgm:t>
        <a:bodyPr/>
        <a:lstStyle/>
        <a:p>
          <a:r>
            <a:rPr lang="en-AU" dirty="0"/>
            <a:t>Interface</a:t>
          </a:r>
        </a:p>
      </dgm:t>
    </dgm:pt>
    <dgm:pt modelId="{B09E32F2-E7FF-4E24-A3CD-FA5372B420CB}" type="parTrans" cxnId="{73282262-7CF7-46AD-A741-DEE938051BEB}">
      <dgm:prSet/>
      <dgm:spPr/>
      <dgm:t>
        <a:bodyPr/>
        <a:lstStyle/>
        <a:p>
          <a:endParaRPr lang="en-AU"/>
        </a:p>
      </dgm:t>
    </dgm:pt>
    <dgm:pt modelId="{61B84F41-4D7D-4AC1-9062-AD3A1C2ADEE0}" type="sibTrans" cxnId="{73282262-7CF7-46AD-A741-DEE938051BEB}">
      <dgm:prSet/>
      <dgm:spPr/>
      <dgm:t>
        <a:bodyPr/>
        <a:lstStyle/>
        <a:p>
          <a:endParaRPr lang="en-AU"/>
        </a:p>
      </dgm:t>
    </dgm:pt>
    <dgm:pt modelId="{B6FE0864-FD5E-46C1-B86F-2EE1262CFB5E}">
      <dgm:prSet phldrT="[Text]"/>
      <dgm:spPr/>
      <dgm:t>
        <a:bodyPr/>
        <a:lstStyle/>
        <a:p>
          <a:r>
            <a:rPr lang="en-AU" dirty="0"/>
            <a:t>Cannot be instantiated</a:t>
          </a:r>
        </a:p>
      </dgm:t>
    </dgm:pt>
    <dgm:pt modelId="{D6396499-5970-4F42-B076-814F1BBFE75C}" type="parTrans" cxnId="{3F770090-69BD-409D-A157-E0C58A60C0D1}">
      <dgm:prSet/>
      <dgm:spPr/>
      <dgm:t>
        <a:bodyPr/>
        <a:lstStyle/>
        <a:p>
          <a:endParaRPr lang="en-AU"/>
        </a:p>
      </dgm:t>
    </dgm:pt>
    <dgm:pt modelId="{28361606-74CF-41C5-969A-501330A46ADC}" type="sibTrans" cxnId="{3F770090-69BD-409D-A157-E0C58A60C0D1}">
      <dgm:prSet/>
      <dgm:spPr/>
      <dgm:t>
        <a:bodyPr/>
        <a:lstStyle/>
        <a:p>
          <a:endParaRPr lang="en-AU"/>
        </a:p>
      </dgm:t>
    </dgm:pt>
    <dgm:pt modelId="{63C50F3F-6CD0-46C7-9831-FE120BDA3AA7}">
      <dgm:prSet phldrT="[Text]"/>
      <dgm:spPr/>
      <dgm:t>
        <a:bodyPr/>
        <a:lstStyle/>
        <a:p>
          <a:r>
            <a:rPr lang="en-AU" b="1" i="0" u="sng" dirty="0"/>
            <a:t>Only</a:t>
          </a:r>
          <a:r>
            <a:rPr lang="en-AU" dirty="0"/>
            <a:t> contains abstract methods</a:t>
          </a:r>
        </a:p>
      </dgm:t>
    </dgm:pt>
    <dgm:pt modelId="{FBB63A65-668A-455E-91B4-D74E10237A8A}" type="parTrans" cxnId="{A4D13126-EBDA-4379-B763-81367C8CEDCB}">
      <dgm:prSet/>
      <dgm:spPr/>
      <dgm:t>
        <a:bodyPr/>
        <a:lstStyle/>
        <a:p>
          <a:endParaRPr lang="en-AU"/>
        </a:p>
      </dgm:t>
    </dgm:pt>
    <dgm:pt modelId="{4E8C87A1-A932-4CFD-9E8F-402F567C6F14}" type="sibTrans" cxnId="{A4D13126-EBDA-4379-B763-81367C8CEDCB}">
      <dgm:prSet/>
      <dgm:spPr/>
      <dgm:t>
        <a:bodyPr/>
        <a:lstStyle/>
        <a:p>
          <a:endParaRPr lang="en-AU"/>
        </a:p>
      </dgm:t>
    </dgm:pt>
    <dgm:pt modelId="{AA255830-D907-4AE6-BD86-9F5C91391E08}">
      <dgm:prSet phldrT="[Text]"/>
      <dgm:spPr/>
      <dgm:t>
        <a:bodyPr/>
        <a:lstStyle/>
        <a:p>
          <a:r>
            <a:rPr lang="en-AU" b="1" u="sng" dirty="0"/>
            <a:t>Cannot</a:t>
          </a:r>
          <a:r>
            <a:rPr lang="en-AU" dirty="0"/>
            <a:t> contain changeable variables</a:t>
          </a:r>
        </a:p>
      </dgm:t>
    </dgm:pt>
    <dgm:pt modelId="{E1279DFC-5CB4-4F4E-BB42-EF79D8D6AACF}" type="parTrans" cxnId="{2CFE06C8-C444-4E51-B2D4-81481FAEFA50}">
      <dgm:prSet/>
      <dgm:spPr/>
      <dgm:t>
        <a:bodyPr/>
        <a:lstStyle/>
        <a:p>
          <a:endParaRPr lang="en-AU"/>
        </a:p>
      </dgm:t>
    </dgm:pt>
    <dgm:pt modelId="{CABE9873-245B-4AB0-9A03-B244BA3AF43C}" type="sibTrans" cxnId="{2CFE06C8-C444-4E51-B2D4-81481FAEFA50}">
      <dgm:prSet/>
      <dgm:spPr/>
      <dgm:t>
        <a:bodyPr/>
        <a:lstStyle/>
        <a:p>
          <a:endParaRPr lang="en-AU"/>
        </a:p>
      </dgm:t>
    </dgm:pt>
    <dgm:pt modelId="{F6262CD4-EA24-4DA9-867B-CCE409A7F90B}">
      <dgm:prSet phldrT="[Text]"/>
      <dgm:spPr/>
      <dgm:t>
        <a:bodyPr/>
        <a:lstStyle/>
        <a:p>
          <a:r>
            <a:rPr lang="en-AU" dirty="0"/>
            <a:t>Abstract Class</a:t>
          </a:r>
        </a:p>
      </dgm:t>
    </dgm:pt>
    <dgm:pt modelId="{E441F0F0-E7B6-4824-9BCE-937B99C5BC26}" type="parTrans" cxnId="{7D5A1938-FFEE-492B-A662-C8537CFFCCB1}">
      <dgm:prSet/>
      <dgm:spPr/>
      <dgm:t>
        <a:bodyPr/>
        <a:lstStyle/>
        <a:p>
          <a:endParaRPr lang="en-AU"/>
        </a:p>
      </dgm:t>
    </dgm:pt>
    <dgm:pt modelId="{F7B6BF8B-2F6F-4628-B99E-53C68A496C74}" type="sibTrans" cxnId="{7D5A1938-FFEE-492B-A662-C8537CFFCCB1}">
      <dgm:prSet/>
      <dgm:spPr/>
      <dgm:t>
        <a:bodyPr/>
        <a:lstStyle/>
        <a:p>
          <a:endParaRPr lang="en-AU"/>
        </a:p>
      </dgm:t>
    </dgm:pt>
    <dgm:pt modelId="{D8F941FC-340E-4CBE-A7A3-E499B227CF52}">
      <dgm:prSet phldrT="[Text]"/>
      <dgm:spPr/>
      <dgm:t>
        <a:bodyPr/>
        <a:lstStyle/>
        <a:p>
          <a:r>
            <a:rPr lang="en-AU" dirty="0"/>
            <a:t>Cannot be instantiated</a:t>
          </a:r>
        </a:p>
      </dgm:t>
    </dgm:pt>
    <dgm:pt modelId="{41773777-7607-476D-8108-BCDAB0EF3B20}" type="parTrans" cxnId="{181631A5-D10A-4A3A-A29A-C89F8F54CCE3}">
      <dgm:prSet/>
      <dgm:spPr/>
      <dgm:t>
        <a:bodyPr/>
        <a:lstStyle/>
        <a:p>
          <a:endParaRPr lang="en-AU"/>
        </a:p>
      </dgm:t>
    </dgm:pt>
    <dgm:pt modelId="{6012D484-1423-4852-A546-9E5486C5DA4B}" type="sibTrans" cxnId="{181631A5-D10A-4A3A-A29A-C89F8F54CCE3}">
      <dgm:prSet/>
      <dgm:spPr/>
      <dgm:t>
        <a:bodyPr/>
        <a:lstStyle/>
        <a:p>
          <a:endParaRPr lang="en-AU"/>
        </a:p>
      </dgm:t>
    </dgm:pt>
    <dgm:pt modelId="{58536613-7C53-46B8-8E64-1B5B22C407E2}">
      <dgm:prSet phldrT="[Text]"/>
      <dgm:spPr/>
      <dgm:t>
        <a:bodyPr/>
        <a:lstStyle/>
        <a:p>
          <a:r>
            <a:rPr lang="en-AU" b="1" u="sng" dirty="0"/>
            <a:t>Can</a:t>
          </a:r>
          <a:r>
            <a:rPr lang="en-AU" dirty="0"/>
            <a:t> contain abstract methods</a:t>
          </a:r>
        </a:p>
      </dgm:t>
    </dgm:pt>
    <dgm:pt modelId="{37F7C9D8-417E-4053-8103-7473848C08C9}" type="parTrans" cxnId="{EC51D865-EF1E-408D-A767-6C8533BCC532}">
      <dgm:prSet/>
      <dgm:spPr/>
      <dgm:t>
        <a:bodyPr/>
        <a:lstStyle/>
        <a:p>
          <a:endParaRPr lang="en-AU"/>
        </a:p>
      </dgm:t>
    </dgm:pt>
    <dgm:pt modelId="{54D444DB-07AB-4ABD-9F4F-F4829513BC64}" type="sibTrans" cxnId="{EC51D865-EF1E-408D-A767-6C8533BCC532}">
      <dgm:prSet/>
      <dgm:spPr/>
      <dgm:t>
        <a:bodyPr/>
        <a:lstStyle/>
        <a:p>
          <a:endParaRPr lang="en-AU"/>
        </a:p>
      </dgm:t>
    </dgm:pt>
    <dgm:pt modelId="{FBAE37E8-A379-4F0B-9C38-087BDD830798}">
      <dgm:prSet phldrT="[Text]"/>
      <dgm:spPr/>
      <dgm:t>
        <a:bodyPr/>
        <a:lstStyle/>
        <a:p>
          <a:r>
            <a:rPr lang="en-AU" b="1" u="sng" dirty="0"/>
            <a:t>Can</a:t>
          </a:r>
          <a:r>
            <a:rPr lang="en-AU" dirty="0"/>
            <a:t> contain changeable variables</a:t>
          </a:r>
        </a:p>
      </dgm:t>
    </dgm:pt>
    <dgm:pt modelId="{4B62E8C9-2A3D-4534-B812-42BCAFA5C8CF}" type="parTrans" cxnId="{390BC59E-82E8-4E0D-8765-A304CD5EDED1}">
      <dgm:prSet/>
      <dgm:spPr/>
      <dgm:t>
        <a:bodyPr/>
        <a:lstStyle/>
        <a:p>
          <a:endParaRPr lang="en-AU"/>
        </a:p>
      </dgm:t>
    </dgm:pt>
    <dgm:pt modelId="{60975CC4-3EE9-4074-B9F3-BA8B69DA84D8}" type="sibTrans" cxnId="{390BC59E-82E8-4E0D-8765-A304CD5EDED1}">
      <dgm:prSet/>
      <dgm:spPr/>
      <dgm:t>
        <a:bodyPr/>
        <a:lstStyle/>
        <a:p>
          <a:endParaRPr lang="en-AU"/>
        </a:p>
      </dgm:t>
    </dgm:pt>
    <dgm:pt modelId="{336869FE-5C27-402F-857A-E7C120A448C8}">
      <dgm:prSet phldrT="[Text]"/>
      <dgm:spPr/>
      <dgm:t>
        <a:bodyPr/>
        <a:lstStyle/>
        <a:p>
          <a:r>
            <a:rPr lang="en-AU" dirty="0"/>
            <a:t>Uses </a:t>
          </a:r>
          <a:r>
            <a:rPr lang="en-AU" b="1" u="sng" dirty="0"/>
            <a:t>Interface Inheritance</a:t>
          </a:r>
        </a:p>
      </dgm:t>
    </dgm:pt>
    <dgm:pt modelId="{83946991-FFAE-45F5-8318-D26C19BC0DCD}" type="parTrans" cxnId="{3CC0F9CE-CF3F-4FF5-928C-DEACD10F35F4}">
      <dgm:prSet/>
      <dgm:spPr/>
      <dgm:t>
        <a:bodyPr/>
        <a:lstStyle/>
        <a:p>
          <a:endParaRPr lang="en-AU"/>
        </a:p>
      </dgm:t>
    </dgm:pt>
    <dgm:pt modelId="{CC1572BD-7289-4282-90D4-C4E4B54EA124}" type="sibTrans" cxnId="{3CC0F9CE-CF3F-4FF5-928C-DEACD10F35F4}">
      <dgm:prSet/>
      <dgm:spPr/>
      <dgm:t>
        <a:bodyPr/>
        <a:lstStyle/>
        <a:p>
          <a:endParaRPr lang="en-AU"/>
        </a:p>
      </dgm:t>
    </dgm:pt>
    <dgm:pt modelId="{BC962B2E-9D7F-4CF1-A549-11E1B46F5ECA}">
      <dgm:prSet phldrT="[Text]"/>
      <dgm:spPr/>
      <dgm:t>
        <a:bodyPr/>
        <a:lstStyle/>
        <a:p>
          <a:r>
            <a:rPr lang="en-AU" dirty="0"/>
            <a:t>Uses </a:t>
          </a:r>
          <a:r>
            <a:rPr lang="en-AU" b="1" u="sng" dirty="0"/>
            <a:t>Implementation Inheritance</a:t>
          </a:r>
        </a:p>
      </dgm:t>
    </dgm:pt>
    <dgm:pt modelId="{509C8391-8080-4DCF-997E-64CC86F92CEC}" type="parTrans" cxnId="{E726E624-9CA2-4E46-9ACE-412A37573050}">
      <dgm:prSet/>
      <dgm:spPr/>
      <dgm:t>
        <a:bodyPr/>
        <a:lstStyle/>
        <a:p>
          <a:endParaRPr lang="en-AU"/>
        </a:p>
      </dgm:t>
    </dgm:pt>
    <dgm:pt modelId="{8DF9D96C-BD8C-46A4-8A6A-87A16D1EE8A9}" type="sibTrans" cxnId="{E726E624-9CA2-4E46-9ACE-412A37573050}">
      <dgm:prSet/>
      <dgm:spPr/>
      <dgm:t>
        <a:bodyPr/>
        <a:lstStyle/>
        <a:p>
          <a:endParaRPr lang="en-AU"/>
        </a:p>
      </dgm:t>
    </dgm:pt>
    <dgm:pt modelId="{3FD811AC-1AFE-43A7-9F38-ED7F0C8F9C88}" type="pres">
      <dgm:prSet presAssocID="{17FB8C8D-ACCD-4B15-A311-E9C862065EB3}" presName="Name0" presStyleCnt="0">
        <dgm:presLayoutVars>
          <dgm:dir/>
          <dgm:animLvl val="lvl"/>
          <dgm:resizeHandles val="exact"/>
        </dgm:presLayoutVars>
      </dgm:prSet>
      <dgm:spPr/>
    </dgm:pt>
    <dgm:pt modelId="{76105744-632A-49FB-AF16-85FFBEA174B8}" type="pres">
      <dgm:prSet presAssocID="{65542BBD-1199-441A-B1DF-1A63A313DCFA}" presName="composite" presStyleCnt="0"/>
      <dgm:spPr/>
    </dgm:pt>
    <dgm:pt modelId="{1F15EED7-095C-4067-9EC1-358AF706F717}" type="pres">
      <dgm:prSet presAssocID="{65542BBD-1199-441A-B1DF-1A63A313DCF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17EB3C0-2B8B-49E2-A51B-DCF48B10C8B2}" type="pres">
      <dgm:prSet presAssocID="{65542BBD-1199-441A-B1DF-1A63A313DCFA}" presName="desTx" presStyleLbl="alignAccFollowNode1" presStyleIdx="0" presStyleCnt="2">
        <dgm:presLayoutVars>
          <dgm:bulletEnabled val="1"/>
        </dgm:presLayoutVars>
      </dgm:prSet>
      <dgm:spPr/>
    </dgm:pt>
    <dgm:pt modelId="{D67D1086-D57E-46C2-BFE4-DCBED2D1C814}" type="pres">
      <dgm:prSet presAssocID="{61B84F41-4D7D-4AC1-9062-AD3A1C2ADEE0}" presName="space" presStyleCnt="0"/>
      <dgm:spPr/>
    </dgm:pt>
    <dgm:pt modelId="{FCEEE2DA-907B-425C-994A-673F44C415D1}" type="pres">
      <dgm:prSet presAssocID="{F6262CD4-EA24-4DA9-867B-CCE409A7F90B}" presName="composite" presStyleCnt="0"/>
      <dgm:spPr/>
    </dgm:pt>
    <dgm:pt modelId="{D7BE4994-8694-4A98-88C8-43A7263910C5}" type="pres">
      <dgm:prSet presAssocID="{F6262CD4-EA24-4DA9-867B-CCE409A7F90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64F7BDF-6796-4FD7-B396-46E38E6C9F5B}" type="pres">
      <dgm:prSet presAssocID="{F6262CD4-EA24-4DA9-867B-CCE409A7F90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622450B-74E9-48C1-92BE-E700F62BEFF6}" type="presOf" srcId="{FBAE37E8-A379-4F0B-9C38-087BDD830798}" destId="{B64F7BDF-6796-4FD7-B396-46E38E6C9F5B}" srcOrd="0" destOrd="2" presId="urn:microsoft.com/office/officeart/2005/8/layout/hList1"/>
    <dgm:cxn modelId="{77673C14-D474-48DB-8DEA-2C4821AF9E7F}" type="presOf" srcId="{F6262CD4-EA24-4DA9-867B-CCE409A7F90B}" destId="{D7BE4994-8694-4A98-88C8-43A7263910C5}" srcOrd="0" destOrd="0" presId="urn:microsoft.com/office/officeart/2005/8/layout/hList1"/>
    <dgm:cxn modelId="{E726E624-9CA2-4E46-9ACE-412A37573050}" srcId="{F6262CD4-EA24-4DA9-867B-CCE409A7F90B}" destId="{BC962B2E-9D7F-4CF1-A549-11E1B46F5ECA}" srcOrd="3" destOrd="0" parTransId="{509C8391-8080-4DCF-997E-64CC86F92CEC}" sibTransId="{8DF9D96C-BD8C-46A4-8A6A-87A16D1EE8A9}"/>
    <dgm:cxn modelId="{A4D13126-EBDA-4379-B763-81367C8CEDCB}" srcId="{65542BBD-1199-441A-B1DF-1A63A313DCFA}" destId="{63C50F3F-6CD0-46C7-9831-FE120BDA3AA7}" srcOrd="1" destOrd="0" parTransId="{FBB63A65-668A-455E-91B4-D74E10237A8A}" sibTransId="{4E8C87A1-A932-4CFD-9E8F-402F567C6F14}"/>
    <dgm:cxn modelId="{7D5A1938-FFEE-492B-A662-C8537CFFCCB1}" srcId="{17FB8C8D-ACCD-4B15-A311-E9C862065EB3}" destId="{F6262CD4-EA24-4DA9-867B-CCE409A7F90B}" srcOrd="1" destOrd="0" parTransId="{E441F0F0-E7B6-4824-9BCE-937B99C5BC26}" sibTransId="{F7B6BF8B-2F6F-4628-B99E-53C68A496C74}"/>
    <dgm:cxn modelId="{4AB4D13B-8178-463E-82A8-072296C0DF06}" type="presOf" srcId="{BC962B2E-9D7F-4CF1-A549-11E1B46F5ECA}" destId="{B64F7BDF-6796-4FD7-B396-46E38E6C9F5B}" srcOrd="0" destOrd="3" presId="urn:microsoft.com/office/officeart/2005/8/layout/hList1"/>
    <dgm:cxn modelId="{FC610F41-5FAD-42CF-9DC8-9FAEBA81E29D}" type="presOf" srcId="{AA255830-D907-4AE6-BD86-9F5C91391E08}" destId="{817EB3C0-2B8B-49E2-A51B-DCF48B10C8B2}" srcOrd="0" destOrd="2" presId="urn:microsoft.com/office/officeart/2005/8/layout/hList1"/>
    <dgm:cxn modelId="{73282262-7CF7-46AD-A741-DEE938051BEB}" srcId="{17FB8C8D-ACCD-4B15-A311-E9C862065EB3}" destId="{65542BBD-1199-441A-B1DF-1A63A313DCFA}" srcOrd="0" destOrd="0" parTransId="{B09E32F2-E7FF-4E24-A3CD-FA5372B420CB}" sibTransId="{61B84F41-4D7D-4AC1-9062-AD3A1C2ADEE0}"/>
    <dgm:cxn modelId="{EC51D865-EF1E-408D-A767-6C8533BCC532}" srcId="{F6262CD4-EA24-4DA9-867B-CCE409A7F90B}" destId="{58536613-7C53-46B8-8E64-1B5B22C407E2}" srcOrd="1" destOrd="0" parTransId="{37F7C9D8-417E-4053-8103-7473848C08C9}" sibTransId="{54D444DB-07AB-4ABD-9F4F-F4829513BC64}"/>
    <dgm:cxn modelId="{A511F465-C3FE-4A3F-BAA7-6EB44A3556A9}" type="presOf" srcId="{63C50F3F-6CD0-46C7-9831-FE120BDA3AA7}" destId="{817EB3C0-2B8B-49E2-A51B-DCF48B10C8B2}" srcOrd="0" destOrd="1" presId="urn:microsoft.com/office/officeart/2005/8/layout/hList1"/>
    <dgm:cxn modelId="{F5C23249-F4EC-411F-AE7B-D70575F5693D}" type="presOf" srcId="{65542BBD-1199-441A-B1DF-1A63A313DCFA}" destId="{1F15EED7-095C-4067-9EC1-358AF706F717}" srcOrd="0" destOrd="0" presId="urn:microsoft.com/office/officeart/2005/8/layout/hList1"/>
    <dgm:cxn modelId="{16CBB26E-2B17-4516-A15E-08B55B4EA06E}" type="presOf" srcId="{58536613-7C53-46B8-8E64-1B5B22C407E2}" destId="{B64F7BDF-6796-4FD7-B396-46E38E6C9F5B}" srcOrd="0" destOrd="1" presId="urn:microsoft.com/office/officeart/2005/8/layout/hList1"/>
    <dgm:cxn modelId="{FD6E5378-3A16-4D7A-8C1B-D15F8ACCD28A}" type="presOf" srcId="{D8F941FC-340E-4CBE-A7A3-E499B227CF52}" destId="{B64F7BDF-6796-4FD7-B396-46E38E6C9F5B}" srcOrd="0" destOrd="0" presId="urn:microsoft.com/office/officeart/2005/8/layout/hList1"/>
    <dgm:cxn modelId="{40CCB77A-AED0-4280-8F58-0C7221A72D83}" type="presOf" srcId="{B6FE0864-FD5E-46C1-B86F-2EE1262CFB5E}" destId="{817EB3C0-2B8B-49E2-A51B-DCF48B10C8B2}" srcOrd="0" destOrd="0" presId="urn:microsoft.com/office/officeart/2005/8/layout/hList1"/>
    <dgm:cxn modelId="{3F770090-69BD-409D-A157-E0C58A60C0D1}" srcId="{65542BBD-1199-441A-B1DF-1A63A313DCFA}" destId="{B6FE0864-FD5E-46C1-B86F-2EE1262CFB5E}" srcOrd="0" destOrd="0" parTransId="{D6396499-5970-4F42-B076-814F1BBFE75C}" sibTransId="{28361606-74CF-41C5-969A-501330A46ADC}"/>
    <dgm:cxn modelId="{2C037890-9946-4A93-BAEC-2E16CC8C2798}" type="presOf" srcId="{336869FE-5C27-402F-857A-E7C120A448C8}" destId="{817EB3C0-2B8B-49E2-A51B-DCF48B10C8B2}" srcOrd="0" destOrd="3" presId="urn:microsoft.com/office/officeart/2005/8/layout/hList1"/>
    <dgm:cxn modelId="{390BC59E-82E8-4E0D-8765-A304CD5EDED1}" srcId="{F6262CD4-EA24-4DA9-867B-CCE409A7F90B}" destId="{FBAE37E8-A379-4F0B-9C38-087BDD830798}" srcOrd="2" destOrd="0" parTransId="{4B62E8C9-2A3D-4534-B812-42BCAFA5C8CF}" sibTransId="{60975CC4-3EE9-4074-B9F3-BA8B69DA84D8}"/>
    <dgm:cxn modelId="{181631A5-D10A-4A3A-A29A-C89F8F54CCE3}" srcId="{F6262CD4-EA24-4DA9-867B-CCE409A7F90B}" destId="{D8F941FC-340E-4CBE-A7A3-E499B227CF52}" srcOrd="0" destOrd="0" parTransId="{41773777-7607-476D-8108-BCDAB0EF3B20}" sibTransId="{6012D484-1423-4852-A546-9E5486C5DA4B}"/>
    <dgm:cxn modelId="{2CFE06C8-C444-4E51-B2D4-81481FAEFA50}" srcId="{65542BBD-1199-441A-B1DF-1A63A313DCFA}" destId="{AA255830-D907-4AE6-BD86-9F5C91391E08}" srcOrd="2" destOrd="0" parTransId="{E1279DFC-5CB4-4F4E-BB42-EF79D8D6AACF}" sibTransId="{CABE9873-245B-4AB0-9A03-B244BA3AF43C}"/>
    <dgm:cxn modelId="{3CC0F9CE-CF3F-4FF5-928C-DEACD10F35F4}" srcId="{65542BBD-1199-441A-B1DF-1A63A313DCFA}" destId="{336869FE-5C27-402F-857A-E7C120A448C8}" srcOrd="3" destOrd="0" parTransId="{83946991-FFAE-45F5-8318-D26C19BC0DCD}" sibTransId="{CC1572BD-7289-4282-90D4-C4E4B54EA124}"/>
    <dgm:cxn modelId="{1D59BFD2-5082-4458-9CE1-F33A3D69C9D5}" type="presOf" srcId="{17FB8C8D-ACCD-4B15-A311-E9C862065EB3}" destId="{3FD811AC-1AFE-43A7-9F38-ED7F0C8F9C88}" srcOrd="0" destOrd="0" presId="urn:microsoft.com/office/officeart/2005/8/layout/hList1"/>
    <dgm:cxn modelId="{F2744043-3BA5-4FCA-8F79-F95164ACD329}" type="presParOf" srcId="{3FD811AC-1AFE-43A7-9F38-ED7F0C8F9C88}" destId="{76105744-632A-49FB-AF16-85FFBEA174B8}" srcOrd="0" destOrd="0" presId="urn:microsoft.com/office/officeart/2005/8/layout/hList1"/>
    <dgm:cxn modelId="{1DC52C0E-0A3C-45C1-824C-C3C68037F42A}" type="presParOf" srcId="{76105744-632A-49FB-AF16-85FFBEA174B8}" destId="{1F15EED7-095C-4067-9EC1-358AF706F717}" srcOrd="0" destOrd="0" presId="urn:microsoft.com/office/officeart/2005/8/layout/hList1"/>
    <dgm:cxn modelId="{FD0B63D1-E9CA-4EA8-89BB-387794B6647C}" type="presParOf" srcId="{76105744-632A-49FB-AF16-85FFBEA174B8}" destId="{817EB3C0-2B8B-49E2-A51B-DCF48B10C8B2}" srcOrd="1" destOrd="0" presId="urn:microsoft.com/office/officeart/2005/8/layout/hList1"/>
    <dgm:cxn modelId="{4E8DF552-6EFE-42A5-B6D8-E37E11A196D1}" type="presParOf" srcId="{3FD811AC-1AFE-43A7-9F38-ED7F0C8F9C88}" destId="{D67D1086-D57E-46C2-BFE4-DCBED2D1C814}" srcOrd="1" destOrd="0" presId="urn:microsoft.com/office/officeart/2005/8/layout/hList1"/>
    <dgm:cxn modelId="{6FC28256-6D1D-4BC6-B7BF-05821205F1C0}" type="presParOf" srcId="{3FD811AC-1AFE-43A7-9F38-ED7F0C8F9C88}" destId="{FCEEE2DA-907B-425C-994A-673F44C415D1}" srcOrd="2" destOrd="0" presId="urn:microsoft.com/office/officeart/2005/8/layout/hList1"/>
    <dgm:cxn modelId="{2B75BC0C-889E-42D2-A6C5-99C4866389B6}" type="presParOf" srcId="{FCEEE2DA-907B-425C-994A-673F44C415D1}" destId="{D7BE4994-8694-4A98-88C8-43A7263910C5}" srcOrd="0" destOrd="0" presId="urn:microsoft.com/office/officeart/2005/8/layout/hList1"/>
    <dgm:cxn modelId="{DFB06B93-2DA2-4EDC-9DAB-48E82CAAA450}" type="presParOf" srcId="{FCEEE2DA-907B-425C-994A-673F44C415D1}" destId="{B64F7BDF-6796-4FD7-B396-46E38E6C9F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B96EE-080E-48BA-9607-E79889E4C21C}">
      <dsp:nvSpPr>
        <dsp:cNvPr id="0" name=""/>
        <dsp:cNvSpPr/>
      </dsp:nvSpPr>
      <dsp:spPr>
        <a:xfrm>
          <a:off x="0" y="0"/>
          <a:ext cx="8359253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 dirty="0"/>
            <a:t>Interface</a:t>
          </a:r>
        </a:p>
      </dsp:txBody>
      <dsp:txXfrm>
        <a:off x="45663" y="45663"/>
        <a:ext cx="8267927" cy="844089"/>
      </dsp:txXfrm>
    </dsp:sp>
    <dsp:sp modelId="{D5E03077-1687-408D-81AB-DC437AB53283}">
      <dsp:nvSpPr>
        <dsp:cNvPr id="0" name=""/>
        <dsp:cNvSpPr/>
      </dsp:nvSpPr>
      <dsp:spPr>
        <a:xfrm>
          <a:off x="0" y="969171"/>
          <a:ext cx="8359253" cy="3471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406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3000" kern="1200" dirty="0">
              <a:solidFill>
                <a:schemeClr val="tx1"/>
              </a:solidFill>
            </a:rPr>
            <a:t>is a special type of class-like structure</a:t>
          </a:r>
          <a:endParaRPr lang="en-AU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3000" kern="1200" dirty="0">
              <a:solidFill>
                <a:schemeClr val="tx1"/>
              </a:solidFill>
            </a:rPr>
            <a:t>only contains constant declarations and method signatures (no method body sections)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3000" kern="1200" dirty="0">
              <a:solidFill>
                <a:schemeClr val="tx1"/>
              </a:solidFill>
            </a:rPr>
            <a:t>Cannot be instantiated (</a:t>
          </a:r>
          <a:r>
            <a:rPr lang="en-US" altLang="en-US" sz="3000" kern="1200" dirty="0" err="1">
              <a:solidFill>
                <a:schemeClr val="tx1"/>
              </a:solidFill>
            </a:rPr>
            <a:t>ie</a:t>
          </a:r>
          <a:r>
            <a:rPr lang="en-US" altLang="en-US" sz="3000" kern="1200" dirty="0">
              <a:solidFill>
                <a:schemeClr val="tx1"/>
              </a:solidFill>
            </a:rPr>
            <a:t> no objects)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3000" kern="1200" dirty="0">
              <a:solidFill>
                <a:schemeClr val="tx1"/>
              </a:solidFill>
            </a:rPr>
            <a:t>Can only be implemented by another class or extended by another interface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3000" kern="1200" dirty="0">
              <a:solidFill>
                <a:schemeClr val="tx1"/>
              </a:solidFill>
            </a:rPr>
            <a:t>An interface contains </a:t>
          </a:r>
          <a:r>
            <a:rPr lang="en-US" altLang="en-US" sz="3000" u="sng" kern="1200" dirty="0">
              <a:solidFill>
                <a:schemeClr val="tx1"/>
              </a:solidFill>
            </a:rPr>
            <a:t>only</a:t>
          </a:r>
          <a:r>
            <a:rPr lang="en-US" altLang="en-US" sz="3000" kern="1200" dirty="0">
              <a:solidFill>
                <a:schemeClr val="tx1"/>
              </a:solidFill>
            </a:rPr>
            <a:t> abstract methods.</a:t>
          </a:r>
        </a:p>
      </dsp:txBody>
      <dsp:txXfrm>
        <a:off x="0" y="969171"/>
        <a:ext cx="8359253" cy="3471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AE81D-B2C6-4014-8C8C-2A137D93514E}">
      <dsp:nvSpPr>
        <dsp:cNvPr id="0" name=""/>
        <dsp:cNvSpPr/>
      </dsp:nvSpPr>
      <dsp:spPr>
        <a:xfrm>
          <a:off x="3190846" y="603"/>
          <a:ext cx="4786269" cy="23520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/>
            <a:t>Inherits all methods &amp; attributes from the parent class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altLang="en-US" sz="1600" b="1" kern="1200" dirty="0">
              <a:solidFill>
                <a:schemeClr val="tx2"/>
              </a:solidFill>
            </a:rPr>
            <a:t>class</a:t>
          </a:r>
          <a:r>
            <a:rPr lang="en-AU" altLang="en-US" sz="1600" kern="1200" dirty="0">
              <a:solidFill>
                <a:schemeClr val="tx2"/>
              </a:solidFill>
            </a:rPr>
            <a:t> </a:t>
          </a:r>
          <a:r>
            <a:rPr lang="en-AU" altLang="en-US" sz="1600" i="1" kern="1200" dirty="0">
              <a:solidFill>
                <a:schemeClr val="tx2"/>
              </a:solidFill>
            </a:rPr>
            <a:t>A</a:t>
          </a:r>
          <a:r>
            <a:rPr lang="en-AU" altLang="en-US" sz="1600" kern="1200" dirty="0">
              <a:solidFill>
                <a:schemeClr val="tx2"/>
              </a:solidFill>
            </a:rPr>
            <a:t> </a:t>
          </a:r>
          <a:r>
            <a:rPr lang="en-AU" altLang="en-US" sz="1600" b="1" kern="1200" dirty="0">
              <a:solidFill>
                <a:schemeClr val="tx2"/>
              </a:solidFill>
            </a:rPr>
            <a:t>extends</a:t>
          </a:r>
          <a:r>
            <a:rPr lang="en-AU" altLang="en-US" sz="1600" kern="1200" dirty="0">
              <a:solidFill>
                <a:schemeClr val="tx2"/>
              </a:solidFill>
            </a:rPr>
            <a:t> </a:t>
          </a:r>
          <a:r>
            <a:rPr lang="en-AU" altLang="en-US" sz="1600" i="1" kern="1200" dirty="0">
              <a:solidFill>
                <a:schemeClr val="tx2"/>
              </a:solidFill>
            </a:rPr>
            <a:t>B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solidFill>
                <a:schemeClr val="tx2"/>
              </a:solidFill>
            </a:rPr>
            <a:t>There can only be one parent class</a:t>
          </a:r>
        </a:p>
      </dsp:txBody>
      <dsp:txXfrm>
        <a:off x="3190846" y="294608"/>
        <a:ext cx="3904254" cy="1764029"/>
      </dsp:txXfrm>
    </dsp:sp>
    <dsp:sp modelId="{7AE02F99-F733-4D3B-8063-72DBBF72DB10}">
      <dsp:nvSpPr>
        <dsp:cNvPr id="0" name=""/>
        <dsp:cNvSpPr/>
      </dsp:nvSpPr>
      <dsp:spPr>
        <a:xfrm>
          <a:off x="0" y="603"/>
          <a:ext cx="3190846" cy="2352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100" kern="1200" dirty="0"/>
            <a:t>Implementation Inheritance (keyword </a:t>
          </a:r>
          <a:r>
            <a:rPr lang="en-US" altLang="en-US" sz="3100" b="1" kern="1200" dirty="0">
              <a:solidFill>
                <a:schemeClr val="bg1"/>
              </a:solidFill>
            </a:rPr>
            <a:t>extends</a:t>
          </a:r>
          <a:r>
            <a:rPr lang="en-US" altLang="en-US" sz="3100" kern="1200" dirty="0"/>
            <a:t>)</a:t>
          </a:r>
          <a:endParaRPr lang="en-AU" sz="3100" kern="1200" dirty="0"/>
        </a:p>
      </dsp:txBody>
      <dsp:txXfrm>
        <a:off x="114817" y="115420"/>
        <a:ext cx="2961212" cy="2122405"/>
      </dsp:txXfrm>
    </dsp:sp>
    <dsp:sp modelId="{F53EA944-3EE9-46CE-8547-2FF6CEAB599E}">
      <dsp:nvSpPr>
        <dsp:cNvPr id="0" name=""/>
        <dsp:cNvSpPr/>
      </dsp:nvSpPr>
      <dsp:spPr>
        <a:xfrm>
          <a:off x="3190846" y="2587846"/>
          <a:ext cx="4786269" cy="23520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/>
            <a:t>Inherits from an interface (skeleton – empty methods &amp; constant attributes only)</a:t>
          </a:r>
          <a:endParaRPr lang="en-US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altLang="en-US" sz="1600" b="1" kern="1200">
              <a:solidFill>
                <a:schemeClr val="tx2"/>
              </a:solidFill>
            </a:rPr>
            <a:t>class</a:t>
          </a:r>
          <a:r>
            <a:rPr lang="en-AU" altLang="en-US" sz="1600" kern="1200">
              <a:solidFill>
                <a:schemeClr val="tx2"/>
              </a:solidFill>
            </a:rPr>
            <a:t> </a:t>
          </a:r>
          <a:r>
            <a:rPr lang="en-AU" altLang="en-US" sz="1600" i="1" kern="1200">
              <a:solidFill>
                <a:schemeClr val="tx2"/>
              </a:solidFill>
            </a:rPr>
            <a:t>A</a:t>
          </a:r>
          <a:r>
            <a:rPr lang="en-AU" altLang="en-US" sz="1600" kern="1200">
              <a:solidFill>
                <a:schemeClr val="tx2"/>
              </a:solidFill>
            </a:rPr>
            <a:t> </a:t>
          </a:r>
          <a:r>
            <a:rPr lang="en-AU" altLang="en-US" sz="1600" b="1" kern="1200">
              <a:solidFill>
                <a:schemeClr val="tx2"/>
              </a:solidFill>
            </a:rPr>
            <a:t>implements</a:t>
          </a:r>
          <a:r>
            <a:rPr lang="en-AU" altLang="en-US" sz="1600" kern="1200">
              <a:solidFill>
                <a:schemeClr val="tx2"/>
              </a:solidFill>
            </a:rPr>
            <a:t> </a:t>
          </a:r>
          <a:r>
            <a:rPr lang="en-AU" altLang="en-US" sz="1600" i="1" kern="1200">
              <a:solidFill>
                <a:schemeClr val="tx2"/>
              </a:solidFill>
            </a:rPr>
            <a:t>InterfaceB</a:t>
          </a:r>
          <a:endParaRPr lang="en-AU" altLang="en-US" sz="1600" i="1" kern="1200" dirty="0">
            <a:solidFill>
              <a:schemeClr val="tx2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solidFill>
                <a:schemeClr val="tx2"/>
              </a:solidFill>
            </a:rPr>
            <a:t>A class can inherit from many interfaces</a:t>
          </a:r>
          <a:endParaRPr lang="en-US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>
              <a:solidFill>
                <a:schemeClr val="tx2"/>
              </a:solidFill>
            </a:rPr>
            <a:t>Example: Class A extends B implements C, D</a:t>
          </a:r>
          <a:endParaRPr lang="en-US" altLang="en-US" sz="1600" kern="1200" dirty="0">
            <a:solidFill>
              <a:schemeClr val="tx2"/>
            </a:solidFill>
          </a:endParaRPr>
        </a:p>
      </dsp:txBody>
      <dsp:txXfrm>
        <a:off x="3190846" y="2881851"/>
        <a:ext cx="3904254" cy="1764029"/>
      </dsp:txXfrm>
    </dsp:sp>
    <dsp:sp modelId="{6199B7AE-DAB7-47AB-9292-A9E744929B9B}">
      <dsp:nvSpPr>
        <dsp:cNvPr id="0" name=""/>
        <dsp:cNvSpPr/>
      </dsp:nvSpPr>
      <dsp:spPr>
        <a:xfrm>
          <a:off x="0" y="2587846"/>
          <a:ext cx="3190846" cy="2352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100" kern="1200" dirty="0"/>
            <a:t>Interface Inheritance (keyword </a:t>
          </a:r>
          <a:r>
            <a:rPr lang="en-US" altLang="en-US" sz="3100" b="1" kern="1200" dirty="0">
              <a:solidFill>
                <a:schemeClr val="bg1"/>
              </a:solidFill>
            </a:rPr>
            <a:t>implements</a:t>
          </a:r>
          <a:r>
            <a:rPr lang="en-US" altLang="en-US" sz="3100" kern="1200" dirty="0"/>
            <a:t>)</a:t>
          </a:r>
          <a:endParaRPr lang="en-AU" sz="3100" kern="1200" dirty="0"/>
        </a:p>
      </dsp:txBody>
      <dsp:txXfrm>
        <a:off x="114817" y="2702663"/>
        <a:ext cx="2961212" cy="21224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23C0D-ED65-4B8C-A0D3-375437BC55DE}">
      <dsp:nvSpPr>
        <dsp:cNvPr id="0" name=""/>
        <dsp:cNvSpPr/>
      </dsp:nvSpPr>
      <dsp:spPr>
        <a:xfrm>
          <a:off x="76176" y="0"/>
          <a:ext cx="8283077" cy="331323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822CC-FCE9-466D-92F8-ADA4A0E1D2D2}">
      <dsp:nvSpPr>
        <dsp:cNvPr id="0" name=""/>
        <dsp:cNvSpPr/>
      </dsp:nvSpPr>
      <dsp:spPr>
        <a:xfrm>
          <a:off x="1032057" y="579815"/>
          <a:ext cx="2733415" cy="162348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Implementation Inheritance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700" kern="1200" dirty="0"/>
            <a:t>Parent class has coded methods, child class extends the code</a:t>
          </a:r>
          <a:endParaRPr lang="en-AU" sz="1700" kern="1200" dirty="0"/>
        </a:p>
      </dsp:txBody>
      <dsp:txXfrm>
        <a:off x="1032057" y="579815"/>
        <a:ext cx="2733415" cy="1623483"/>
      </dsp:txXfrm>
    </dsp:sp>
    <dsp:sp modelId="{27413759-2F45-421E-8162-EE8AE4017093}">
      <dsp:nvSpPr>
        <dsp:cNvPr id="0" name=""/>
        <dsp:cNvSpPr/>
      </dsp:nvSpPr>
      <dsp:spPr>
        <a:xfrm>
          <a:off x="4179627" y="1109932"/>
          <a:ext cx="3230400" cy="162348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Interface Inheritance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700" kern="1200" dirty="0"/>
            <a:t>Child class implements methods defined by the Interface</a:t>
          </a:r>
          <a:endParaRPr lang="en-AU" sz="1700" kern="1200" dirty="0"/>
        </a:p>
      </dsp:txBody>
      <dsp:txXfrm>
        <a:off x="4179627" y="1109932"/>
        <a:ext cx="3230400" cy="16234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5EED7-095C-4067-9EC1-358AF706F717}">
      <dsp:nvSpPr>
        <dsp:cNvPr id="0" name=""/>
        <dsp:cNvSpPr/>
      </dsp:nvSpPr>
      <dsp:spPr>
        <a:xfrm>
          <a:off x="36" y="198078"/>
          <a:ext cx="349481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Interface</a:t>
          </a:r>
        </a:p>
      </dsp:txBody>
      <dsp:txXfrm>
        <a:off x="36" y="198078"/>
        <a:ext cx="3494813" cy="720000"/>
      </dsp:txXfrm>
    </dsp:sp>
    <dsp:sp modelId="{817EB3C0-2B8B-49E2-A51B-DCF48B10C8B2}">
      <dsp:nvSpPr>
        <dsp:cNvPr id="0" name=""/>
        <dsp:cNvSpPr/>
      </dsp:nvSpPr>
      <dsp:spPr>
        <a:xfrm>
          <a:off x="36" y="918078"/>
          <a:ext cx="3494813" cy="2950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500" kern="1200" dirty="0"/>
            <a:t>Cannot be instantiated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500" b="1" i="0" u="sng" kern="1200" dirty="0"/>
            <a:t>Only</a:t>
          </a:r>
          <a:r>
            <a:rPr lang="en-AU" sz="2500" kern="1200" dirty="0"/>
            <a:t> contains abstract methods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500" b="1" u="sng" kern="1200" dirty="0"/>
            <a:t>Cannot</a:t>
          </a:r>
          <a:r>
            <a:rPr lang="en-AU" sz="2500" kern="1200" dirty="0"/>
            <a:t> contain changeable variables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500" kern="1200" dirty="0"/>
            <a:t>Uses </a:t>
          </a:r>
          <a:r>
            <a:rPr lang="en-AU" sz="2500" b="1" u="sng" kern="1200" dirty="0"/>
            <a:t>Interface Inheritance</a:t>
          </a:r>
        </a:p>
      </dsp:txBody>
      <dsp:txXfrm>
        <a:off x="36" y="918078"/>
        <a:ext cx="3494813" cy="2950875"/>
      </dsp:txXfrm>
    </dsp:sp>
    <dsp:sp modelId="{D7BE4994-8694-4A98-88C8-43A7263910C5}">
      <dsp:nvSpPr>
        <dsp:cNvPr id="0" name=""/>
        <dsp:cNvSpPr/>
      </dsp:nvSpPr>
      <dsp:spPr>
        <a:xfrm>
          <a:off x="3984123" y="198078"/>
          <a:ext cx="349481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Abstract Class</a:t>
          </a:r>
        </a:p>
      </dsp:txBody>
      <dsp:txXfrm>
        <a:off x="3984123" y="198078"/>
        <a:ext cx="3494813" cy="720000"/>
      </dsp:txXfrm>
    </dsp:sp>
    <dsp:sp modelId="{B64F7BDF-6796-4FD7-B396-46E38E6C9F5B}">
      <dsp:nvSpPr>
        <dsp:cNvPr id="0" name=""/>
        <dsp:cNvSpPr/>
      </dsp:nvSpPr>
      <dsp:spPr>
        <a:xfrm>
          <a:off x="3984123" y="918078"/>
          <a:ext cx="3494813" cy="2950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500" kern="1200" dirty="0"/>
            <a:t>Cannot be instantiated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500" b="1" u="sng" kern="1200" dirty="0"/>
            <a:t>Can</a:t>
          </a:r>
          <a:r>
            <a:rPr lang="en-AU" sz="2500" kern="1200" dirty="0"/>
            <a:t> contain abstract methods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500" b="1" u="sng" kern="1200" dirty="0"/>
            <a:t>Can</a:t>
          </a:r>
          <a:r>
            <a:rPr lang="en-AU" sz="2500" kern="1200" dirty="0"/>
            <a:t> contain changeable variables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500" kern="1200" dirty="0"/>
            <a:t>Uses </a:t>
          </a:r>
          <a:r>
            <a:rPr lang="en-AU" sz="2500" b="1" u="sng" kern="1200" dirty="0"/>
            <a:t>Implementation Inheritance</a:t>
          </a:r>
        </a:p>
      </dsp:txBody>
      <dsp:txXfrm>
        <a:off x="3984123" y="918078"/>
        <a:ext cx="3494813" cy="2950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Interface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5333582"/>
              </p:ext>
            </p:extLst>
          </p:nvPr>
        </p:nvGraphicFramePr>
        <p:xfrm>
          <a:off x="327547" y="1083102"/>
          <a:ext cx="8359253" cy="4474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99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96033" y="2828261"/>
            <a:ext cx="7867935" cy="1050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on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337481"/>
            <a:ext cx="8229600" cy="149078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An </a:t>
            </a:r>
            <a:r>
              <a:rPr lang="en-US" altLang="en-US" dirty="0">
                <a:solidFill>
                  <a:srgbClr val="0033CC"/>
                </a:solidFill>
              </a:rPr>
              <a:t>Interface</a:t>
            </a:r>
            <a:r>
              <a:rPr lang="en-US" altLang="en-US" dirty="0">
                <a:solidFill>
                  <a:schemeClr val="tx1"/>
                </a:solidFill>
              </a:rPr>
              <a:t> has </a:t>
            </a:r>
            <a:r>
              <a:rPr lang="en-US" altLang="en-US" u="sng" dirty="0">
                <a:solidFill>
                  <a:srgbClr val="0033CC"/>
                </a:solidFill>
              </a:rPr>
              <a:t>all</a:t>
            </a:r>
            <a:r>
              <a:rPr lang="en-US" altLang="en-US" dirty="0">
                <a:solidFill>
                  <a:srgbClr val="0033CC"/>
                </a:solidFill>
              </a:rPr>
              <a:t> abstract </a:t>
            </a:r>
            <a:r>
              <a:rPr lang="en-US" altLang="en-US" dirty="0">
                <a:solidFill>
                  <a:schemeClr val="tx1"/>
                </a:solidFill>
              </a:rPr>
              <a:t>methods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Classes that inherit from an interface must provide all the effective methods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828262"/>
            <a:ext cx="7963469" cy="3511652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bg1"/>
                </a:solidFill>
              </a:rPr>
              <a:t>Therefore, all classes that inherit from an interface effect the same methods (have the same method signatures) but have </a:t>
            </a:r>
            <a:r>
              <a:rPr lang="en-US" altLang="en-US" u="sng" dirty="0">
                <a:solidFill>
                  <a:schemeClr val="bg1"/>
                </a:solidFill>
              </a:rPr>
              <a:t>no</a:t>
            </a:r>
            <a:r>
              <a:rPr lang="en-US" altLang="en-US" dirty="0">
                <a:solidFill>
                  <a:schemeClr val="bg1"/>
                </a:solidFill>
              </a:rPr>
              <a:t> common code.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Classes which inherit from an interface use </a:t>
            </a:r>
            <a:r>
              <a:rPr lang="en-US" altLang="en-US" dirty="0">
                <a:solidFill>
                  <a:srgbClr val="0033CC"/>
                </a:solidFill>
              </a:rPr>
              <a:t>Interface</a:t>
            </a:r>
            <a:r>
              <a:rPr lang="en-US" altLang="en-US" dirty="0">
                <a:solidFill>
                  <a:srgbClr val="F26721"/>
                </a:solidFill>
              </a:rPr>
              <a:t> </a:t>
            </a:r>
            <a:r>
              <a:rPr lang="en-US" altLang="en-US" dirty="0">
                <a:solidFill>
                  <a:srgbClr val="0033CC"/>
                </a:solidFill>
              </a:rPr>
              <a:t>Inheritance</a:t>
            </a:r>
          </a:p>
          <a:p>
            <a:r>
              <a:rPr lang="en-US" altLang="en-US" dirty="0"/>
              <a:t>Classes which inherit from an interface use the keyword </a:t>
            </a:r>
            <a:r>
              <a:rPr lang="en-US" altLang="en-US" b="1" dirty="0">
                <a:solidFill>
                  <a:srgbClr val="0033CC"/>
                </a:solidFill>
              </a:rPr>
              <a:t>implements</a:t>
            </a:r>
            <a:r>
              <a:rPr lang="en-US" altLang="en-US" b="1" dirty="0">
                <a:solidFill>
                  <a:srgbClr val="F26721"/>
                </a:solidFill>
              </a:rPr>
              <a:t> </a:t>
            </a:r>
            <a:r>
              <a:rPr lang="en-US" altLang="en-US" dirty="0"/>
              <a:t>instead of</a:t>
            </a:r>
            <a:r>
              <a:rPr lang="en-US" altLang="en-US" dirty="0">
                <a:solidFill>
                  <a:srgbClr val="F26721"/>
                </a:solidFill>
              </a:rPr>
              <a:t> </a:t>
            </a:r>
            <a:r>
              <a:rPr lang="en-US" altLang="en-US" dirty="0">
                <a:solidFill>
                  <a:srgbClr val="0033CC"/>
                </a:solidFill>
              </a:rPr>
              <a:t>extends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022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Example: Shape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389114"/>
            <a:ext cx="8229600" cy="12996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33CC"/>
                </a:solidFill>
              </a:rPr>
              <a:t>A shape has an area and a perimeter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183642"/>
            <a:ext cx="8229600" cy="41562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Methods:</a:t>
            </a:r>
          </a:p>
          <a:p>
            <a:pPr lvl="2">
              <a:lnSpc>
                <a:spcPct val="90000"/>
              </a:lnSpc>
            </a:pPr>
            <a:r>
              <a:rPr lang="en-US" altLang="en-US" sz="2500" dirty="0"/>
              <a:t>area() </a:t>
            </a:r>
          </a:p>
          <a:p>
            <a:pPr lvl="2">
              <a:lnSpc>
                <a:spcPct val="90000"/>
              </a:lnSpc>
            </a:pPr>
            <a:r>
              <a:rPr lang="en-US" altLang="en-US" sz="2500" dirty="0"/>
              <a:t>perimeter()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There is no generic formula for the area or perimeter of a shape, so the methods should be abstract.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Since there are no other methods or attributes – shape should be an </a:t>
            </a:r>
            <a:r>
              <a:rPr lang="en-US" altLang="en-US" dirty="0">
                <a:solidFill>
                  <a:srgbClr val="0033CC"/>
                </a:solidFill>
              </a:rPr>
              <a:t>interface</a:t>
            </a:r>
            <a:r>
              <a:rPr lang="en-US" altLang="en-US" dirty="0"/>
              <a:t>.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A circle, rectangle and triangle are all shapes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265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46163" y="1828800"/>
            <a:ext cx="4217158" cy="24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Shape Interface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050878"/>
            <a:ext cx="5943600" cy="52816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AU" altLang="en-US" dirty="0"/>
          </a:p>
          <a:p>
            <a:pPr>
              <a:lnSpc>
                <a:spcPct val="90000"/>
              </a:lnSpc>
            </a:pPr>
            <a:endParaRPr lang="en-AU" altLang="en-US" dirty="0"/>
          </a:p>
          <a:p>
            <a:pPr marL="800100" lvl="2" indent="0">
              <a:buNone/>
            </a:pPr>
            <a:r>
              <a:rPr lang="en-AU" dirty="0">
                <a:solidFill>
                  <a:schemeClr val="bg1"/>
                </a:solidFill>
              </a:rPr>
              <a:t>public interface Shape</a:t>
            </a:r>
          </a:p>
          <a:p>
            <a:pPr marL="800100" lvl="2" indent="0">
              <a:buNone/>
            </a:pPr>
            <a:r>
              <a:rPr lang="en-AU" dirty="0">
                <a:solidFill>
                  <a:schemeClr val="bg1"/>
                </a:solidFill>
              </a:rPr>
              <a:t>{</a:t>
            </a:r>
          </a:p>
          <a:p>
            <a:pPr marL="800100" lvl="2" indent="0">
              <a:buNone/>
            </a:pPr>
            <a:r>
              <a:rPr lang="en-AU" dirty="0">
                <a:solidFill>
                  <a:schemeClr val="bg1"/>
                </a:solidFill>
              </a:rPr>
              <a:t>public double area();</a:t>
            </a:r>
          </a:p>
          <a:p>
            <a:pPr marL="800100" lvl="2" indent="0">
              <a:buNone/>
            </a:pPr>
            <a:r>
              <a:rPr lang="en-AU" dirty="0">
                <a:solidFill>
                  <a:schemeClr val="bg1"/>
                </a:solidFill>
              </a:rPr>
              <a:t>public double perimeter();</a:t>
            </a:r>
          </a:p>
          <a:p>
            <a:pPr marL="800100" lvl="2" indent="0">
              <a:buNone/>
            </a:pPr>
            <a:r>
              <a:rPr lang="en-AU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AU" altLang="en-US" dirty="0"/>
          </a:p>
          <a:p>
            <a:pPr>
              <a:lnSpc>
                <a:spcPct val="90000"/>
              </a:lnSpc>
              <a:buNone/>
            </a:pPr>
            <a:r>
              <a:rPr lang="en-AU" altLang="en-US" dirty="0"/>
              <a:t>	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DCEF5-149B-472B-9E79-FEBF2202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10" y="1233996"/>
            <a:ext cx="3937890" cy="353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8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Child Class Circle: Inherits from Shape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389114"/>
            <a:ext cx="8229600" cy="6143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>
                <a:solidFill>
                  <a:srgbClr val="0033CC"/>
                </a:solidFill>
              </a:rPr>
              <a:t>public class Circle implements Shape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325685"/>
            <a:ext cx="8229600" cy="41562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Methods that MUST be implemented in Circle:</a:t>
            </a:r>
          </a:p>
          <a:p>
            <a:pPr lvl="2">
              <a:lnSpc>
                <a:spcPct val="90000"/>
              </a:lnSpc>
            </a:pPr>
            <a:r>
              <a:rPr lang="en-US" altLang="en-US" sz="2500" dirty="0"/>
              <a:t>area() </a:t>
            </a:r>
          </a:p>
          <a:p>
            <a:pPr lvl="2">
              <a:lnSpc>
                <a:spcPct val="90000"/>
              </a:lnSpc>
            </a:pPr>
            <a:r>
              <a:rPr lang="en-US" altLang="en-US" sz="2500" dirty="0"/>
              <a:t>perimeter()</a:t>
            </a:r>
          </a:p>
          <a:p>
            <a:pPr lvl="2">
              <a:lnSpc>
                <a:spcPct val="90000"/>
              </a:lnSpc>
            </a:pPr>
            <a:endParaRPr lang="en-US" altLang="en-US" sz="2500" dirty="0"/>
          </a:p>
          <a:p>
            <a:pPr>
              <a:lnSpc>
                <a:spcPct val="90000"/>
              </a:lnSpc>
            </a:pPr>
            <a:r>
              <a:rPr lang="en-US" altLang="en-US" dirty="0"/>
              <a:t>Circle can have it’s own attributes e.g. radius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Circle can have it’s own methods e.g. diameter()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283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7421" y="122830"/>
            <a:ext cx="8775510" cy="6469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199" y="382138"/>
            <a:ext cx="8386549" cy="610790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public class Circle </a:t>
            </a:r>
            <a:r>
              <a:rPr lang="en-AU" altLang="en-US" b="1" dirty="0">
                <a:solidFill>
                  <a:srgbClr val="FF0000"/>
                </a:solidFill>
              </a:rPr>
              <a:t>implements</a:t>
            </a:r>
            <a:r>
              <a:rPr lang="en-AU" altLang="en-US" dirty="0">
                <a:solidFill>
                  <a:schemeClr val="bg1"/>
                </a:solidFill>
              </a:rPr>
              <a:t> Shape  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public double PI = </a:t>
            </a:r>
            <a:r>
              <a:rPr lang="en-AU" altLang="en-US" dirty="0" err="1">
                <a:solidFill>
                  <a:schemeClr val="bg1"/>
                </a:solidFill>
              </a:rPr>
              <a:t>Math.PI</a:t>
            </a:r>
            <a:r>
              <a:rPr lang="en-AU" altLang="en-US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protected double radius;</a:t>
            </a:r>
          </a:p>
          <a:p>
            <a:pPr>
              <a:lnSpc>
                <a:spcPct val="80000"/>
              </a:lnSpc>
              <a:buNone/>
            </a:pPr>
            <a:endParaRPr lang="en-AU" alt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public Circle(double radius)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</a:t>
            </a:r>
            <a:r>
              <a:rPr lang="en-AU" altLang="en-US" dirty="0" err="1">
                <a:solidFill>
                  <a:schemeClr val="bg1"/>
                </a:solidFill>
              </a:rPr>
              <a:t>this.radius</a:t>
            </a:r>
            <a:r>
              <a:rPr lang="en-AU" altLang="en-US" dirty="0">
                <a:solidFill>
                  <a:schemeClr val="bg1"/>
                </a:solidFill>
              </a:rPr>
              <a:t> = radius;		</a:t>
            </a:r>
            <a:r>
              <a:rPr lang="en-AU" altLang="en-US" b="1" dirty="0">
                <a:solidFill>
                  <a:schemeClr val="bg1"/>
                </a:solidFill>
              </a:rPr>
              <a:t>// no need to call super()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80000"/>
              </a:lnSpc>
              <a:buNone/>
            </a:pPr>
            <a:endParaRPr lang="en-AU" alt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public double area()		</a:t>
            </a:r>
            <a:r>
              <a:rPr lang="en-AU" altLang="en-US" b="1" dirty="0">
                <a:solidFill>
                  <a:schemeClr val="bg1"/>
                </a:solidFill>
              </a:rPr>
              <a:t> 	// implementation required</a:t>
            </a:r>
            <a:endParaRPr lang="en-AU" alt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return PI * </a:t>
            </a:r>
            <a:r>
              <a:rPr lang="en-AU" altLang="en-US" dirty="0" err="1">
                <a:solidFill>
                  <a:schemeClr val="bg1"/>
                </a:solidFill>
              </a:rPr>
              <a:t>Math.pow</a:t>
            </a:r>
            <a:r>
              <a:rPr lang="en-AU" altLang="en-US" dirty="0">
                <a:solidFill>
                  <a:schemeClr val="bg1"/>
                </a:solidFill>
              </a:rPr>
              <a:t>(radius, 2);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80000"/>
              </a:lnSpc>
              <a:buNone/>
            </a:pPr>
            <a:endParaRPr lang="en-AU" alt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public double perimeter()		</a:t>
            </a:r>
            <a:r>
              <a:rPr lang="en-AU" altLang="en-US" b="1" dirty="0">
                <a:solidFill>
                  <a:schemeClr val="bg1"/>
                </a:solidFill>
              </a:rPr>
              <a:t>// implementation required</a:t>
            </a:r>
            <a:endParaRPr lang="en-AU" alt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return 2 * PI * radius;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80000"/>
              </a:lnSpc>
              <a:buNone/>
            </a:pPr>
            <a:endParaRPr lang="en-AU" alt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public double diameter()		// unique child method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{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    return 2 * radius;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724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Recap: Types Of Inheritance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457200" y="1228299"/>
          <a:ext cx="7977116" cy="4940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102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Multiple 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323941"/>
            <a:ext cx="8229600" cy="1299604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dirty="0">
                <a:solidFill>
                  <a:srgbClr val="0033CC"/>
                </a:solidFill>
              </a:rPr>
              <a:t>Multiple Inheritance – where a child class inherits from more than one parent class. </a:t>
            </a:r>
          </a:p>
          <a:p>
            <a:pPr marL="457200" lvl="1" indent="0" algn="ctr">
              <a:buNone/>
            </a:pPr>
            <a:endParaRPr lang="en-US" altLang="en-US" dirty="0">
              <a:solidFill>
                <a:srgbClr val="0033CC"/>
              </a:solidFill>
            </a:endParaRPr>
          </a:p>
          <a:p>
            <a:pPr marL="457200" lvl="1" indent="0" algn="ctr">
              <a:buNone/>
            </a:pPr>
            <a:r>
              <a:rPr lang="en-US" altLang="en-US" dirty="0">
                <a:solidFill>
                  <a:srgbClr val="0033CC"/>
                </a:solidFill>
              </a:rPr>
              <a:t>A child can implement multiple i</a:t>
            </a:r>
            <a:r>
              <a:rPr lang="en-US" altLang="en-US" b="1" dirty="0">
                <a:solidFill>
                  <a:srgbClr val="0033CC"/>
                </a:solidFill>
              </a:rPr>
              <a:t>nterfaces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6313569"/>
              </p:ext>
            </p:extLst>
          </p:nvPr>
        </p:nvGraphicFramePr>
        <p:xfrm>
          <a:off x="327546" y="3270131"/>
          <a:ext cx="8359254" cy="3313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256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Interface Vs Abstract Class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47005738"/>
              </p:ext>
            </p:extLst>
          </p:nvPr>
        </p:nvGraphicFramePr>
        <p:xfrm>
          <a:off x="723331" y="1651378"/>
          <a:ext cx="7478973" cy="4067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164488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Lecture Slide Template  IT</Template>
  <TotalTime>1094</TotalTime>
  <Words>515</Words>
  <Application>Microsoft Office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IT Lecture Slide Template  IT</vt:lpstr>
      <vt:lpstr>Interface</vt:lpstr>
      <vt:lpstr>More on Interface</vt:lpstr>
      <vt:lpstr>Example: Shape</vt:lpstr>
      <vt:lpstr>Shape Interface</vt:lpstr>
      <vt:lpstr>Child Class Circle: Inherits from Shape</vt:lpstr>
      <vt:lpstr>PowerPoint Presentation</vt:lpstr>
      <vt:lpstr>Recap: Types Of Inheritance</vt:lpstr>
      <vt:lpstr>Multiple Inheritance</vt:lpstr>
      <vt:lpstr>Interface Vs Abstract Class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Tracy Quick</cp:lastModifiedBy>
  <cp:revision>115</cp:revision>
  <cp:lastPrinted>2016-11-17T05:35:18Z</cp:lastPrinted>
  <dcterms:created xsi:type="dcterms:W3CDTF">2016-11-22T06:39:16Z</dcterms:created>
  <dcterms:modified xsi:type="dcterms:W3CDTF">2022-02-07T23:20:49Z</dcterms:modified>
</cp:coreProperties>
</file>