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343" r:id="rId2"/>
    <p:sldId id="344" r:id="rId3"/>
    <p:sldId id="345" r:id="rId4"/>
    <p:sldId id="367" r:id="rId5"/>
    <p:sldId id="368" r:id="rId6"/>
    <p:sldId id="366" r:id="rId7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  <a:srgbClr val="FF6600"/>
    <a:srgbClr val="F26721"/>
    <a:srgbClr val="0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9" autoAdjust="0"/>
  </p:normalViewPr>
  <p:slideViewPr>
    <p:cSldViewPr snapToGrid="0" snapToObjects="1">
      <p:cViewPr varScale="1">
        <p:scale>
          <a:sx n="79" d="100"/>
          <a:sy n="79" d="100"/>
        </p:scale>
        <p:origin x="6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Quick" userId="37594dbb-0f3e-468d-aa8b-fcd105ec1e7b" providerId="ADAL" clId="{2D95FCFD-455C-4432-8C80-600CC02628F2}"/>
    <pc:docChg chg="modSld">
      <pc:chgData name="Tracy Quick" userId="37594dbb-0f3e-468d-aa8b-fcd105ec1e7b" providerId="ADAL" clId="{2D95FCFD-455C-4432-8C80-600CC02628F2}" dt="2021-12-15T04:53:39.553" v="6" actId="207"/>
      <pc:docMkLst>
        <pc:docMk/>
      </pc:docMkLst>
      <pc:sldChg chg="modSp">
        <pc:chgData name="Tracy Quick" userId="37594dbb-0f3e-468d-aa8b-fcd105ec1e7b" providerId="ADAL" clId="{2D95FCFD-455C-4432-8C80-600CC02628F2}" dt="2021-12-15T04:53:21.566" v="1" actId="207"/>
        <pc:sldMkLst>
          <pc:docMk/>
          <pc:sldMk cId="824060193" sldId="343"/>
        </pc:sldMkLst>
        <pc:spChg chg="mod">
          <ac:chgData name="Tracy Quick" userId="37594dbb-0f3e-468d-aa8b-fcd105ec1e7b" providerId="ADAL" clId="{2D95FCFD-455C-4432-8C80-600CC02628F2}" dt="2021-12-15T04:53:01.685" v="0" actId="207"/>
          <ac:spMkLst>
            <pc:docMk/>
            <pc:sldMk cId="824060193" sldId="343"/>
            <ac:spMk id="3" creationId="{00000000-0000-0000-0000-000000000000}"/>
          </ac:spMkLst>
        </pc:spChg>
        <pc:spChg chg="mod">
          <ac:chgData name="Tracy Quick" userId="37594dbb-0f3e-468d-aa8b-fcd105ec1e7b" providerId="ADAL" clId="{2D95FCFD-455C-4432-8C80-600CC02628F2}" dt="2021-12-15T04:53:21.566" v="1" actId="207"/>
          <ac:spMkLst>
            <pc:docMk/>
            <pc:sldMk cId="824060193" sldId="343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2D95FCFD-455C-4432-8C80-600CC02628F2}" dt="2021-12-15T04:53:31.869" v="4" actId="207"/>
        <pc:sldMkLst>
          <pc:docMk/>
          <pc:sldMk cId="1185611614" sldId="345"/>
        </pc:sldMkLst>
        <pc:spChg chg="mod">
          <ac:chgData name="Tracy Quick" userId="37594dbb-0f3e-468d-aa8b-fcd105ec1e7b" providerId="ADAL" clId="{2D95FCFD-455C-4432-8C80-600CC02628F2}" dt="2021-12-15T04:53:27.252" v="2" actId="207"/>
          <ac:spMkLst>
            <pc:docMk/>
            <pc:sldMk cId="1185611614" sldId="345"/>
            <ac:spMk id="3" creationId="{00000000-0000-0000-0000-000000000000}"/>
          </ac:spMkLst>
        </pc:spChg>
        <pc:spChg chg="mod">
          <ac:chgData name="Tracy Quick" userId="37594dbb-0f3e-468d-aa8b-fcd105ec1e7b" providerId="ADAL" clId="{2D95FCFD-455C-4432-8C80-600CC02628F2}" dt="2021-12-15T04:53:31.869" v="4" actId="207"/>
          <ac:spMkLst>
            <pc:docMk/>
            <pc:sldMk cId="1185611614" sldId="345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2D95FCFD-455C-4432-8C80-600CC02628F2}" dt="2021-12-15T04:53:39.553" v="6" actId="207"/>
        <pc:sldMkLst>
          <pc:docMk/>
          <pc:sldMk cId="2362672724" sldId="367"/>
        </pc:sldMkLst>
        <pc:spChg chg="mod">
          <ac:chgData name="Tracy Quick" userId="37594dbb-0f3e-468d-aa8b-fcd105ec1e7b" providerId="ADAL" clId="{2D95FCFD-455C-4432-8C80-600CC02628F2}" dt="2021-12-15T04:53:35.845" v="5" actId="207"/>
          <ac:spMkLst>
            <pc:docMk/>
            <pc:sldMk cId="2362672724" sldId="367"/>
            <ac:spMk id="3" creationId="{00000000-0000-0000-0000-000000000000}"/>
          </ac:spMkLst>
        </pc:spChg>
        <pc:spChg chg="mod">
          <ac:chgData name="Tracy Quick" userId="37594dbb-0f3e-468d-aa8b-fcd105ec1e7b" providerId="ADAL" clId="{2D95FCFD-455C-4432-8C80-600CC02628F2}" dt="2021-12-15T04:53:39.553" v="6" actId="207"/>
          <ac:spMkLst>
            <pc:docMk/>
            <pc:sldMk cId="2362672724" sldId="367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7377-092D-7047-9027-A601A6B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1BB9-0D36-435A-816B-24CD570E02E7}" type="datetimeFigureOut">
              <a:rPr lang="en-AU" smtClean="0"/>
              <a:t>15/12/2021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8C614-F8AF-4649-A591-B73BEFC3F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F7383-3C4A-4AFE-A6B7-E0DB3031391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33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rgbClr val="F26721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d 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87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FBB6-441E-46C4-95E5-EE501C8A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53D1-C222-4606-93B7-C4DA4BDB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2D90-BE90-4530-90D8-FCD91B5A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35F-B0CC-4C75-9F8E-1E6A2ED5C88D}" type="datetimeFigureOut">
              <a:rPr lang="en-AU" smtClean="0"/>
              <a:t>15/12/2021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9FA5-5C03-428C-A04E-FDC6293C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5468-2907-42F4-B9F8-D9C8713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886D-CF6E-4424-8BE6-2D53A5B2F0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16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5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710" r:id="rId5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14901" y="4681182"/>
            <a:ext cx="3712192" cy="1787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Overloading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889108"/>
            <a:ext cx="8086299" cy="846053"/>
          </a:xfrm>
        </p:spPr>
        <p:txBody>
          <a:bodyPr/>
          <a:lstStyle/>
          <a:p>
            <a:r>
              <a:rPr lang="en-US" altLang="en-US" sz="3200" dirty="0">
                <a:solidFill>
                  <a:srgbClr val="0000FF"/>
                </a:solidFill>
              </a:rPr>
              <a:t>A method can be overloaded 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735161"/>
            <a:ext cx="8229600" cy="473387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600" dirty="0"/>
              <a:t>Java matches a method call to a method definition with the</a:t>
            </a:r>
          </a:p>
          <a:p>
            <a:pPr lvl="1"/>
            <a:r>
              <a:rPr lang="en-US" altLang="en-US" sz="2600" dirty="0"/>
              <a:t>name</a:t>
            </a:r>
          </a:p>
          <a:p>
            <a:pPr lvl="1"/>
            <a:r>
              <a:rPr lang="en-US" altLang="en-US" sz="2600" dirty="0"/>
              <a:t>parameters: number, type, and order</a:t>
            </a:r>
          </a:p>
          <a:p>
            <a:r>
              <a:rPr lang="en-US" altLang="en-US" sz="2600" dirty="0"/>
              <a:t>This is called the </a:t>
            </a:r>
            <a:r>
              <a:rPr lang="en-US" altLang="en-US" sz="2600" u="sng" dirty="0">
                <a:solidFill>
                  <a:srgbClr val="0000FF"/>
                </a:solidFill>
              </a:rPr>
              <a:t>signature</a:t>
            </a:r>
            <a:r>
              <a:rPr lang="en-US" altLang="en-US" sz="2600" dirty="0">
                <a:solidFill>
                  <a:srgbClr val="FF6600"/>
                </a:solidFill>
              </a:rPr>
              <a:t> </a:t>
            </a:r>
            <a:r>
              <a:rPr lang="en-US" altLang="en-US" sz="2600" dirty="0"/>
              <a:t>of the method. </a:t>
            </a:r>
          </a:p>
          <a:p>
            <a:r>
              <a:rPr lang="en-US" altLang="en-US" sz="2600" dirty="0"/>
              <a:t>More than one method can have the same name in a class or package</a:t>
            </a:r>
          </a:p>
          <a:p>
            <a:r>
              <a:rPr lang="en-US" altLang="en-US" sz="2600" dirty="0"/>
              <a:t>Method signature </a:t>
            </a:r>
            <a:r>
              <a:rPr lang="en-US" altLang="en-US" sz="2600" u="sng" dirty="0"/>
              <a:t>can not</a:t>
            </a:r>
            <a:r>
              <a:rPr lang="en-US" altLang="en-US" sz="2600" dirty="0"/>
              <a:t> be the same </a:t>
            </a:r>
            <a:r>
              <a:rPr lang="en-US" altLang="en-US" sz="2600" dirty="0" err="1"/>
              <a:t>ie</a:t>
            </a:r>
            <a:r>
              <a:rPr lang="en-US" altLang="en-US" sz="2600" dirty="0"/>
              <a:t> cannot have the exact same parameters</a:t>
            </a:r>
          </a:p>
          <a:p>
            <a:r>
              <a:rPr lang="en-US" altLang="en-US" sz="2600" dirty="0"/>
              <a:t>Example:</a:t>
            </a:r>
          </a:p>
          <a:p>
            <a:endParaRPr lang="en-US" altLang="en-US" sz="2600" dirty="0"/>
          </a:p>
          <a:p>
            <a:pPr marL="1314450" lvl="3" indent="0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sleep()</a:t>
            </a:r>
          </a:p>
          <a:p>
            <a:pPr marL="1314450" lvl="3" indent="0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sleep(</a:t>
            </a:r>
            <a:r>
              <a:rPr lang="en-US" altLang="en-US" sz="2600" dirty="0" err="1">
                <a:solidFill>
                  <a:schemeClr val="bg1"/>
                </a:solidFill>
              </a:rPr>
              <a:t>int</a:t>
            </a:r>
            <a:r>
              <a:rPr lang="en-US" altLang="en-US" sz="2600" dirty="0">
                <a:solidFill>
                  <a:schemeClr val="bg1"/>
                </a:solidFill>
              </a:rPr>
              <a:t> time)</a:t>
            </a:r>
          </a:p>
          <a:p>
            <a:pPr marL="1314450" lvl="3" indent="0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sleep(</a:t>
            </a:r>
            <a:r>
              <a:rPr lang="en-US" altLang="en-US" sz="2600" dirty="0" err="1">
                <a:solidFill>
                  <a:schemeClr val="bg1"/>
                </a:solidFill>
              </a:rPr>
              <a:t>boolean</a:t>
            </a:r>
            <a:r>
              <a:rPr lang="en-US" altLang="en-US" sz="2600" dirty="0">
                <a:solidFill>
                  <a:schemeClr val="bg1"/>
                </a:solidFill>
              </a:rPr>
              <a:t> stop)</a:t>
            </a:r>
          </a:p>
          <a:p>
            <a:pPr marL="1314450" lvl="3" indent="0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sleep(</a:t>
            </a:r>
            <a:r>
              <a:rPr lang="en-US" altLang="en-US" sz="2600" dirty="0" err="1">
                <a:solidFill>
                  <a:schemeClr val="bg1"/>
                </a:solidFill>
              </a:rPr>
              <a:t>int</a:t>
            </a:r>
            <a:r>
              <a:rPr lang="en-US" altLang="en-US" sz="2600" dirty="0">
                <a:solidFill>
                  <a:schemeClr val="bg1"/>
                </a:solidFill>
              </a:rPr>
              <a:t> start, </a:t>
            </a:r>
            <a:r>
              <a:rPr lang="en-US" altLang="en-US" sz="2600" dirty="0" err="1">
                <a:solidFill>
                  <a:schemeClr val="bg1"/>
                </a:solidFill>
              </a:rPr>
              <a:t>int</a:t>
            </a:r>
            <a:r>
              <a:rPr lang="en-US" altLang="en-US" sz="2600" dirty="0">
                <a:solidFill>
                  <a:schemeClr val="bg1"/>
                </a:solidFill>
              </a:rPr>
              <a:t> time)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406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610436" y="4449170"/>
            <a:ext cx="6127845" cy="1890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/>
          <p:cNvSpPr/>
          <p:nvPr/>
        </p:nvSpPr>
        <p:spPr>
          <a:xfrm>
            <a:off x="1610436" y="2593075"/>
            <a:ext cx="2702257" cy="1105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Overloading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28657"/>
            <a:ext cx="8113594" cy="641337"/>
          </a:xfrm>
        </p:spPr>
        <p:txBody>
          <a:bodyPr/>
          <a:lstStyle/>
          <a:p>
            <a:r>
              <a:rPr lang="en-US" altLang="en-US" dirty="0"/>
              <a:t>The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/>
              <a:t>Rectangle</a:t>
            </a:r>
            <a:r>
              <a:rPr lang="en-US" altLang="en-US" dirty="0">
                <a:solidFill>
                  <a:srgbClr val="00BEE0"/>
                </a:solidFill>
              </a:rPr>
              <a:t> </a:t>
            </a:r>
            <a:r>
              <a:rPr lang="en-US" altLang="en-US" dirty="0"/>
              <a:t>constructors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/>
              <a:t>are an example of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u="sng" dirty="0"/>
              <a:t>overloading 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169994"/>
            <a:ext cx="8229600" cy="416991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/>
              <a:t>Default constructor –</a:t>
            </a:r>
          </a:p>
          <a:p>
            <a:pPr>
              <a:lnSpc>
                <a:spcPct val="90000"/>
              </a:lnSpc>
            </a:pPr>
            <a:endParaRPr lang="en-US" altLang="en-US" b="1" dirty="0"/>
          </a:p>
          <a:p>
            <a:pPr marL="1257300" lvl="3" indent="0">
              <a:lnSpc>
                <a:spcPct val="90000"/>
              </a:lnSpc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public Rectangle()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      {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      }</a:t>
            </a:r>
          </a:p>
          <a:p>
            <a:pPr marL="857250" lvl="2" indent="0">
              <a:lnSpc>
                <a:spcPct val="90000"/>
              </a:lnSpc>
              <a:buNone/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b="1" dirty="0"/>
              <a:t>Alternate Constructor –</a:t>
            </a:r>
          </a:p>
          <a:p>
            <a:pPr>
              <a:lnSpc>
                <a:spcPct val="90000"/>
              </a:lnSpc>
            </a:pPr>
            <a:endParaRPr lang="en-US" altLang="en-US" b="1" dirty="0"/>
          </a:p>
          <a:p>
            <a:pPr marL="1257300" lvl="3" indent="0">
              <a:lnSpc>
                <a:spcPct val="90000"/>
              </a:lnSpc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public Rectangle(double length, double width)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      {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        </a:t>
            </a:r>
            <a:r>
              <a:rPr lang="en-US" altLang="en-US" dirty="0">
                <a:solidFill>
                  <a:schemeClr val="bg1"/>
                </a:solidFill>
              </a:rPr>
              <a:t>// </a:t>
            </a:r>
            <a:r>
              <a:rPr lang="en-US" altLang="en-US" dirty="0" err="1">
                <a:solidFill>
                  <a:schemeClr val="bg1"/>
                </a:solidFill>
              </a:rPr>
              <a:t>initialise</a:t>
            </a:r>
            <a:r>
              <a:rPr lang="en-US" altLang="en-US" dirty="0">
                <a:solidFill>
                  <a:schemeClr val="bg1"/>
                </a:solidFill>
              </a:rPr>
              <a:t> instance variables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</a:t>
            </a:r>
            <a:r>
              <a:rPr lang="en-US" altLang="en-US" dirty="0" err="1">
                <a:solidFill>
                  <a:schemeClr val="bg1"/>
                </a:solidFill>
              </a:rPr>
              <a:t>setLength</a:t>
            </a:r>
            <a:r>
              <a:rPr lang="en-US" altLang="en-US" dirty="0">
                <a:solidFill>
                  <a:schemeClr val="bg1"/>
                </a:solidFill>
              </a:rPr>
              <a:t>(length);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</a:t>
            </a:r>
            <a:r>
              <a:rPr lang="en-US" altLang="en-US" dirty="0" err="1">
                <a:solidFill>
                  <a:schemeClr val="bg1"/>
                </a:solidFill>
              </a:rPr>
              <a:t>setWidth</a:t>
            </a:r>
            <a:r>
              <a:rPr lang="en-US" altLang="en-US" dirty="0">
                <a:solidFill>
                  <a:schemeClr val="bg1"/>
                </a:solidFill>
              </a:rPr>
              <a:t>(width);</a:t>
            </a:r>
            <a:r>
              <a:rPr lang="en-US" altLang="en-US" sz="2200" dirty="0">
                <a:solidFill>
                  <a:schemeClr val="bg1"/>
                </a:solidFill>
              </a:rPr>
              <a:t>   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      }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943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Another Overloading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28657"/>
            <a:ext cx="8229600" cy="600394"/>
          </a:xfrm>
        </p:spPr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</a:rPr>
              <a:t>Consider a Calculator class: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456598"/>
            <a:ext cx="8229600" cy="3883316"/>
          </a:xfrm>
        </p:spPr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</a:rPr>
              <a:t>add()</a:t>
            </a:r>
          </a:p>
          <a:p>
            <a:pPr lvl="1"/>
            <a:r>
              <a:rPr lang="en-US" altLang="en-US" dirty="0"/>
              <a:t>This method would use attributes set in the constructor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0000FF"/>
                </a:solidFill>
              </a:rPr>
              <a:t>add(double number1, double number2)</a:t>
            </a:r>
          </a:p>
          <a:p>
            <a:pPr lvl="1"/>
            <a:r>
              <a:rPr lang="en-US" altLang="en-US" dirty="0"/>
              <a:t>This method would use arguments passed to the method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561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Use Overloading?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961335"/>
            <a:ext cx="8229600" cy="1134644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00FF"/>
                </a:solidFill>
              </a:rPr>
              <a:t>Increases Readability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Increases Flexibility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456598"/>
            <a:ext cx="8229600" cy="3883316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altLang="en-US" dirty="0"/>
              <a:t>Programmers can call the same method name with different types of data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0000FF"/>
                </a:solidFill>
              </a:rPr>
              <a:t>Example: </a:t>
            </a:r>
            <a:r>
              <a:rPr lang="en-US" altLang="en-US" dirty="0" err="1">
                <a:solidFill>
                  <a:srgbClr val="0000FF"/>
                </a:solidFill>
              </a:rPr>
              <a:t>println</a:t>
            </a:r>
            <a:r>
              <a:rPr lang="en-US" altLang="en-US" dirty="0">
                <a:solidFill>
                  <a:srgbClr val="0000FF"/>
                </a:solidFill>
              </a:rPr>
              <a:t>(“Hi”), </a:t>
            </a:r>
            <a:r>
              <a:rPr lang="en-US" altLang="en-US" dirty="0" err="1">
                <a:solidFill>
                  <a:srgbClr val="0000FF"/>
                </a:solidFill>
              </a:rPr>
              <a:t>println</a:t>
            </a:r>
            <a:r>
              <a:rPr lang="en-US" altLang="en-US" dirty="0">
                <a:solidFill>
                  <a:srgbClr val="0000FF"/>
                </a:solidFill>
              </a:rPr>
              <a:t>(58), </a:t>
            </a:r>
            <a:r>
              <a:rPr lang="en-US" altLang="en-US" dirty="0" err="1">
                <a:solidFill>
                  <a:srgbClr val="0000FF"/>
                </a:solidFill>
              </a:rPr>
              <a:t>println</a:t>
            </a:r>
            <a:r>
              <a:rPr lang="en-US" altLang="en-US" dirty="0">
                <a:solidFill>
                  <a:srgbClr val="0000FF"/>
                </a:solidFill>
              </a:rPr>
              <a:t>(7.75)</a:t>
            </a:r>
          </a:p>
          <a:p>
            <a:pPr lvl="1"/>
            <a:r>
              <a:rPr lang="en-US" altLang="en-US" dirty="0"/>
              <a:t>We use </a:t>
            </a:r>
            <a:r>
              <a:rPr lang="en-US" altLang="en-US" dirty="0" err="1"/>
              <a:t>println</a:t>
            </a:r>
            <a:r>
              <a:rPr lang="en-US" altLang="en-US" dirty="0"/>
              <a:t>() to print all kinds of data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 err="1"/>
              <a:t>println</a:t>
            </a:r>
            <a:r>
              <a:rPr lang="en-US" altLang="en-US" dirty="0"/>
              <a:t>() wasn’t overloaded we would need many method names instead:</a:t>
            </a:r>
          </a:p>
          <a:p>
            <a:pPr lvl="2"/>
            <a:r>
              <a:rPr lang="en-US" altLang="en-US" dirty="0" err="1"/>
              <a:t>printString</a:t>
            </a:r>
            <a:r>
              <a:rPr lang="en-US" altLang="en-US" dirty="0"/>
              <a:t>()</a:t>
            </a:r>
          </a:p>
          <a:p>
            <a:pPr lvl="2"/>
            <a:r>
              <a:rPr lang="en-US" altLang="en-US" dirty="0" err="1"/>
              <a:t>printInt</a:t>
            </a:r>
            <a:r>
              <a:rPr lang="en-US" altLang="en-US" dirty="0"/>
              <a:t>()</a:t>
            </a:r>
          </a:p>
          <a:p>
            <a:pPr lvl="2"/>
            <a:r>
              <a:rPr lang="en-US" altLang="en-US" dirty="0" err="1"/>
              <a:t>printDouble</a:t>
            </a:r>
            <a:r>
              <a:rPr lang="en-US" altLang="en-US" dirty="0"/>
              <a:t>()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267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Overloaded </a:t>
            </a:r>
            <a:r>
              <a:rPr lang="en-AU" dirty="0" err="1"/>
              <a:t>println</a:t>
            </a:r>
            <a:r>
              <a:rPr lang="en-AU" dirty="0"/>
              <a:t>() method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CD4FB1-FF19-4EEC-9F42-CBE6B3A92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128"/>
            <a:ext cx="9097645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1E2D-380C-4C30-84FE-BB07990C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dirty="0">
                <a:latin typeface="Arial"/>
                <a:cs typeface="Arial"/>
              </a:rPr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B8ECA-44F0-4041-941F-78C20D59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Here are some method headers.. </a:t>
            </a:r>
          </a:p>
          <a:p>
            <a:pPr marL="0" indent="0">
              <a:buNone/>
            </a:pPr>
            <a:endParaRPr lang="en-AU" dirty="0"/>
          </a:p>
          <a:p>
            <a:pPr marL="342900" lvl="1" indent="0">
              <a:buNone/>
            </a:pPr>
            <a:r>
              <a:rPr lang="en-AU" dirty="0"/>
              <a:t>A. public void print()</a:t>
            </a:r>
          </a:p>
          <a:p>
            <a:pPr marL="342900" lvl="1" indent="0">
              <a:buNone/>
            </a:pPr>
            <a:r>
              <a:rPr lang="en-AU" dirty="0"/>
              <a:t>B. public void print(String name)</a:t>
            </a:r>
          </a:p>
          <a:p>
            <a:pPr marL="342900" lvl="1" indent="0">
              <a:buNone/>
            </a:pPr>
            <a:r>
              <a:rPr lang="en-AU" dirty="0"/>
              <a:t>C. public void print(String date)</a:t>
            </a:r>
          </a:p>
          <a:p>
            <a:pPr marL="342900" lvl="1" indent="0">
              <a:buNone/>
            </a:pPr>
            <a:r>
              <a:rPr lang="en-AU" dirty="0"/>
              <a:t>D. public void print(String name, int number)</a:t>
            </a:r>
          </a:p>
          <a:p>
            <a:endParaRPr lang="en-AU" dirty="0"/>
          </a:p>
          <a:p>
            <a:r>
              <a:rPr lang="en-AU" dirty="0"/>
              <a:t>If these were in the same class, which are valid examples of overloading?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5201840"/>
      </p:ext>
    </p:extLst>
  </p:cSld>
  <p:clrMapOvr>
    <a:masterClrMapping/>
  </p:clrMapOvr>
</p:sld>
</file>

<file path=ppt/theme/theme1.xml><?xml version="1.0" encoding="utf-8"?>
<a:theme xmlns:a="http://schemas.openxmlformats.org/drawingml/2006/main" name="IT Lecture Slide Template  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Lecture Slide Template  IT</Template>
  <TotalTime>901</TotalTime>
  <Words>298</Words>
  <Application>Microsoft Office PowerPoint</Application>
  <PresentationFormat>On-screen Show (4:3)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IT Lecture Slide Template  IT</vt:lpstr>
      <vt:lpstr>Overloading</vt:lpstr>
      <vt:lpstr>Overloading Example</vt:lpstr>
      <vt:lpstr>Another Overloading Example</vt:lpstr>
      <vt:lpstr>Why Use Overloading?</vt:lpstr>
      <vt:lpstr>Overloaded println() method</vt:lpstr>
      <vt:lpstr>Overloading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Programming</dc:title>
  <dc:creator>build</dc:creator>
  <cp:lastModifiedBy>Tracy Quick</cp:lastModifiedBy>
  <cp:revision>62</cp:revision>
  <cp:lastPrinted>2016-11-17T05:35:18Z</cp:lastPrinted>
  <dcterms:created xsi:type="dcterms:W3CDTF">2016-11-22T06:39:16Z</dcterms:created>
  <dcterms:modified xsi:type="dcterms:W3CDTF">2021-12-15T04:54:00Z</dcterms:modified>
</cp:coreProperties>
</file>