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324" r:id="rId2"/>
    <p:sldId id="311" r:id="rId3"/>
    <p:sldId id="362" r:id="rId4"/>
    <p:sldId id="379" r:id="rId5"/>
    <p:sldId id="363" r:id="rId6"/>
    <p:sldId id="364" r:id="rId7"/>
    <p:sldId id="326" r:id="rId8"/>
    <p:sldId id="328" r:id="rId9"/>
    <p:sldId id="367" r:id="rId10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36DE"/>
    <a:srgbClr val="FF6600"/>
    <a:srgbClr val="F26721"/>
    <a:srgbClr val="00B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29" autoAdjust="0"/>
  </p:normalViewPr>
  <p:slideViewPr>
    <p:cSldViewPr snapToGrid="0" snapToObjects="1">
      <p:cViewPr varScale="1">
        <p:scale>
          <a:sx n="79" d="100"/>
          <a:sy n="79" d="100"/>
        </p:scale>
        <p:origin x="63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-3870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cy Quick" userId="37594dbb-0f3e-468d-aa8b-fcd105ec1e7b" providerId="ADAL" clId="{34F0C0CE-BC82-4B9F-BE46-D176935660E7}"/>
    <pc:docChg chg="modSld">
      <pc:chgData name="Tracy Quick" userId="37594dbb-0f3e-468d-aa8b-fcd105ec1e7b" providerId="ADAL" clId="{34F0C0CE-BC82-4B9F-BE46-D176935660E7}" dt="2021-12-14T22:39:05.009" v="14" actId="207"/>
      <pc:docMkLst>
        <pc:docMk/>
      </pc:docMkLst>
      <pc:sldChg chg="modSp">
        <pc:chgData name="Tracy Quick" userId="37594dbb-0f3e-468d-aa8b-fcd105ec1e7b" providerId="ADAL" clId="{34F0C0CE-BC82-4B9F-BE46-D176935660E7}" dt="2021-12-14T22:38:21.843" v="5" actId="207"/>
        <pc:sldMkLst>
          <pc:docMk/>
          <pc:sldMk cId="3760226385" sldId="311"/>
        </pc:sldMkLst>
        <pc:spChg chg="mod">
          <ac:chgData name="Tracy Quick" userId="37594dbb-0f3e-468d-aa8b-fcd105ec1e7b" providerId="ADAL" clId="{34F0C0CE-BC82-4B9F-BE46-D176935660E7}" dt="2021-12-14T22:38:16.299" v="2" actId="207"/>
          <ac:spMkLst>
            <pc:docMk/>
            <pc:sldMk cId="3760226385" sldId="311"/>
            <ac:spMk id="8" creationId="{00000000-0000-0000-0000-000000000000}"/>
          </ac:spMkLst>
        </pc:spChg>
        <pc:spChg chg="mod">
          <ac:chgData name="Tracy Quick" userId="37594dbb-0f3e-468d-aa8b-fcd105ec1e7b" providerId="ADAL" clId="{34F0C0CE-BC82-4B9F-BE46-D176935660E7}" dt="2021-12-14T22:38:21.843" v="5" actId="207"/>
          <ac:spMkLst>
            <pc:docMk/>
            <pc:sldMk cId="3760226385" sldId="311"/>
            <ac:spMk id="9" creationId="{00000000-0000-0000-0000-000000000000}"/>
          </ac:spMkLst>
        </pc:spChg>
      </pc:sldChg>
      <pc:sldChg chg="modSp">
        <pc:chgData name="Tracy Quick" userId="37594dbb-0f3e-468d-aa8b-fcd105ec1e7b" providerId="ADAL" clId="{34F0C0CE-BC82-4B9F-BE46-D176935660E7}" dt="2021-12-14T22:38:09.934" v="1" actId="207"/>
        <pc:sldMkLst>
          <pc:docMk/>
          <pc:sldMk cId="493551747" sldId="324"/>
        </pc:sldMkLst>
        <pc:graphicFrameChg chg="mod">
          <ac:chgData name="Tracy Quick" userId="37594dbb-0f3e-468d-aa8b-fcd105ec1e7b" providerId="ADAL" clId="{34F0C0CE-BC82-4B9F-BE46-D176935660E7}" dt="2021-12-14T22:38:09.934" v="1" actId="207"/>
          <ac:graphicFrameMkLst>
            <pc:docMk/>
            <pc:sldMk cId="493551747" sldId="324"/>
            <ac:graphicFrameMk id="7" creationId="{00000000-0000-0000-0000-000000000000}"/>
          </ac:graphicFrameMkLst>
        </pc:graphicFrameChg>
      </pc:sldChg>
      <pc:sldChg chg="modSp">
        <pc:chgData name="Tracy Quick" userId="37594dbb-0f3e-468d-aa8b-fcd105ec1e7b" providerId="ADAL" clId="{34F0C0CE-BC82-4B9F-BE46-D176935660E7}" dt="2021-12-14T22:39:05.009" v="14" actId="207"/>
        <pc:sldMkLst>
          <pc:docMk/>
          <pc:sldMk cId="748417834" sldId="326"/>
        </pc:sldMkLst>
        <pc:spChg chg="mod">
          <ac:chgData name="Tracy Quick" userId="37594dbb-0f3e-468d-aa8b-fcd105ec1e7b" providerId="ADAL" clId="{34F0C0CE-BC82-4B9F-BE46-D176935660E7}" dt="2021-12-14T22:39:05.009" v="14" actId="207"/>
          <ac:spMkLst>
            <pc:docMk/>
            <pc:sldMk cId="748417834" sldId="326"/>
            <ac:spMk id="3" creationId="{00000000-0000-0000-0000-000000000000}"/>
          </ac:spMkLst>
        </pc:spChg>
      </pc:sldChg>
      <pc:sldChg chg="modSp">
        <pc:chgData name="Tracy Quick" userId="37594dbb-0f3e-468d-aa8b-fcd105ec1e7b" providerId="ADAL" clId="{34F0C0CE-BC82-4B9F-BE46-D176935660E7}" dt="2021-12-14T22:38:31.948" v="9" actId="207"/>
        <pc:sldMkLst>
          <pc:docMk/>
          <pc:sldMk cId="2083064895" sldId="362"/>
        </pc:sldMkLst>
        <pc:spChg chg="mod">
          <ac:chgData name="Tracy Quick" userId="37594dbb-0f3e-468d-aa8b-fcd105ec1e7b" providerId="ADAL" clId="{34F0C0CE-BC82-4B9F-BE46-D176935660E7}" dt="2021-12-14T22:38:31.948" v="9" actId="207"/>
          <ac:spMkLst>
            <pc:docMk/>
            <pc:sldMk cId="2083064895" sldId="362"/>
            <ac:spMk id="3" creationId="{00000000-0000-0000-0000-000000000000}"/>
          </ac:spMkLst>
        </pc:spChg>
      </pc:sldChg>
      <pc:sldChg chg="modSp">
        <pc:chgData name="Tracy Quick" userId="37594dbb-0f3e-468d-aa8b-fcd105ec1e7b" providerId="ADAL" clId="{34F0C0CE-BC82-4B9F-BE46-D176935660E7}" dt="2021-12-14T22:38:54.542" v="13" actId="113"/>
        <pc:sldMkLst>
          <pc:docMk/>
          <pc:sldMk cId="4233637276" sldId="379"/>
        </pc:sldMkLst>
        <pc:spChg chg="mod">
          <ac:chgData name="Tracy Quick" userId="37594dbb-0f3e-468d-aa8b-fcd105ec1e7b" providerId="ADAL" clId="{34F0C0CE-BC82-4B9F-BE46-D176935660E7}" dt="2021-12-14T22:38:37.036" v="10" actId="207"/>
          <ac:spMkLst>
            <pc:docMk/>
            <pc:sldMk cId="4233637276" sldId="379"/>
            <ac:spMk id="3" creationId="{45933B29-79E3-46CA-BF5A-F8128FC05D04}"/>
          </ac:spMkLst>
        </pc:spChg>
        <pc:spChg chg="mod">
          <ac:chgData name="Tracy Quick" userId="37594dbb-0f3e-468d-aa8b-fcd105ec1e7b" providerId="ADAL" clId="{34F0C0CE-BC82-4B9F-BE46-D176935660E7}" dt="2021-12-14T22:38:54.542" v="13" actId="113"/>
          <ac:spMkLst>
            <pc:docMk/>
            <pc:sldMk cId="4233637276" sldId="379"/>
            <ac:spMk id="4" creationId="{DACD327D-C8E8-460A-B6B7-9C57F66E01C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00DF16-5CB1-4886-A9A4-21B06A98E7AE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95647156-AAAA-4FF9-A256-D38A98F84940}">
      <dgm:prSet phldrT="[Text]"/>
      <dgm:spPr/>
      <dgm:t>
        <a:bodyPr/>
        <a:lstStyle/>
        <a:p>
          <a:r>
            <a:rPr lang="en-AU" dirty="0"/>
            <a:t>Primitive</a:t>
          </a:r>
        </a:p>
      </dgm:t>
    </dgm:pt>
    <dgm:pt modelId="{9E7420C5-B4B4-4BEB-AB98-2F1C5FEB4813}" type="parTrans" cxnId="{AF342929-D466-4080-8C2E-85A600DF1C4B}">
      <dgm:prSet/>
      <dgm:spPr/>
      <dgm:t>
        <a:bodyPr/>
        <a:lstStyle/>
        <a:p>
          <a:endParaRPr lang="en-AU"/>
        </a:p>
      </dgm:t>
    </dgm:pt>
    <dgm:pt modelId="{03CD5733-5C49-4243-A7F9-F677E9FE4AA7}" type="sibTrans" cxnId="{AF342929-D466-4080-8C2E-85A600DF1C4B}">
      <dgm:prSet/>
      <dgm:spPr/>
      <dgm:t>
        <a:bodyPr/>
        <a:lstStyle/>
        <a:p>
          <a:endParaRPr lang="en-AU"/>
        </a:p>
      </dgm:t>
    </dgm:pt>
    <dgm:pt modelId="{5226D90D-9F68-44F7-AFC5-88A8FE67F375}">
      <dgm:prSet phldrT="[Text]"/>
      <dgm:spPr/>
      <dgm:t>
        <a:bodyPr/>
        <a:lstStyle/>
        <a:p>
          <a:r>
            <a:rPr lang="en-AU" dirty="0"/>
            <a:t>These data types are defined by the Java language</a:t>
          </a:r>
        </a:p>
      </dgm:t>
    </dgm:pt>
    <dgm:pt modelId="{CF9EB736-6BF9-4351-9E64-DBD02DA1AAC5}" type="parTrans" cxnId="{37F326B2-3A8C-4420-95B4-8E77D42712AC}">
      <dgm:prSet/>
      <dgm:spPr/>
      <dgm:t>
        <a:bodyPr/>
        <a:lstStyle/>
        <a:p>
          <a:endParaRPr lang="en-AU"/>
        </a:p>
      </dgm:t>
    </dgm:pt>
    <dgm:pt modelId="{75CC73DA-CF1B-4E19-8E4C-C00C09BE892C}" type="sibTrans" cxnId="{37F326B2-3A8C-4420-95B4-8E77D42712AC}">
      <dgm:prSet/>
      <dgm:spPr/>
      <dgm:t>
        <a:bodyPr/>
        <a:lstStyle/>
        <a:p>
          <a:endParaRPr lang="en-AU"/>
        </a:p>
      </dgm:t>
    </dgm:pt>
    <dgm:pt modelId="{2B1B887F-3E67-4369-B05A-6E8F5013EF53}">
      <dgm:prSet phldrT="[Text]"/>
      <dgm:spPr/>
      <dgm:t>
        <a:bodyPr/>
        <a:lstStyle/>
        <a:p>
          <a:r>
            <a:rPr lang="en-AU" dirty="0"/>
            <a:t>Reference</a:t>
          </a:r>
        </a:p>
      </dgm:t>
    </dgm:pt>
    <dgm:pt modelId="{B4646E1E-CFB7-41FE-ABF7-157F85E999C6}" type="parTrans" cxnId="{4A41BB44-604A-4226-959C-3F509741BA89}">
      <dgm:prSet/>
      <dgm:spPr/>
      <dgm:t>
        <a:bodyPr/>
        <a:lstStyle/>
        <a:p>
          <a:endParaRPr lang="en-AU"/>
        </a:p>
      </dgm:t>
    </dgm:pt>
    <dgm:pt modelId="{BEC7C8F7-4DE7-437D-A12C-392AD341D757}" type="sibTrans" cxnId="{4A41BB44-604A-4226-959C-3F509741BA89}">
      <dgm:prSet/>
      <dgm:spPr/>
      <dgm:t>
        <a:bodyPr/>
        <a:lstStyle/>
        <a:p>
          <a:endParaRPr lang="en-AU"/>
        </a:p>
      </dgm:t>
    </dgm:pt>
    <dgm:pt modelId="{EE5DBB9F-94DD-4312-9733-F5CC6F04C063}">
      <dgm:prSet phldrT="[Text]"/>
      <dgm:spPr/>
      <dgm:t>
        <a:bodyPr/>
        <a:lstStyle/>
        <a:p>
          <a:r>
            <a:rPr lang="en-AU" dirty="0"/>
            <a:t>These are classes defined in the Java Class Library or in your projects</a:t>
          </a:r>
        </a:p>
      </dgm:t>
    </dgm:pt>
    <dgm:pt modelId="{EBE6D7F8-81F0-41C7-B3E2-7E226C7E00E0}" type="parTrans" cxnId="{5E2A92DE-F701-451A-B154-CA11B385099C}">
      <dgm:prSet/>
      <dgm:spPr/>
      <dgm:t>
        <a:bodyPr/>
        <a:lstStyle/>
        <a:p>
          <a:endParaRPr lang="en-AU"/>
        </a:p>
      </dgm:t>
    </dgm:pt>
    <dgm:pt modelId="{263A3B00-6FE8-4B33-B4AE-0420378A3991}" type="sibTrans" cxnId="{5E2A92DE-F701-451A-B154-CA11B385099C}">
      <dgm:prSet/>
      <dgm:spPr/>
      <dgm:t>
        <a:bodyPr/>
        <a:lstStyle/>
        <a:p>
          <a:endParaRPr lang="en-AU"/>
        </a:p>
      </dgm:t>
    </dgm:pt>
    <dgm:pt modelId="{D795DDDF-006D-4805-83E2-06D02E9332A8}">
      <dgm:prSet/>
      <dgm:spPr/>
      <dgm:t>
        <a:bodyPr/>
        <a:lstStyle/>
        <a:p>
          <a:r>
            <a:rPr lang="en-AU"/>
            <a:t>For example, </a:t>
          </a:r>
          <a:r>
            <a:rPr lang="en-AU">
              <a:solidFill>
                <a:srgbClr val="FF0000"/>
              </a:solidFill>
            </a:rPr>
            <a:t>int</a:t>
          </a:r>
          <a:r>
            <a:rPr lang="en-AU"/>
            <a:t>, </a:t>
          </a:r>
          <a:r>
            <a:rPr lang="en-AU">
              <a:solidFill>
                <a:srgbClr val="FF0000"/>
              </a:solidFill>
            </a:rPr>
            <a:t>double</a:t>
          </a:r>
          <a:r>
            <a:rPr lang="en-AU"/>
            <a:t>, </a:t>
          </a:r>
          <a:r>
            <a:rPr lang="en-AU">
              <a:solidFill>
                <a:srgbClr val="FF0000"/>
              </a:solidFill>
            </a:rPr>
            <a:t>boolean</a:t>
          </a:r>
          <a:r>
            <a:rPr lang="en-AU"/>
            <a:t>, </a:t>
          </a:r>
          <a:r>
            <a:rPr lang="en-AU">
              <a:solidFill>
                <a:srgbClr val="FF0000"/>
              </a:solidFill>
            </a:rPr>
            <a:t>char</a:t>
          </a:r>
          <a:endParaRPr lang="en-AU" dirty="0">
            <a:solidFill>
              <a:srgbClr val="FF0000"/>
            </a:solidFill>
          </a:endParaRPr>
        </a:p>
      </dgm:t>
    </dgm:pt>
    <dgm:pt modelId="{1B07917E-042F-4207-B089-31A8CAEDC858}" type="parTrans" cxnId="{A8DB0930-302D-4C97-8038-E46B52D78DCA}">
      <dgm:prSet/>
      <dgm:spPr/>
      <dgm:t>
        <a:bodyPr/>
        <a:lstStyle/>
        <a:p>
          <a:endParaRPr lang="en-AU"/>
        </a:p>
      </dgm:t>
    </dgm:pt>
    <dgm:pt modelId="{13C4D91E-7BF8-4758-94F1-41B1C96B503A}" type="sibTrans" cxnId="{A8DB0930-302D-4C97-8038-E46B52D78DCA}">
      <dgm:prSet/>
      <dgm:spPr/>
      <dgm:t>
        <a:bodyPr/>
        <a:lstStyle/>
        <a:p>
          <a:endParaRPr lang="en-AU"/>
        </a:p>
      </dgm:t>
    </dgm:pt>
    <dgm:pt modelId="{F641B995-28D3-480B-9BA2-1788558AE550}">
      <dgm:prSet/>
      <dgm:spPr/>
      <dgm:t>
        <a:bodyPr/>
        <a:lstStyle/>
        <a:p>
          <a:r>
            <a:rPr lang="en-AU" b="1" dirty="0"/>
            <a:t>They are displayed in red in </a:t>
          </a:r>
          <a:r>
            <a:rPr lang="en-AU" b="1" dirty="0" err="1"/>
            <a:t>BlueJ</a:t>
          </a:r>
          <a:endParaRPr lang="en-AU" b="1" dirty="0"/>
        </a:p>
      </dgm:t>
    </dgm:pt>
    <dgm:pt modelId="{9B9C2976-EE66-4EDF-A238-573B906A91B7}" type="parTrans" cxnId="{D10AA8E4-C7FA-4A76-9648-FC0D05F1D3CF}">
      <dgm:prSet/>
      <dgm:spPr/>
      <dgm:t>
        <a:bodyPr/>
        <a:lstStyle/>
        <a:p>
          <a:endParaRPr lang="en-AU"/>
        </a:p>
      </dgm:t>
    </dgm:pt>
    <dgm:pt modelId="{5B86DB36-798A-4899-859A-E9204DEE9EED}" type="sibTrans" cxnId="{D10AA8E4-C7FA-4A76-9648-FC0D05F1D3CF}">
      <dgm:prSet/>
      <dgm:spPr/>
      <dgm:t>
        <a:bodyPr/>
        <a:lstStyle/>
        <a:p>
          <a:endParaRPr lang="en-AU"/>
        </a:p>
      </dgm:t>
    </dgm:pt>
    <dgm:pt modelId="{09CCAF5F-24D1-4319-9D78-16D22FCA0CB7}">
      <dgm:prSet/>
      <dgm:spPr/>
      <dgm:t>
        <a:bodyPr/>
        <a:lstStyle/>
        <a:p>
          <a:r>
            <a:rPr lang="en-AU" dirty="0"/>
            <a:t>They only hold data values, there is no associated methods</a:t>
          </a:r>
        </a:p>
      </dgm:t>
    </dgm:pt>
    <dgm:pt modelId="{9042E426-C954-4DB2-B816-D24CDCF3CF00}" type="parTrans" cxnId="{F9AE49CA-4E75-4A9D-8FFD-04FE84B2263A}">
      <dgm:prSet/>
      <dgm:spPr/>
      <dgm:t>
        <a:bodyPr/>
        <a:lstStyle/>
        <a:p>
          <a:endParaRPr lang="en-AU"/>
        </a:p>
      </dgm:t>
    </dgm:pt>
    <dgm:pt modelId="{B8B372A6-F367-416E-BBE1-1F90ED216ECE}" type="sibTrans" cxnId="{F9AE49CA-4E75-4A9D-8FFD-04FE84B2263A}">
      <dgm:prSet/>
      <dgm:spPr/>
      <dgm:t>
        <a:bodyPr/>
        <a:lstStyle/>
        <a:p>
          <a:endParaRPr lang="en-AU"/>
        </a:p>
      </dgm:t>
    </dgm:pt>
    <dgm:pt modelId="{4F63FCCF-08FD-424B-B1F9-34F24402DABE}">
      <dgm:prSet/>
      <dgm:spPr/>
      <dgm:t>
        <a:bodyPr/>
        <a:lstStyle/>
        <a:p>
          <a:r>
            <a:rPr lang="en-AU" dirty="0"/>
            <a:t>For example, </a:t>
          </a:r>
          <a:r>
            <a:rPr lang="en-AU" dirty="0">
              <a:solidFill>
                <a:srgbClr val="3636DE"/>
              </a:solidFill>
            </a:rPr>
            <a:t>String</a:t>
          </a:r>
          <a:r>
            <a:rPr lang="en-AU" dirty="0"/>
            <a:t>, </a:t>
          </a:r>
          <a:r>
            <a:rPr lang="en-AU" dirty="0">
              <a:solidFill>
                <a:srgbClr val="3636DE"/>
              </a:solidFill>
            </a:rPr>
            <a:t>Scanner</a:t>
          </a:r>
          <a:r>
            <a:rPr lang="en-AU" dirty="0"/>
            <a:t>, </a:t>
          </a:r>
          <a:r>
            <a:rPr lang="en-AU" dirty="0">
              <a:solidFill>
                <a:srgbClr val="3636DE"/>
              </a:solidFill>
            </a:rPr>
            <a:t>System</a:t>
          </a:r>
        </a:p>
      </dgm:t>
    </dgm:pt>
    <dgm:pt modelId="{70E8696B-9A68-40AC-B242-3F9535DB3CF3}" type="parTrans" cxnId="{9694117B-AA45-4174-8E53-4459AF35F30E}">
      <dgm:prSet/>
      <dgm:spPr/>
      <dgm:t>
        <a:bodyPr/>
        <a:lstStyle/>
        <a:p>
          <a:endParaRPr lang="en-AU"/>
        </a:p>
      </dgm:t>
    </dgm:pt>
    <dgm:pt modelId="{CC7FE8E2-D21D-4850-882C-2676E63FC215}" type="sibTrans" cxnId="{9694117B-AA45-4174-8E53-4459AF35F30E}">
      <dgm:prSet/>
      <dgm:spPr/>
      <dgm:t>
        <a:bodyPr/>
        <a:lstStyle/>
        <a:p>
          <a:endParaRPr lang="en-AU"/>
        </a:p>
      </dgm:t>
    </dgm:pt>
    <dgm:pt modelId="{A9E194D7-DD20-4EC0-A106-6F8704DC8EAC}">
      <dgm:prSet/>
      <dgm:spPr/>
      <dgm:t>
        <a:bodyPr/>
        <a:lstStyle/>
        <a:p>
          <a:r>
            <a:rPr lang="en-AU"/>
            <a:t>They always have a Capital Letter</a:t>
          </a:r>
          <a:endParaRPr lang="en-AU" dirty="0"/>
        </a:p>
      </dgm:t>
    </dgm:pt>
    <dgm:pt modelId="{27662081-E670-4C40-825E-50B7E6843A34}" type="parTrans" cxnId="{0720C713-51BC-4AB4-A7D6-56DFA74400E1}">
      <dgm:prSet/>
      <dgm:spPr/>
      <dgm:t>
        <a:bodyPr/>
        <a:lstStyle/>
        <a:p>
          <a:endParaRPr lang="en-AU"/>
        </a:p>
      </dgm:t>
    </dgm:pt>
    <dgm:pt modelId="{108C8A44-6691-4670-9292-C65D111D61BB}" type="sibTrans" cxnId="{0720C713-51BC-4AB4-A7D6-56DFA74400E1}">
      <dgm:prSet/>
      <dgm:spPr/>
      <dgm:t>
        <a:bodyPr/>
        <a:lstStyle/>
        <a:p>
          <a:endParaRPr lang="en-AU"/>
        </a:p>
      </dgm:t>
    </dgm:pt>
    <dgm:pt modelId="{26915909-9499-4D97-9B83-1DD93C14E944}" type="pres">
      <dgm:prSet presAssocID="{2700DF16-5CB1-4886-A9A4-21B06A98E7AE}" presName="Name0" presStyleCnt="0">
        <dgm:presLayoutVars>
          <dgm:dir/>
          <dgm:animLvl val="lvl"/>
          <dgm:resizeHandles/>
        </dgm:presLayoutVars>
      </dgm:prSet>
      <dgm:spPr/>
    </dgm:pt>
    <dgm:pt modelId="{70870F5E-D6E0-421B-84D6-AC9FCCD23C1F}" type="pres">
      <dgm:prSet presAssocID="{95647156-AAAA-4FF9-A256-D38A98F84940}" presName="linNode" presStyleCnt="0"/>
      <dgm:spPr/>
    </dgm:pt>
    <dgm:pt modelId="{EB44A2FD-5C3C-47F1-91B9-8A7F1C232152}" type="pres">
      <dgm:prSet presAssocID="{95647156-AAAA-4FF9-A256-D38A98F84940}" presName="parentShp" presStyleLbl="node1" presStyleIdx="0" presStyleCnt="2">
        <dgm:presLayoutVars>
          <dgm:bulletEnabled val="1"/>
        </dgm:presLayoutVars>
      </dgm:prSet>
      <dgm:spPr/>
    </dgm:pt>
    <dgm:pt modelId="{AFF30425-E1E4-4C94-84E1-8759A8B44E28}" type="pres">
      <dgm:prSet presAssocID="{95647156-AAAA-4FF9-A256-D38A98F84940}" presName="childShp" presStyleLbl="bgAccFollowNode1" presStyleIdx="0" presStyleCnt="2">
        <dgm:presLayoutVars>
          <dgm:bulletEnabled val="1"/>
        </dgm:presLayoutVars>
      </dgm:prSet>
      <dgm:spPr/>
    </dgm:pt>
    <dgm:pt modelId="{423B19C4-2615-42DC-AE34-8CB066E89A63}" type="pres">
      <dgm:prSet presAssocID="{03CD5733-5C49-4243-A7F9-F677E9FE4AA7}" presName="spacing" presStyleCnt="0"/>
      <dgm:spPr/>
    </dgm:pt>
    <dgm:pt modelId="{1362EAC8-A07B-45C5-BFD6-DCAE42AED736}" type="pres">
      <dgm:prSet presAssocID="{2B1B887F-3E67-4369-B05A-6E8F5013EF53}" presName="linNode" presStyleCnt="0"/>
      <dgm:spPr/>
    </dgm:pt>
    <dgm:pt modelId="{56AB942A-46BB-4115-99A8-5471F3A4279B}" type="pres">
      <dgm:prSet presAssocID="{2B1B887F-3E67-4369-B05A-6E8F5013EF53}" presName="parentShp" presStyleLbl="node1" presStyleIdx="1" presStyleCnt="2">
        <dgm:presLayoutVars>
          <dgm:bulletEnabled val="1"/>
        </dgm:presLayoutVars>
      </dgm:prSet>
      <dgm:spPr/>
    </dgm:pt>
    <dgm:pt modelId="{D4F56F55-3CB7-4265-B97F-2D00BF0B5810}" type="pres">
      <dgm:prSet presAssocID="{2B1B887F-3E67-4369-B05A-6E8F5013EF53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4EF5A806-8DF4-4E37-B10D-9884716D4A79}" type="presOf" srcId="{EE5DBB9F-94DD-4312-9733-F5CC6F04C063}" destId="{D4F56F55-3CB7-4265-B97F-2D00BF0B5810}" srcOrd="0" destOrd="0" presId="urn:microsoft.com/office/officeart/2005/8/layout/vList6"/>
    <dgm:cxn modelId="{0720C713-51BC-4AB4-A7D6-56DFA74400E1}" srcId="{2B1B887F-3E67-4369-B05A-6E8F5013EF53}" destId="{A9E194D7-DD20-4EC0-A106-6F8704DC8EAC}" srcOrd="2" destOrd="0" parTransId="{27662081-E670-4C40-825E-50B7E6843A34}" sibTransId="{108C8A44-6691-4670-9292-C65D111D61BB}"/>
    <dgm:cxn modelId="{AF342929-D466-4080-8C2E-85A600DF1C4B}" srcId="{2700DF16-5CB1-4886-A9A4-21B06A98E7AE}" destId="{95647156-AAAA-4FF9-A256-D38A98F84940}" srcOrd="0" destOrd="0" parTransId="{9E7420C5-B4B4-4BEB-AB98-2F1C5FEB4813}" sibTransId="{03CD5733-5C49-4243-A7F9-F677E9FE4AA7}"/>
    <dgm:cxn modelId="{A8DB0930-302D-4C97-8038-E46B52D78DCA}" srcId="{95647156-AAAA-4FF9-A256-D38A98F84940}" destId="{D795DDDF-006D-4805-83E2-06D02E9332A8}" srcOrd="1" destOrd="0" parTransId="{1B07917E-042F-4207-B089-31A8CAEDC858}" sibTransId="{13C4D91E-7BF8-4758-94F1-41B1C96B503A}"/>
    <dgm:cxn modelId="{E12D003E-394F-499A-885A-6D1FD5002FBD}" type="presOf" srcId="{A9E194D7-DD20-4EC0-A106-6F8704DC8EAC}" destId="{D4F56F55-3CB7-4265-B97F-2D00BF0B5810}" srcOrd="0" destOrd="2" presId="urn:microsoft.com/office/officeart/2005/8/layout/vList6"/>
    <dgm:cxn modelId="{4A41BB44-604A-4226-959C-3F509741BA89}" srcId="{2700DF16-5CB1-4886-A9A4-21B06A98E7AE}" destId="{2B1B887F-3E67-4369-B05A-6E8F5013EF53}" srcOrd="1" destOrd="0" parTransId="{B4646E1E-CFB7-41FE-ABF7-157F85E999C6}" sibTransId="{BEC7C8F7-4DE7-437D-A12C-392AD341D757}"/>
    <dgm:cxn modelId="{9694117B-AA45-4174-8E53-4459AF35F30E}" srcId="{2B1B887F-3E67-4369-B05A-6E8F5013EF53}" destId="{4F63FCCF-08FD-424B-B1F9-34F24402DABE}" srcOrd="1" destOrd="0" parTransId="{70E8696B-9A68-40AC-B242-3F9535DB3CF3}" sibTransId="{CC7FE8E2-D21D-4850-882C-2676E63FC215}"/>
    <dgm:cxn modelId="{E58E697D-4A11-4B96-9CEF-A6B6FA511A90}" type="presOf" srcId="{F641B995-28D3-480B-9BA2-1788558AE550}" destId="{AFF30425-E1E4-4C94-84E1-8759A8B44E28}" srcOrd="0" destOrd="2" presId="urn:microsoft.com/office/officeart/2005/8/layout/vList6"/>
    <dgm:cxn modelId="{F877E292-69D2-46A4-97CD-FD1C9F229689}" type="presOf" srcId="{4F63FCCF-08FD-424B-B1F9-34F24402DABE}" destId="{D4F56F55-3CB7-4265-B97F-2D00BF0B5810}" srcOrd="0" destOrd="1" presId="urn:microsoft.com/office/officeart/2005/8/layout/vList6"/>
    <dgm:cxn modelId="{37F326B2-3A8C-4420-95B4-8E77D42712AC}" srcId="{95647156-AAAA-4FF9-A256-D38A98F84940}" destId="{5226D90D-9F68-44F7-AFC5-88A8FE67F375}" srcOrd="0" destOrd="0" parTransId="{CF9EB736-6BF9-4351-9E64-DBD02DA1AAC5}" sibTransId="{75CC73DA-CF1B-4E19-8E4C-C00C09BE892C}"/>
    <dgm:cxn modelId="{2B0FDCB3-515D-48A2-9D91-6F4A7795AACD}" type="presOf" srcId="{2700DF16-5CB1-4886-A9A4-21B06A98E7AE}" destId="{26915909-9499-4D97-9B83-1DD93C14E944}" srcOrd="0" destOrd="0" presId="urn:microsoft.com/office/officeart/2005/8/layout/vList6"/>
    <dgm:cxn modelId="{F9AE49CA-4E75-4A9D-8FFD-04FE84B2263A}" srcId="{95647156-AAAA-4FF9-A256-D38A98F84940}" destId="{09CCAF5F-24D1-4319-9D78-16D22FCA0CB7}" srcOrd="3" destOrd="0" parTransId="{9042E426-C954-4DB2-B816-D24CDCF3CF00}" sibTransId="{B8B372A6-F367-416E-BBE1-1F90ED216ECE}"/>
    <dgm:cxn modelId="{AFC040DC-FD24-4BA3-B238-333D8FBC6E39}" type="presOf" srcId="{95647156-AAAA-4FF9-A256-D38A98F84940}" destId="{EB44A2FD-5C3C-47F1-91B9-8A7F1C232152}" srcOrd="0" destOrd="0" presId="urn:microsoft.com/office/officeart/2005/8/layout/vList6"/>
    <dgm:cxn modelId="{5E2A92DE-F701-451A-B154-CA11B385099C}" srcId="{2B1B887F-3E67-4369-B05A-6E8F5013EF53}" destId="{EE5DBB9F-94DD-4312-9733-F5CC6F04C063}" srcOrd="0" destOrd="0" parTransId="{EBE6D7F8-81F0-41C7-B3E2-7E226C7E00E0}" sibTransId="{263A3B00-6FE8-4B33-B4AE-0420378A3991}"/>
    <dgm:cxn modelId="{D10AA8E4-C7FA-4A76-9648-FC0D05F1D3CF}" srcId="{95647156-AAAA-4FF9-A256-D38A98F84940}" destId="{F641B995-28D3-480B-9BA2-1788558AE550}" srcOrd="2" destOrd="0" parTransId="{9B9C2976-EE66-4EDF-A238-573B906A91B7}" sibTransId="{5B86DB36-798A-4899-859A-E9204DEE9EED}"/>
    <dgm:cxn modelId="{0E1160F4-A264-4514-B15D-879132C49750}" type="presOf" srcId="{2B1B887F-3E67-4369-B05A-6E8F5013EF53}" destId="{56AB942A-46BB-4115-99A8-5471F3A4279B}" srcOrd="0" destOrd="0" presId="urn:microsoft.com/office/officeart/2005/8/layout/vList6"/>
    <dgm:cxn modelId="{8A19A2F6-BE63-44CB-B8B9-AF8A1DA01428}" type="presOf" srcId="{09CCAF5F-24D1-4319-9D78-16D22FCA0CB7}" destId="{AFF30425-E1E4-4C94-84E1-8759A8B44E28}" srcOrd="0" destOrd="3" presId="urn:microsoft.com/office/officeart/2005/8/layout/vList6"/>
    <dgm:cxn modelId="{FDBE03FF-613B-4197-99CE-A0188E501942}" type="presOf" srcId="{D795DDDF-006D-4805-83E2-06D02E9332A8}" destId="{AFF30425-E1E4-4C94-84E1-8759A8B44E28}" srcOrd="0" destOrd="1" presId="urn:microsoft.com/office/officeart/2005/8/layout/vList6"/>
    <dgm:cxn modelId="{B79289FF-41B8-46CE-8955-5555CD3A62CD}" type="presOf" srcId="{5226D90D-9F68-44F7-AFC5-88A8FE67F375}" destId="{AFF30425-E1E4-4C94-84E1-8759A8B44E28}" srcOrd="0" destOrd="0" presId="urn:microsoft.com/office/officeart/2005/8/layout/vList6"/>
    <dgm:cxn modelId="{9476B3B3-E281-4E8C-A017-0B208210A707}" type="presParOf" srcId="{26915909-9499-4D97-9B83-1DD93C14E944}" destId="{70870F5E-D6E0-421B-84D6-AC9FCCD23C1F}" srcOrd="0" destOrd="0" presId="urn:microsoft.com/office/officeart/2005/8/layout/vList6"/>
    <dgm:cxn modelId="{16BC8C60-5165-405D-ACA1-86477891FBE7}" type="presParOf" srcId="{70870F5E-D6E0-421B-84D6-AC9FCCD23C1F}" destId="{EB44A2FD-5C3C-47F1-91B9-8A7F1C232152}" srcOrd="0" destOrd="0" presId="urn:microsoft.com/office/officeart/2005/8/layout/vList6"/>
    <dgm:cxn modelId="{21E406B9-69ED-406B-BABD-EFA6DB4EE679}" type="presParOf" srcId="{70870F5E-D6E0-421B-84D6-AC9FCCD23C1F}" destId="{AFF30425-E1E4-4C94-84E1-8759A8B44E28}" srcOrd="1" destOrd="0" presId="urn:microsoft.com/office/officeart/2005/8/layout/vList6"/>
    <dgm:cxn modelId="{F544D88E-233B-49C0-B07F-AA6A93585AB9}" type="presParOf" srcId="{26915909-9499-4D97-9B83-1DD93C14E944}" destId="{423B19C4-2615-42DC-AE34-8CB066E89A63}" srcOrd="1" destOrd="0" presId="urn:microsoft.com/office/officeart/2005/8/layout/vList6"/>
    <dgm:cxn modelId="{AD8CD2D4-4C8F-47E3-B5E3-C86EBE8C0BC3}" type="presParOf" srcId="{26915909-9499-4D97-9B83-1DD93C14E944}" destId="{1362EAC8-A07B-45C5-BFD6-DCAE42AED736}" srcOrd="2" destOrd="0" presId="urn:microsoft.com/office/officeart/2005/8/layout/vList6"/>
    <dgm:cxn modelId="{6D682CFE-EDF5-49CE-BCCA-63556B46AAE2}" type="presParOf" srcId="{1362EAC8-A07B-45C5-BFD6-DCAE42AED736}" destId="{56AB942A-46BB-4115-99A8-5471F3A4279B}" srcOrd="0" destOrd="0" presId="urn:microsoft.com/office/officeart/2005/8/layout/vList6"/>
    <dgm:cxn modelId="{AA9D72BF-F4F5-4F98-BD21-6CD1D4A4AF47}" type="presParOf" srcId="{1362EAC8-A07B-45C5-BFD6-DCAE42AED736}" destId="{D4F56F55-3CB7-4265-B97F-2D00BF0B581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F30425-E1E4-4C94-84E1-8759A8B44E28}">
      <dsp:nvSpPr>
        <dsp:cNvPr id="0" name=""/>
        <dsp:cNvSpPr/>
      </dsp:nvSpPr>
      <dsp:spPr>
        <a:xfrm>
          <a:off x="3046180" y="594"/>
          <a:ext cx="4569270" cy="231955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kern="1200" dirty="0"/>
            <a:t>These data types are defined by the Java language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kern="1200"/>
            <a:t>For example, </a:t>
          </a:r>
          <a:r>
            <a:rPr lang="en-AU" sz="1700" kern="1200">
              <a:solidFill>
                <a:srgbClr val="FF0000"/>
              </a:solidFill>
            </a:rPr>
            <a:t>int</a:t>
          </a:r>
          <a:r>
            <a:rPr lang="en-AU" sz="1700" kern="1200"/>
            <a:t>, </a:t>
          </a:r>
          <a:r>
            <a:rPr lang="en-AU" sz="1700" kern="1200">
              <a:solidFill>
                <a:srgbClr val="FF0000"/>
              </a:solidFill>
            </a:rPr>
            <a:t>double</a:t>
          </a:r>
          <a:r>
            <a:rPr lang="en-AU" sz="1700" kern="1200"/>
            <a:t>, </a:t>
          </a:r>
          <a:r>
            <a:rPr lang="en-AU" sz="1700" kern="1200">
              <a:solidFill>
                <a:srgbClr val="FF0000"/>
              </a:solidFill>
            </a:rPr>
            <a:t>boolean</a:t>
          </a:r>
          <a:r>
            <a:rPr lang="en-AU" sz="1700" kern="1200"/>
            <a:t>, </a:t>
          </a:r>
          <a:r>
            <a:rPr lang="en-AU" sz="1700" kern="1200">
              <a:solidFill>
                <a:srgbClr val="FF0000"/>
              </a:solidFill>
            </a:rPr>
            <a:t>char</a:t>
          </a:r>
          <a:endParaRPr lang="en-AU" sz="1700" kern="1200" dirty="0">
            <a:solidFill>
              <a:srgbClr val="FF0000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b="1" kern="1200" dirty="0"/>
            <a:t>They are displayed in red in </a:t>
          </a:r>
          <a:r>
            <a:rPr lang="en-AU" sz="1700" b="1" kern="1200" dirty="0" err="1"/>
            <a:t>BlueJ</a:t>
          </a:r>
          <a:endParaRPr lang="en-AU" sz="17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kern="1200" dirty="0"/>
            <a:t>They only hold data values, there is no associated methods</a:t>
          </a:r>
        </a:p>
      </dsp:txBody>
      <dsp:txXfrm>
        <a:off x="3046180" y="290538"/>
        <a:ext cx="3699438" cy="1739664"/>
      </dsp:txXfrm>
    </dsp:sp>
    <dsp:sp modelId="{EB44A2FD-5C3C-47F1-91B9-8A7F1C232152}">
      <dsp:nvSpPr>
        <dsp:cNvPr id="0" name=""/>
        <dsp:cNvSpPr/>
      </dsp:nvSpPr>
      <dsp:spPr>
        <a:xfrm>
          <a:off x="0" y="594"/>
          <a:ext cx="3046180" cy="2319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600" kern="1200" dirty="0"/>
            <a:t>Primitive</a:t>
          </a:r>
        </a:p>
      </dsp:txBody>
      <dsp:txXfrm>
        <a:off x="113231" y="113825"/>
        <a:ext cx="2819718" cy="2093090"/>
      </dsp:txXfrm>
    </dsp:sp>
    <dsp:sp modelId="{D4F56F55-3CB7-4265-B97F-2D00BF0B5810}">
      <dsp:nvSpPr>
        <dsp:cNvPr id="0" name=""/>
        <dsp:cNvSpPr/>
      </dsp:nvSpPr>
      <dsp:spPr>
        <a:xfrm>
          <a:off x="3046180" y="2552102"/>
          <a:ext cx="4569270" cy="231955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kern="1200" dirty="0"/>
            <a:t>These are classes defined in the Java Class Library or in your projects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kern="1200" dirty="0"/>
            <a:t>For example, </a:t>
          </a:r>
          <a:r>
            <a:rPr lang="en-AU" sz="1700" kern="1200" dirty="0">
              <a:solidFill>
                <a:srgbClr val="3636DE"/>
              </a:solidFill>
            </a:rPr>
            <a:t>String</a:t>
          </a:r>
          <a:r>
            <a:rPr lang="en-AU" sz="1700" kern="1200" dirty="0"/>
            <a:t>, </a:t>
          </a:r>
          <a:r>
            <a:rPr lang="en-AU" sz="1700" kern="1200" dirty="0">
              <a:solidFill>
                <a:srgbClr val="3636DE"/>
              </a:solidFill>
            </a:rPr>
            <a:t>Scanner</a:t>
          </a:r>
          <a:r>
            <a:rPr lang="en-AU" sz="1700" kern="1200" dirty="0"/>
            <a:t>, </a:t>
          </a:r>
          <a:r>
            <a:rPr lang="en-AU" sz="1700" kern="1200" dirty="0">
              <a:solidFill>
                <a:srgbClr val="3636DE"/>
              </a:solidFill>
            </a:rPr>
            <a:t>System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kern="1200"/>
            <a:t>They always have a Capital Letter</a:t>
          </a:r>
          <a:endParaRPr lang="en-AU" sz="1700" kern="1200" dirty="0"/>
        </a:p>
      </dsp:txBody>
      <dsp:txXfrm>
        <a:off x="3046180" y="2842046"/>
        <a:ext cx="3699438" cy="1739664"/>
      </dsp:txXfrm>
    </dsp:sp>
    <dsp:sp modelId="{56AB942A-46BB-4115-99A8-5471F3A4279B}">
      <dsp:nvSpPr>
        <dsp:cNvPr id="0" name=""/>
        <dsp:cNvSpPr/>
      </dsp:nvSpPr>
      <dsp:spPr>
        <a:xfrm>
          <a:off x="0" y="2552102"/>
          <a:ext cx="3046180" cy="2319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600" kern="1200" dirty="0"/>
            <a:t>Reference</a:t>
          </a:r>
        </a:p>
      </dsp:txBody>
      <dsp:txXfrm>
        <a:off x="113231" y="2665333"/>
        <a:ext cx="2819718" cy="2093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27377-092D-7047-9027-A601A6BF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85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21BB9-0D36-435A-816B-24CD570E02E7}" type="datetimeFigureOut">
              <a:rPr lang="en-AU" smtClean="0"/>
              <a:t>15/12/2021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8C614-F8AF-4649-A591-B73BEFC3F4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266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7E2E9EE0-3311-4FB0-B70A-265CB7E579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824A730-773C-4D24-987F-255936E139AB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8109E118-876B-4BFA-973C-43FCC71750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B78724E3-D1A7-4D40-95AE-E4D3112E83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10 – because circle2 points to the same memory location as circle1 – we did not create a new object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453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opics a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91648"/>
            <a:ext cx="3562350" cy="1038898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78326" y="3774557"/>
            <a:ext cx="4008474" cy="245612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97977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212976"/>
            <a:ext cx="3562350" cy="1038898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19305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57200" y="5074799"/>
            <a:ext cx="3562350" cy="1155880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581128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678326" y="997977"/>
            <a:ext cx="4008474" cy="245612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73483" y="3429000"/>
            <a:ext cx="4002683" cy="345557"/>
          </a:xfrm>
          <a:prstGeom prst="rect">
            <a:avLst/>
          </a:prstGeom>
          <a:noFill/>
        </p:spPr>
        <p:txBody>
          <a:bodyPr/>
          <a:lstStyle>
            <a:lvl1pPr marL="0" indent="0">
              <a:buClr>
                <a:srgbClr val="F26721"/>
              </a:buClr>
              <a:buFontTx/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footnote about picture</a:t>
            </a:r>
          </a:p>
          <a:p>
            <a:pPr lvl="0"/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73483" y="6237312"/>
            <a:ext cx="4002683" cy="345557"/>
          </a:xfrm>
          <a:prstGeom prst="rect">
            <a:avLst/>
          </a:prstGeom>
          <a:noFill/>
        </p:spPr>
        <p:txBody>
          <a:bodyPr/>
          <a:lstStyle>
            <a:lvl1pPr marL="0" indent="0">
              <a:buClr>
                <a:srgbClr val="F26721"/>
              </a:buClr>
              <a:buFontTx/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footnote about picture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6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opics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91648"/>
            <a:ext cx="3562350" cy="2048994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97977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221126" y="997977"/>
            <a:ext cx="4465674" cy="52327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57200" y="4178556"/>
            <a:ext cx="3562350" cy="2048994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3684885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68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and formu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083039"/>
            <a:ext cx="8229600" cy="1957873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019550" y="3062916"/>
            <a:ext cx="4667250" cy="316776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041650"/>
            <a:ext cx="3562350" cy="159414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/>
              <a:t>Insert explanation of the picture on the right</a:t>
            </a:r>
            <a:endParaRPr lang="en-A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635795"/>
            <a:ext cx="3562350" cy="159488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Formula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287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528656"/>
            <a:ext cx="8229600" cy="2065149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26721"/>
              </a:buClr>
              <a:buSzTx/>
              <a:buFont typeface="Wingdings" pitchFamily="2" charset="2"/>
              <a:buChar char="§"/>
              <a:tabLst/>
              <a:defRPr sz="24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65131"/>
            <a:ext cx="1626782" cy="48089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Heading 1</a:t>
            </a:r>
            <a:endParaRPr lang="en-AU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274764"/>
            <a:ext cx="8229600" cy="2065149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26721"/>
              </a:buClr>
              <a:buSzTx/>
              <a:buFont typeface="Wingdings" pitchFamily="2" charset="2"/>
              <a:buChar char="§"/>
              <a:tabLst/>
              <a:defRPr sz="24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3711239"/>
            <a:ext cx="1626782" cy="48089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Heading 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4339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an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528657"/>
            <a:ext cx="8229600" cy="1299604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26721"/>
              </a:buClr>
              <a:buSzTx/>
              <a:buFontTx/>
              <a:buNone/>
              <a:tabLst/>
              <a:defRPr sz="2400" b="1" baseline="0">
                <a:solidFill>
                  <a:srgbClr val="F26721"/>
                </a:solidFill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main sentence in here</a:t>
            </a:r>
          </a:p>
          <a:p>
            <a:pPr lvl="0"/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274764"/>
            <a:ext cx="8229600" cy="2065149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26721"/>
              </a:buClr>
              <a:buSzTx/>
              <a:buFont typeface="Wingdings" pitchFamily="2" charset="2"/>
              <a:buChar char="§"/>
              <a:tabLst/>
              <a:defRPr sz="2400" baseline="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dot points about main sentence here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3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2FBB6-441E-46C4-95E5-EE501C8A8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153D1-C222-4606-93B7-C4DA4BDB3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D2D90-BE90-4530-90D8-FCD91B5A5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935F-B0CC-4C75-9F8E-1E6A2ED5C88D}" type="datetimeFigureOut">
              <a:rPr lang="en-AU" smtClean="0"/>
              <a:t>15/12/2021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9FA5-5C03-428C-A04E-FDC6293CD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A5468-2907-42F4-B9F8-D9C8713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8886D-CF6E-4424-8BE6-2D53A5B2F0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313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9"/>
          <p:cNvSpPr txBox="1">
            <a:spLocks/>
          </p:cNvSpPr>
          <p:nvPr/>
        </p:nvSpPr>
        <p:spPr>
          <a:xfrm>
            <a:off x="452638" y="6665077"/>
            <a:ext cx="8094807" cy="196129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700" kern="1200" spc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INSEARCH CRICOS provider code: 00859D   I   UTS CRICOS provider code: 00099F</a:t>
            </a:r>
            <a:endParaRPr lang="en-US" dirty="0"/>
          </a:p>
        </p:txBody>
      </p:sp>
      <p:sp>
        <p:nvSpPr>
          <p:cNvPr id="15" name="Text Placeholder 19"/>
          <p:cNvSpPr txBox="1">
            <a:spLocks/>
          </p:cNvSpPr>
          <p:nvPr/>
        </p:nvSpPr>
        <p:spPr>
          <a:xfrm>
            <a:off x="452638" y="6665077"/>
            <a:ext cx="8094807" cy="196129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700" kern="1200" spc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INSEARCH CRICOS provider code: 00859D   I   UTS CRICOS provider code: 00099F</a:t>
            </a:r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60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Types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776887155"/>
              </p:ext>
            </p:extLst>
          </p:nvPr>
        </p:nvGraphicFramePr>
        <p:xfrm>
          <a:off x="777922" y="1392073"/>
          <a:ext cx="7615451" cy="4872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355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64275" y="5145206"/>
            <a:ext cx="7670041" cy="1351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Classes and Data Types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322824"/>
            <a:ext cx="7977116" cy="874466"/>
          </a:xfrm>
        </p:spPr>
        <p:txBody>
          <a:bodyPr/>
          <a:lstStyle/>
          <a:p>
            <a:r>
              <a:rPr lang="en-AU" dirty="0">
                <a:solidFill>
                  <a:srgbClr val="3636DE"/>
                </a:solidFill>
              </a:rPr>
              <a:t>The class name is the data type of the object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57200" y="2240183"/>
            <a:ext cx="8229600" cy="4365333"/>
          </a:xfrm>
        </p:spPr>
        <p:txBody>
          <a:bodyPr>
            <a:normAutofit/>
          </a:bodyPr>
          <a:lstStyle/>
          <a:p>
            <a:r>
              <a:rPr lang="en-AU" altLang="en-US" dirty="0">
                <a:solidFill>
                  <a:srgbClr val="3636DE"/>
                </a:solidFill>
              </a:rPr>
              <a:t>Dog</a:t>
            </a:r>
            <a:r>
              <a:rPr lang="en-AU" altLang="en-US" dirty="0">
                <a:solidFill>
                  <a:srgbClr val="00BEE0"/>
                </a:solidFill>
              </a:rPr>
              <a:t> </a:t>
            </a:r>
            <a:r>
              <a:rPr lang="en-AU" altLang="en-US" dirty="0"/>
              <a:t>is the data type of the Dog object </a:t>
            </a:r>
            <a:r>
              <a:rPr lang="en-AU" altLang="en-US" dirty="0" err="1"/>
              <a:t>macca</a:t>
            </a:r>
            <a:endParaRPr lang="en-AU" altLang="en-US" dirty="0"/>
          </a:p>
          <a:p>
            <a:endParaRPr lang="en-AU" altLang="en-US" dirty="0"/>
          </a:p>
          <a:p>
            <a:r>
              <a:rPr lang="en-AU" altLang="en-US" dirty="0">
                <a:solidFill>
                  <a:srgbClr val="3636DE"/>
                </a:solidFill>
              </a:rPr>
              <a:t>String</a:t>
            </a:r>
            <a:r>
              <a:rPr lang="en-AU" altLang="en-US" dirty="0">
                <a:solidFill>
                  <a:srgbClr val="00BEE0"/>
                </a:solidFill>
              </a:rPr>
              <a:t> </a:t>
            </a:r>
            <a:r>
              <a:rPr lang="en-AU" altLang="en-US" dirty="0"/>
              <a:t>is the data type of a String object</a:t>
            </a:r>
          </a:p>
          <a:p>
            <a:endParaRPr lang="en-AU" altLang="en-US" dirty="0"/>
          </a:p>
          <a:p>
            <a:r>
              <a:rPr lang="en-AU" altLang="en-US" dirty="0">
                <a:solidFill>
                  <a:srgbClr val="3636DE"/>
                </a:solidFill>
              </a:rPr>
              <a:t>Scanner</a:t>
            </a:r>
            <a:r>
              <a:rPr lang="en-AU" altLang="en-US" dirty="0">
                <a:solidFill>
                  <a:srgbClr val="00BEE0"/>
                </a:solidFill>
              </a:rPr>
              <a:t> </a:t>
            </a:r>
            <a:r>
              <a:rPr lang="en-AU" altLang="en-US" dirty="0"/>
              <a:t>is the data type of a Scanner object</a:t>
            </a:r>
          </a:p>
          <a:p>
            <a:r>
              <a:rPr lang="en-AU" altLang="en-US" dirty="0"/>
              <a:t>For example, </a:t>
            </a:r>
          </a:p>
          <a:p>
            <a:endParaRPr lang="en-AU" altLang="en-US" dirty="0"/>
          </a:p>
          <a:p>
            <a:pPr marL="0" indent="0">
              <a:buNone/>
            </a:pPr>
            <a:r>
              <a:rPr lang="en-AU" altLang="en-US" sz="2000" dirty="0">
                <a:solidFill>
                  <a:srgbClr val="00BEE0"/>
                </a:solidFill>
              </a:rPr>
              <a:t>	</a:t>
            </a:r>
            <a:r>
              <a:rPr lang="en-AU" altLang="en-US" dirty="0">
                <a:solidFill>
                  <a:schemeClr val="bg1"/>
                </a:solidFill>
              </a:rPr>
              <a:t>Scanner in = new Scanner(System.in);</a:t>
            </a:r>
          </a:p>
          <a:p>
            <a:pPr>
              <a:buNone/>
            </a:pPr>
            <a:r>
              <a:rPr lang="en-AU" altLang="en-US" dirty="0">
                <a:solidFill>
                  <a:schemeClr val="bg1"/>
                </a:solidFill>
              </a:rPr>
              <a:t>       String entry = </a:t>
            </a:r>
            <a:r>
              <a:rPr lang="en-AU" altLang="en-US" dirty="0" err="1">
                <a:solidFill>
                  <a:schemeClr val="bg1"/>
                </a:solidFill>
              </a:rPr>
              <a:t>in.nextLine</a:t>
            </a:r>
            <a:r>
              <a:rPr lang="en-AU" altLang="en-US" dirty="0">
                <a:solidFill>
                  <a:schemeClr val="bg1"/>
                </a:solidFill>
              </a:rPr>
              <a:t>();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022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900752" y="3657600"/>
            <a:ext cx="6864824" cy="900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/>
          <p:cNvSpPr/>
          <p:nvPr/>
        </p:nvSpPr>
        <p:spPr>
          <a:xfrm>
            <a:off x="805218" y="2156346"/>
            <a:ext cx="6960358" cy="832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Passing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146412"/>
            <a:ext cx="82296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600" dirty="0"/>
              <a:t>A variable has a </a:t>
            </a:r>
            <a:r>
              <a:rPr lang="en-US" altLang="en-US" sz="2600" dirty="0">
                <a:solidFill>
                  <a:srgbClr val="3636DE"/>
                </a:solidFill>
              </a:rPr>
              <a:t>name</a:t>
            </a:r>
            <a:r>
              <a:rPr lang="en-US" altLang="en-US" sz="2600" dirty="0"/>
              <a:t>, </a:t>
            </a:r>
            <a:r>
              <a:rPr lang="en-US" altLang="en-US" sz="2600" dirty="0">
                <a:solidFill>
                  <a:srgbClr val="3636DE"/>
                </a:solidFill>
              </a:rPr>
              <a:t>type</a:t>
            </a:r>
            <a:r>
              <a:rPr lang="en-US" altLang="en-US" sz="2600" dirty="0">
                <a:solidFill>
                  <a:srgbClr val="F26721"/>
                </a:solidFill>
              </a:rPr>
              <a:t> </a:t>
            </a:r>
            <a:r>
              <a:rPr lang="en-US" altLang="en-US" sz="2600" dirty="0"/>
              <a:t>&amp; </a:t>
            </a:r>
            <a:r>
              <a:rPr lang="en-US" altLang="en-US" sz="2600" dirty="0">
                <a:solidFill>
                  <a:srgbClr val="3636DE"/>
                </a:solidFill>
              </a:rPr>
              <a:t>value</a:t>
            </a:r>
          </a:p>
          <a:p>
            <a:r>
              <a:rPr lang="en-US" altLang="en-US" sz="2600" dirty="0"/>
              <a:t>The value can be a primitive type  </a:t>
            </a:r>
            <a:r>
              <a:rPr lang="en-US" altLang="en-US" sz="2600" dirty="0" err="1"/>
              <a:t>eg</a:t>
            </a:r>
            <a:r>
              <a:rPr lang="en-US" altLang="en-US" sz="2600" dirty="0"/>
              <a:t> </a:t>
            </a:r>
          </a:p>
          <a:p>
            <a:endParaRPr lang="en-US" altLang="en-US" sz="2600" dirty="0"/>
          </a:p>
          <a:p>
            <a:pPr lvl="1">
              <a:buNone/>
            </a:pPr>
            <a:r>
              <a:rPr lang="en-US" altLang="en-US" sz="2600" dirty="0">
                <a:solidFill>
                  <a:schemeClr val="bg1"/>
                </a:solidFill>
              </a:rPr>
              <a:t>double height = 3.0; </a:t>
            </a:r>
          </a:p>
          <a:p>
            <a:pPr lvl="1">
              <a:buNone/>
            </a:pPr>
            <a:endParaRPr lang="en-US" altLang="en-US" sz="2600" dirty="0">
              <a:solidFill>
                <a:srgbClr val="00BEE0"/>
              </a:solidFill>
            </a:endParaRPr>
          </a:p>
          <a:p>
            <a:r>
              <a:rPr lang="en-US" altLang="en-US" sz="2600" dirty="0"/>
              <a:t>Or a reference type </a:t>
            </a:r>
            <a:r>
              <a:rPr lang="en-US" altLang="en-US" sz="2600" dirty="0" err="1"/>
              <a:t>eg</a:t>
            </a:r>
            <a:endParaRPr lang="en-US" altLang="en-US" sz="2600" dirty="0"/>
          </a:p>
          <a:p>
            <a:endParaRPr lang="en-US" altLang="en-US" sz="2600" dirty="0"/>
          </a:p>
          <a:p>
            <a:pPr lvl="1">
              <a:buNone/>
            </a:pPr>
            <a:r>
              <a:rPr lang="en-US" altLang="en-US" sz="2600" dirty="0">
                <a:solidFill>
                  <a:schemeClr val="bg1"/>
                </a:solidFill>
              </a:rPr>
              <a:t>Dog </a:t>
            </a:r>
            <a:r>
              <a:rPr lang="en-US" altLang="en-US" sz="2600" dirty="0" err="1">
                <a:solidFill>
                  <a:schemeClr val="bg1"/>
                </a:solidFill>
              </a:rPr>
              <a:t>billy</a:t>
            </a:r>
            <a:r>
              <a:rPr lang="en-US" altLang="en-US" sz="2600" dirty="0">
                <a:solidFill>
                  <a:schemeClr val="bg1"/>
                </a:solidFill>
              </a:rPr>
              <a:t> = new Dog("M", "White", "Corgi", 11);</a:t>
            </a:r>
          </a:p>
          <a:p>
            <a:pPr lvl="1">
              <a:buNone/>
            </a:pPr>
            <a:endParaRPr lang="en-US" altLang="en-US" sz="2600" dirty="0">
              <a:solidFill>
                <a:srgbClr val="00BEE0"/>
              </a:solidFill>
            </a:endParaRPr>
          </a:p>
          <a:p>
            <a:r>
              <a:rPr lang="en-US" altLang="en-US" sz="2600" dirty="0"/>
              <a:t>A reference variable is a </a:t>
            </a:r>
            <a:r>
              <a:rPr lang="en-US" altLang="en-US" sz="2600" dirty="0">
                <a:solidFill>
                  <a:srgbClr val="3636DE"/>
                </a:solidFill>
              </a:rPr>
              <a:t>reference</a:t>
            </a:r>
            <a:r>
              <a:rPr lang="en-US" altLang="en-US" sz="2600" dirty="0">
                <a:solidFill>
                  <a:srgbClr val="F26721"/>
                </a:solidFill>
              </a:rPr>
              <a:t> </a:t>
            </a:r>
            <a:r>
              <a:rPr lang="en-US" altLang="en-US" sz="2600" dirty="0"/>
              <a:t>to an object; the location of the object in memory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8306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E8BE2-3BCC-475E-BC54-5880F3C8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Passing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33B29-79E3-46CA-BF5A-F8128FC05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528657"/>
            <a:ext cx="8229600" cy="815048"/>
          </a:xfrm>
        </p:spPr>
        <p:txBody>
          <a:bodyPr/>
          <a:lstStyle/>
          <a:p>
            <a:r>
              <a:rPr lang="en-US" dirty="0">
                <a:solidFill>
                  <a:srgbClr val="3636DE"/>
                </a:solidFill>
              </a:rPr>
              <a:t>We can pass objects as parameters</a:t>
            </a:r>
            <a:r>
              <a:rPr lang="en-US" dirty="0"/>
              <a:t>.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D327D-C8E8-460A-B6B7-9C57F66E01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9799" y="2112886"/>
            <a:ext cx="8806648" cy="4227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Method: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display(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 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.display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Calling display method: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Dog </a:t>
            </a:r>
            <a:r>
              <a:rPr lang="en-US" alt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billy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Dog("M","White","Corgi",11);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display(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billy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637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Memory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38836" y="3944203"/>
            <a:ext cx="7990764" cy="167867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latin typeface="Arial" charset="0"/>
              </a:rPr>
              <a:t>Memory location is hexadecimal (base 16)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latin typeface="Arial" charset="0"/>
              </a:rPr>
              <a:t>We don’t normally care what the memory location is, so we draw the value as a reference</a:t>
            </a:r>
          </a:p>
          <a:p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278341" y="1927595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billy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69E77A20F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882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278341" y="1927595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billy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278341" y="3734785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breed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int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spayed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boolean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1774209" y="2524836"/>
            <a:ext cx="4421876" cy="1105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151427" y="3521122"/>
            <a:ext cx="832513" cy="368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151427" y="4080681"/>
            <a:ext cx="1078173" cy="204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260609" y="4612943"/>
            <a:ext cx="968991" cy="122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551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More on 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38836" y="1446664"/>
            <a:ext cx="8099946" cy="3766782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 reference value can be passed as an argument. </a:t>
            </a:r>
          </a:p>
          <a:p>
            <a:r>
              <a:rPr lang="en-US" altLang="en-US" sz="2800" dirty="0"/>
              <a:t>If you pass a reference, then the parameter is the local variable that points to the object</a:t>
            </a:r>
          </a:p>
          <a:p>
            <a:r>
              <a:rPr lang="en-US" altLang="en-US" sz="2800" dirty="0"/>
              <a:t>The local variable disappears when the method exits, but the object </a:t>
            </a:r>
            <a:r>
              <a:rPr lang="en-US" altLang="en-US" sz="2800" u="sng" dirty="0">
                <a:solidFill>
                  <a:srgbClr val="3636DE"/>
                </a:solidFill>
              </a:rPr>
              <a:t>does not.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8417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Array Object Diagram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57200" y="4561368"/>
            <a:ext cx="8059003" cy="1580126"/>
          </a:xfrm>
        </p:spPr>
        <p:txBody>
          <a:bodyPr/>
          <a:lstStyle/>
          <a:p>
            <a:r>
              <a:rPr lang="en-AU" dirty="0"/>
              <a:t>The new object is now pointed to by an entry in the array</a:t>
            </a:r>
          </a:p>
          <a:p>
            <a:r>
              <a:rPr lang="en-AU" dirty="0"/>
              <a:t>The value of the array item is a reference to the object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524000" y="1397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Dog[]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109649" y="2816368"/>
          <a:ext cx="1301085" cy="1114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396"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396"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396"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6359857" y="1965278"/>
            <a:ext cx="313898" cy="851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410734" y="2870957"/>
            <a:ext cx="600502" cy="1135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410734" y="3261814"/>
            <a:ext cx="600502" cy="95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410734" y="3650775"/>
            <a:ext cx="600502" cy="68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919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4D74AD9B-C950-4E77-B285-495BDC758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336947"/>
            <a:r>
              <a:rPr lang="en-US" altLang="en-US" dirty="0"/>
              <a:t>Changing objects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9BCAA25-6073-48A4-B38B-400F3A32DB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55985" indent="-255985" defTabSz="336947"/>
            <a:r>
              <a:rPr lang="en-US" altLang="en-US" dirty="0"/>
              <a:t>Consider the following:</a:t>
            </a:r>
          </a:p>
          <a:p>
            <a:pPr marL="556022" lvl="1" indent="-213122" defTabSz="336947">
              <a:buNone/>
            </a:pP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int radius = 5;</a:t>
            </a:r>
          </a:p>
          <a:p>
            <a:pPr marL="556022" lvl="1" indent="-213122" defTabSz="336947">
              <a:buNone/>
            </a:pP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Circle circle1 = new Circle(radius);</a:t>
            </a:r>
          </a:p>
          <a:p>
            <a:pPr marL="556022" lvl="1" indent="-213122" defTabSz="336947">
              <a:buNone/>
            </a:pP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Circle circle2 = circle1;</a:t>
            </a:r>
          </a:p>
          <a:p>
            <a:pPr marL="556022" lvl="1" indent="-213122" defTabSz="336947">
              <a:buNone/>
            </a:pP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circle2.setRadius(10);</a:t>
            </a:r>
          </a:p>
          <a:p>
            <a:pPr marL="556022" lvl="1" indent="-213122" defTabSz="336947">
              <a:buNone/>
            </a:pP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int </a:t>
            </a:r>
            <a:r>
              <a:rPr lang="en-US" altLang="en-US" dirty="0" err="1">
                <a:solidFill>
                  <a:schemeClr val="accent1">
                    <a:lumMod val="75000"/>
                  </a:schemeClr>
                </a:solidFill>
              </a:rPr>
              <a:t>newRadius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 = circle1.getRadius();</a:t>
            </a:r>
          </a:p>
          <a:p>
            <a:pPr marL="556022" lvl="1" indent="-213122" defTabSz="336947">
              <a:buNone/>
            </a:pPr>
            <a:endParaRPr lang="en-US" alt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55985" indent="-255985" defTabSz="336947"/>
            <a:r>
              <a:rPr lang="en-US" altLang="en-US" dirty="0"/>
              <a:t>What is the value of </a:t>
            </a:r>
            <a:r>
              <a:rPr lang="en-US" altLang="en-US" dirty="0" err="1"/>
              <a:t>newRadius</a:t>
            </a:r>
            <a:r>
              <a:rPr lang="en-US" altLang="en-US" dirty="0"/>
              <a:t>? </a:t>
            </a:r>
          </a:p>
          <a:p>
            <a:pPr marL="255985" indent="-255985" defTabSz="336947"/>
            <a:r>
              <a:rPr lang="en-US" altLang="en-US" dirty="0"/>
              <a:t>Is it 5 or 10 ?</a:t>
            </a:r>
          </a:p>
        </p:txBody>
      </p:sp>
    </p:spTree>
    <p:extLst>
      <p:ext uri="{BB962C8B-B14F-4D97-AF65-F5344CB8AC3E}">
        <p14:creationId xmlns:p14="http://schemas.microsoft.com/office/powerpoint/2010/main" val="2297353746"/>
      </p:ext>
    </p:extLst>
  </p:cSld>
  <p:clrMapOvr>
    <a:masterClrMapping/>
  </p:clrMapOvr>
</p:sld>
</file>

<file path=ppt/theme/theme1.xml><?xml version="1.0" encoding="utf-8"?>
<a:theme xmlns:a="http://schemas.openxmlformats.org/drawingml/2006/main" name="IT Lecture Slide Template  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 Lecture Slide Template  IT</Template>
  <TotalTime>422</TotalTime>
  <Words>449</Words>
  <Application>Microsoft Office PowerPoint</Application>
  <PresentationFormat>On-screen Show (4:3)</PresentationFormat>
  <Paragraphs>99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ＭＳ Ｐゴシック</vt:lpstr>
      <vt:lpstr>Arial</vt:lpstr>
      <vt:lpstr>Calibri</vt:lpstr>
      <vt:lpstr>Courier New</vt:lpstr>
      <vt:lpstr>Wingdings</vt:lpstr>
      <vt:lpstr>IT Lecture Slide Template  IT</vt:lpstr>
      <vt:lpstr>Data Types</vt:lpstr>
      <vt:lpstr>Classes and Data Types</vt:lpstr>
      <vt:lpstr>Passing Objects</vt:lpstr>
      <vt:lpstr>Passing Objects</vt:lpstr>
      <vt:lpstr>Memory</vt:lpstr>
      <vt:lpstr>References</vt:lpstr>
      <vt:lpstr>More on References</vt:lpstr>
      <vt:lpstr>Array Object Diagram</vt:lpstr>
      <vt:lpstr>Changing objects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Programming</dc:title>
  <dc:creator>build</dc:creator>
  <cp:lastModifiedBy>Tracy Quick</cp:lastModifiedBy>
  <cp:revision>53</cp:revision>
  <cp:lastPrinted>2016-11-17T05:35:18Z</cp:lastPrinted>
  <dcterms:created xsi:type="dcterms:W3CDTF">2016-11-22T06:39:16Z</dcterms:created>
  <dcterms:modified xsi:type="dcterms:W3CDTF">2021-12-14T22:39:12Z</dcterms:modified>
</cp:coreProperties>
</file>