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443" r:id="rId2"/>
    <p:sldId id="486" r:id="rId3"/>
    <p:sldId id="418" r:id="rId4"/>
    <p:sldId id="393" r:id="rId5"/>
    <p:sldId id="419" r:id="rId6"/>
    <p:sldId id="420" r:id="rId7"/>
    <p:sldId id="414" r:id="rId8"/>
    <p:sldId id="421" r:id="rId9"/>
    <p:sldId id="444" r:id="rId10"/>
    <p:sldId id="485" r:id="rId11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79" d="100"/>
          <a:sy n="79" d="100"/>
        </p:scale>
        <p:origin x="6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615302BD-0460-4DC1-82C9-8CFF39A9839A}"/>
    <pc:docChg chg="custSel delSld modSld">
      <pc:chgData name="Tracy Quick" userId="37594dbb-0f3e-468d-aa8b-fcd105ec1e7b" providerId="ADAL" clId="{615302BD-0460-4DC1-82C9-8CFF39A9839A}" dt="2021-12-15T05:09:56.620" v="18" actId="207"/>
      <pc:docMkLst>
        <pc:docMk/>
      </pc:docMkLst>
      <pc:sldChg chg="delSp modSp">
        <pc:chgData name="Tracy Quick" userId="37594dbb-0f3e-468d-aa8b-fcd105ec1e7b" providerId="ADAL" clId="{615302BD-0460-4DC1-82C9-8CFF39A9839A}" dt="2021-12-15T05:09:00.383" v="7" actId="478"/>
        <pc:sldMkLst>
          <pc:docMk/>
          <pc:sldMk cId="4192154577" sldId="393"/>
        </pc:sldMkLst>
        <pc:spChg chg="mod">
          <ac:chgData name="Tracy Quick" userId="37594dbb-0f3e-468d-aa8b-fcd105ec1e7b" providerId="ADAL" clId="{615302BD-0460-4DC1-82C9-8CFF39A9839A}" dt="2021-12-15T05:08:53.249" v="5" actId="207"/>
          <ac:spMkLst>
            <pc:docMk/>
            <pc:sldMk cId="4192154577" sldId="393"/>
            <ac:spMk id="3" creationId="{00000000-0000-0000-0000-000000000000}"/>
          </ac:spMkLst>
        </pc:spChg>
        <pc:spChg chg="del mod">
          <ac:chgData name="Tracy Quick" userId="37594dbb-0f3e-468d-aa8b-fcd105ec1e7b" providerId="ADAL" clId="{615302BD-0460-4DC1-82C9-8CFF39A9839A}" dt="2021-12-15T05:09:00.383" v="7" actId="478"/>
          <ac:spMkLst>
            <pc:docMk/>
            <pc:sldMk cId="4192154577" sldId="393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615302BD-0460-4DC1-82C9-8CFF39A9839A}" dt="2021-12-15T05:09:18.220" v="12" actId="207"/>
        <pc:sldMkLst>
          <pc:docMk/>
          <pc:sldMk cId="2253308352" sldId="414"/>
        </pc:sldMkLst>
        <pc:spChg chg="mod">
          <ac:chgData name="Tracy Quick" userId="37594dbb-0f3e-468d-aa8b-fcd105ec1e7b" providerId="ADAL" clId="{615302BD-0460-4DC1-82C9-8CFF39A9839A}" dt="2021-12-15T05:09:18.220" v="12" actId="207"/>
          <ac:spMkLst>
            <pc:docMk/>
            <pc:sldMk cId="2253308352" sldId="414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615302BD-0460-4DC1-82C9-8CFF39A9839A}" dt="2021-12-15T05:08:46.609" v="3" actId="207"/>
        <pc:sldMkLst>
          <pc:docMk/>
          <pc:sldMk cId="3613766619" sldId="418"/>
        </pc:sldMkLst>
        <pc:spChg chg="mod">
          <ac:chgData name="Tracy Quick" userId="37594dbb-0f3e-468d-aa8b-fcd105ec1e7b" providerId="ADAL" clId="{615302BD-0460-4DC1-82C9-8CFF39A9839A}" dt="2021-12-15T05:08:46.609" v="3" actId="207"/>
          <ac:spMkLst>
            <pc:docMk/>
            <pc:sldMk cId="3613766619" sldId="418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615302BD-0460-4DC1-82C9-8CFF39A9839A}" dt="2021-12-15T05:09:07.993" v="10" actId="207"/>
        <pc:sldMkLst>
          <pc:docMk/>
          <pc:sldMk cId="1199405799" sldId="419"/>
        </pc:sldMkLst>
        <pc:spChg chg="mod">
          <ac:chgData name="Tracy Quick" userId="37594dbb-0f3e-468d-aa8b-fcd105ec1e7b" providerId="ADAL" clId="{615302BD-0460-4DC1-82C9-8CFF39A9839A}" dt="2021-12-15T05:09:07.993" v="10" actId="207"/>
          <ac:spMkLst>
            <pc:docMk/>
            <pc:sldMk cId="1199405799" sldId="419"/>
            <ac:spMk id="3" creationId="{00000000-0000-0000-0000-000000000000}"/>
          </ac:spMkLst>
        </pc:spChg>
        <pc:spChg chg="mod">
          <ac:chgData name="Tracy Quick" userId="37594dbb-0f3e-468d-aa8b-fcd105ec1e7b" providerId="ADAL" clId="{615302BD-0460-4DC1-82C9-8CFF39A9839A}" dt="2021-12-15T05:09:04.812" v="9" actId="27636"/>
          <ac:spMkLst>
            <pc:docMk/>
            <pc:sldMk cId="1199405799" sldId="419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615302BD-0460-4DC1-82C9-8CFF39A9839A}" dt="2021-12-15T05:09:12.314" v="11" actId="207"/>
        <pc:sldMkLst>
          <pc:docMk/>
          <pc:sldMk cId="2716196735" sldId="420"/>
        </pc:sldMkLst>
        <pc:spChg chg="mod">
          <ac:chgData name="Tracy Quick" userId="37594dbb-0f3e-468d-aa8b-fcd105ec1e7b" providerId="ADAL" clId="{615302BD-0460-4DC1-82C9-8CFF39A9839A}" dt="2021-12-15T05:09:12.314" v="11" actId="207"/>
          <ac:spMkLst>
            <pc:docMk/>
            <pc:sldMk cId="2716196735" sldId="420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615302BD-0460-4DC1-82C9-8CFF39A9839A}" dt="2021-12-15T05:09:34.419" v="14" actId="207"/>
        <pc:sldMkLst>
          <pc:docMk/>
          <pc:sldMk cId="704184842" sldId="421"/>
        </pc:sldMkLst>
        <pc:spChg chg="mod">
          <ac:chgData name="Tracy Quick" userId="37594dbb-0f3e-468d-aa8b-fcd105ec1e7b" providerId="ADAL" clId="{615302BD-0460-4DC1-82C9-8CFF39A9839A}" dt="2021-12-15T05:09:31.891" v="13" actId="207"/>
          <ac:spMkLst>
            <pc:docMk/>
            <pc:sldMk cId="704184842" sldId="421"/>
            <ac:spMk id="3" creationId="{00000000-0000-0000-0000-000000000000}"/>
          </ac:spMkLst>
        </pc:spChg>
        <pc:spChg chg="mod">
          <ac:chgData name="Tracy Quick" userId="37594dbb-0f3e-468d-aa8b-fcd105ec1e7b" providerId="ADAL" clId="{615302BD-0460-4DC1-82C9-8CFF39A9839A}" dt="2021-12-15T05:09:34.419" v="14" actId="207"/>
          <ac:spMkLst>
            <pc:docMk/>
            <pc:sldMk cId="704184842" sldId="421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615302BD-0460-4DC1-82C9-8CFF39A9839A}" dt="2021-12-15T05:09:40.603" v="15" actId="207"/>
        <pc:sldMkLst>
          <pc:docMk/>
          <pc:sldMk cId="2670701151" sldId="444"/>
        </pc:sldMkLst>
        <pc:spChg chg="mod">
          <ac:chgData name="Tracy Quick" userId="37594dbb-0f3e-468d-aa8b-fcd105ec1e7b" providerId="ADAL" clId="{615302BD-0460-4DC1-82C9-8CFF39A9839A}" dt="2021-12-15T05:09:40.603" v="15" actId="207"/>
          <ac:spMkLst>
            <pc:docMk/>
            <pc:sldMk cId="2670701151" sldId="444"/>
            <ac:spMk id="3" creationId="{00000000-0000-0000-0000-000000000000}"/>
          </ac:spMkLst>
        </pc:spChg>
      </pc:sldChg>
      <pc:sldChg chg="del">
        <pc:chgData name="Tracy Quick" userId="37594dbb-0f3e-468d-aa8b-fcd105ec1e7b" providerId="ADAL" clId="{615302BD-0460-4DC1-82C9-8CFF39A9839A}" dt="2021-12-15T05:08:25.455" v="0" actId="2696"/>
        <pc:sldMkLst>
          <pc:docMk/>
          <pc:sldMk cId="2772718718" sldId="445"/>
        </pc:sldMkLst>
      </pc:sldChg>
      <pc:sldChg chg="modSp">
        <pc:chgData name="Tracy Quick" userId="37594dbb-0f3e-468d-aa8b-fcd105ec1e7b" providerId="ADAL" clId="{615302BD-0460-4DC1-82C9-8CFF39A9839A}" dt="2021-12-15T05:09:56.620" v="18" actId="207"/>
        <pc:sldMkLst>
          <pc:docMk/>
          <pc:sldMk cId="4289321732" sldId="485"/>
        </pc:sldMkLst>
        <pc:spChg chg="mod">
          <ac:chgData name="Tracy Quick" userId="37594dbb-0f3e-468d-aa8b-fcd105ec1e7b" providerId="ADAL" clId="{615302BD-0460-4DC1-82C9-8CFF39A9839A}" dt="2021-12-15T05:09:48.323" v="16" actId="207"/>
          <ac:spMkLst>
            <pc:docMk/>
            <pc:sldMk cId="4289321732" sldId="485"/>
            <ac:spMk id="3" creationId="{00000000-0000-0000-0000-000000000000}"/>
          </ac:spMkLst>
        </pc:spChg>
        <pc:spChg chg="mod">
          <ac:chgData name="Tracy Quick" userId="37594dbb-0f3e-468d-aa8b-fcd105ec1e7b" providerId="ADAL" clId="{615302BD-0460-4DC1-82C9-8CFF39A9839A}" dt="2021-12-15T05:09:56.620" v="18" actId="207"/>
          <ac:spMkLst>
            <pc:docMk/>
            <pc:sldMk cId="4289321732" sldId="485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615302BD-0460-4DC1-82C9-8CFF39A9839A}" dt="2021-12-15T05:08:41.580" v="2" actId="207"/>
        <pc:sldMkLst>
          <pc:docMk/>
          <pc:sldMk cId="3241956693" sldId="486"/>
        </pc:sldMkLst>
        <pc:spChg chg="mod">
          <ac:chgData name="Tracy Quick" userId="37594dbb-0f3e-468d-aa8b-fcd105ec1e7b" providerId="ADAL" clId="{615302BD-0460-4DC1-82C9-8CFF39A9839A}" dt="2021-12-15T05:08:41.580" v="2" actId="207"/>
          <ac:spMkLst>
            <pc:docMk/>
            <pc:sldMk cId="3241956693" sldId="486"/>
            <ac:spMk id="3" creationId="{00000000-0000-0000-0000-000000000000}"/>
          </ac:spMkLst>
        </pc:spChg>
      </pc:sldChg>
      <pc:sldMasterChg chg="delSldLayout">
        <pc:chgData name="Tracy Quick" userId="37594dbb-0f3e-468d-aa8b-fcd105ec1e7b" providerId="ADAL" clId="{615302BD-0460-4DC1-82C9-8CFF39A9839A}" dt="2021-12-15T05:08:25.463" v="1" actId="2696"/>
        <pc:sldMasterMkLst>
          <pc:docMk/>
          <pc:sldMasterMk cId="116602916" sldId="2147483672"/>
        </pc:sldMasterMkLst>
        <pc:sldLayoutChg chg="del">
          <pc:chgData name="Tracy Quick" userId="37594dbb-0f3e-468d-aa8b-fcd105ec1e7b" providerId="ADAL" clId="{615302BD-0460-4DC1-82C9-8CFF39A9839A}" dt="2021-12-15T05:08:25.463" v="1" actId="2696"/>
          <pc:sldLayoutMkLst>
            <pc:docMk/>
            <pc:sldMasterMk cId="116602916" sldId="2147483672"/>
            <pc:sldLayoutMk cId="40541461" sldId="214748370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33C59-9233-4996-8964-2CCB44D152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99190C7-29A9-4810-B437-571B6E9D0592}">
      <dgm:prSet phldrT="[Text]"/>
      <dgm:spPr/>
      <dgm:t>
        <a:bodyPr/>
        <a:lstStyle/>
        <a:p>
          <a:r>
            <a:rPr lang="en-AU" dirty="0"/>
            <a:t>add(Object o)</a:t>
          </a:r>
        </a:p>
      </dgm:t>
    </dgm:pt>
    <dgm:pt modelId="{B9CF3731-A8D8-4321-9E60-056ED62A2B8E}" type="parTrans" cxnId="{C0299AFC-8C09-46F1-8017-ABD4FD10797A}">
      <dgm:prSet/>
      <dgm:spPr/>
      <dgm:t>
        <a:bodyPr/>
        <a:lstStyle/>
        <a:p>
          <a:endParaRPr lang="en-AU"/>
        </a:p>
      </dgm:t>
    </dgm:pt>
    <dgm:pt modelId="{0724F191-E80D-4613-B162-20F81F12EE79}" type="sibTrans" cxnId="{C0299AFC-8C09-46F1-8017-ABD4FD10797A}">
      <dgm:prSet/>
      <dgm:spPr/>
      <dgm:t>
        <a:bodyPr/>
        <a:lstStyle/>
        <a:p>
          <a:endParaRPr lang="en-AU"/>
        </a:p>
      </dgm:t>
    </dgm:pt>
    <dgm:pt modelId="{0D594077-0C4C-42C2-93C7-ABC6660DF94C}">
      <dgm:prSet phldrT="[Text]"/>
      <dgm:spPr/>
      <dgm:t>
        <a:bodyPr/>
        <a:lstStyle/>
        <a:p>
          <a:r>
            <a:rPr lang="en-US" altLang="en-US" dirty="0"/>
            <a:t>appends objects to the end of the list</a:t>
          </a:r>
          <a:endParaRPr lang="en-AU" dirty="0"/>
        </a:p>
      </dgm:t>
    </dgm:pt>
    <dgm:pt modelId="{462F770E-48D4-4F6F-AF8F-0F666735FDB4}" type="parTrans" cxnId="{9F5363B7-F8A1-41D3-93CF-C3C6A4C0B411}">
      <dgm:prSet/>
      <dgm:spPr/>
      <dgm:t>
        <a:bodyPr/>
        <a:lstStyle/>
        <a:p>
          <a:endParaRPr lang="en-AU"/>
        </a:p>
      </dgm:t>
    </dgm:pt>
    <dgm:pt modelId="{769E1098-14DA-4B17-9846-E9FEC48A7B09}" type="sibTrans" cxnId="{9F5363B7-F8A1-41D3-93CF-C3C6A4C0B411}">
      <dgm:prSet/>
      <dgm:spPr/>
      <dgm:t>
        <a:bodyPr/>
        <a:lstStyle/>
        <a:p>
          <a:endParaRPr lang="en-AU"/>
        </a:p>
      </dgm:t>
    </dgm:pt>
    <dgm:pt modelId="{1F70D670-2486-4D47-A777-43CAC8181401}">
      <dgm:prSet phldrT="[Text]"/>
      <dgm:spPr/>
      <dgm:t>
        <a:bodyPr/>
        <a:lstStyle/>
        <a:p>
          <a:r>
            <a:rPr lang="en-AU" dirty="0"/>
            <a:t>remove(int index)</a:t>
          </a:r>
        </a:p>
      </dgm:t>
    </dgm:pt>
    <dgm:pt modelId="{6763EBB5-456D-4109-96B2-EA58C68C0A67}" type="parTrans" cxnId="{B07CA777-80B5-40B0-A629-F6722DC0FFBF}">
      <dgm:prSet/>
      <dgm:spPr/>
      <dgm:t>
        <a:bodyPr/>
        <a:lstStyle/>
        <a:p>
          <a:endParaRPr lang="en-AU"/>
        </a:p>
      </dgm:t>
    </dgm:pt>
    <dgm:pt modelId="{5815127B-F258-4FF7-B221-429EDEC41E6E}" type="sibTrans" cxnId="{B07CA777-80B5-40B0-A629-F6722DC0FFBF}">
      <dgm:prSet/>
      <dgm:spPr/>
      <dgm:t>
        <a:bodyPr/>
        <a:lstStyle/>
        <a:p>
          <a:endParaRPr lang="en-AU"/>
        </a:p>
      </dgm:t>
    </dgm:pt>
    <dgm:pt modelId="{CD05F8AA-59E5-4D50-8431-6B6241C740B0}">
      <dgm:prSet phldrT="[Text]"/>
      <dgm:spPr/>
      <dgm:t>
        <a:bodyPr/>
        <a:lstStyle/>
        <a:p>
          <a:r>
            <a:rPr lang="en-AU" dirty="0"/>
            <a:t>clear()</a:t>
          </a:r>
        </a:p>
      </dgm:t>
    </dgm:pt>
    <dgm:pt modelId="{68A1C557-FE72-4DBA-AE9A-AFAF915EEB4A}" type="parTrans" cxnId="{C616CE2A-1036-4ECA-92C4-8E6E8B93429F}">
      <dgm:prSet/>
      <dgm:spPr/>
      <dgm:t>
        <a:bodyPr/>
        <a:lstStyle/>
        <a:p>
          <a:endParaRPr lang="en-AU"/>
        </a:p>
      </dgm:t>
    </dgm:pt>
    <dgm:pt modelId="{C8232E9D-4DC3-45CC-B4A7-40FB02A5930B}" type="sibTrans" cxnId="{C616CE2A-1036-4ECA-92C4-8E6E8B93429F}">
      <dgm:prSet/>
      <dgm:spPr/>
      <dgm:t>
        <a:bodyPr/>
        <a:lstStyle/>
        <a:p>
          <a:endParaRPr lang="en-AU"/>
        </a:p>
      </dgm:t>
    </dgm:pt>
    <dgm:pt modelId="{594A8C46-270E-465F-B55C-1ABE6178C0FE}">
      <dgm:prSet phldrT="[Text]"/>
      <dgm:spPr/>
      <dgm:t>
        <a:bodyPr/>
        <a:lstStyle/>
        <a:p>
          <a:r>
            <a:rPr lang="en-US" altLang="en-US" dirty="0"/>
            <a:t>removes all objects from the list</a:t>
          </a:r>
          <a:endParaRPr lang="en-AU" dirty="0"/>
        </a:p>
      </dgm:t>
    </dgm:pt>
    <dgm:pt modelId="{BEB2295F-4E59-4270-BDA4-32DE5229EA8E}" type="parTrans" cxnId="{4A7767DF-7550-42F8-9AD0-B609C658CC78}">
      <dgm:prSet/>
      <dgm:spPr/>
      <dgm:t>
        <a:bodyPr/>
        <a:lstStyle/>
        <a:p>
          <a:endParaRPr lang="en-AU"/>
        </a:p>
      </dgm:t>
    </dgm:pt>
    <dgm:pt modelId="{4CB64B1A-C894-4F54-8EF0-78558130C0F9}" type="sibTrans" cxnId="{4A7767DF-7550-42F8-9AD0-B609C658CC78}">
      <dgm:prSet/>
      <dgm:spPr/>
      <dgm:t>
        <a:bodyPr/>
        <a:lstStyle/>
        <a:p>
          <a:endParaRPr lang="en-AU"/>
        </a:p>
      </dgm:t>
    </dgm:pt>
    <dgm:pt modelId="{84974D9F-7BAD-43B6-956B-FC688F1335D9}">
      <dgm:prSet phldrT="[Text]"/>
      <dgm:spPr/>
      <dgm:t>
        <a:bodyPr/>
        <a:lstStyle/>
        <a:p>
          <a:r>
            <a:rPr lang="en-US" altLang="en-US" dirty="0"/>
            <a:t>removes the object at the given index</a:t>
          </a:r>
          <a:endParaRPr lang="en-AU" baseline="0" dirty="0">
            <a:solidFill>
              <a:schemeClr val="tx1"/>
            </a:solidFill>
          </a:endParaRPr>
        </a:p>
      </dgm:t>
    </dgm:pt>
    <dgm:pt modelId="{E44C0ECB-6465-49DF-8284-35804C319561}" type="parTrans" cxnId="{3675ADC4-F343-42A6-A7C1-FF5FCE7DCEC7}">
      <dgm:prSet/>
      <dgm:spPr/>
      <dgm:t>
        <a:bodyPr/>
        <a:lstStyle/>
        <a:p>
          <a:endParaRPr lang="en-AU"/>
        </a:p>
      </dgm:t>
    </dgm:pt>
    <dgm:pt modelId="{4D607C5A-C2FF-41B1-857D-98BF7A381EB0}" type="sibTrans" cxnId="{3675ADC4-F343-42A6-A7C1-FF5FCE7DCEC7}">
      <dgm:prSet/>
      <dgm:spPr/>
      <dgm:t>
        <a:bodyPr/>
        <a:lstStyle/>
        <a:p>
          <a:endParaRPr lang="en-AU"/>
        </a:p>
      </dgm:t>
    </dgm:pt>
    <dgm:pt modelId="{A356ED4F-F429-43C7-923A-E7BA7475E4AD}">
      <dgm:prSet phldrT="[Text]"/>
      <dgm:spPr/>
      <dgm:t>
        <a:bodyPr/>
        <a:lstStyle/>
        <a:p>
          <a:r>
            <a:rPr lang="en-AU" dirty="0"/>
            <a:t>size()</a:t>
          </a:r>
        </a:p>
      </dgm:t>
    </dgm:pt>
    <dgm:pt modelId="{C2D4EBFE-FA17-4BEA-A7FD-A1D3FF184C57}" type="parTrans" cxnId="{69860915-FEAD-4F64-8224-A3A238DEE21F}">
      <dgm:prSet/>
      <dgm:spPr/>
      <dgm:t>
        <a:bodyPr/>
        <a:lstStyle/>
        <a:p>
          <a:endParaRPr lang="en-AU"/>
        </a:p>
      </dgm:t>
    </dgm:pt>
    <dgm:pt modelId="{96020559-303A-45CD-B908-F1D4F282FDEF}" type="sibTrans" cxnId="{69860915-FEAD-4F64-8224-A3A238DEE21F}">
      <dgm:prSet/>
      <dgm:spPr/>
      <dgm:t>
        <a:bodyPr/>
        <a:lstStyle/>
        <a:p>
          <a:endParaRPr lang="en-AU"/>
        </a:p>
      </dgm:t>
    </dgm:pt>
    <dgm:pt modelId="{9801466F-275B-465B-AC8C-9044D550F5A2}">
      <dgm:prSet phldrT="[Text]"/>
      <dgm:spPr/>
      <dgm:t>
        <a:bodyPr/>
        <a:lstStyle/>
        <a:p>
          <a:r>
            <a:rPr lang="en-US" altLang="en-US" dirty="0"/>
            <a:t>returns the number of elements in the list</a:t>
          </a:r>
          <a:endParaRPr lang="en-AU" dirty="0"/>
        </a:p>
      </dgm:t>
    </dgm:pt>
    <dgm:pt modelId="{DF728184-C322-4449-9A83-64B462B0A4FD}" type="parTrans" cxnId="{1B63BF10-01B6-4977-B640-1E007A34A8C2}">
      <dgm:prSet/>
      <dgm:spPr/>
      <dgm:t>
        <a:bodyPr/>
        <a:lstStyle/>
        <a:p>
          <a:endParaRPr lang="en-AU"/>
        </a:p>
      </dgm:t>
    </dgm:pt>
    <dgm:pt modelId="{EA5370DA-2491-439C-A54A-36D54F05DA9C}" type="sibTrans" cxnId="{1B63BF10-01B6-4977-B640-1E007A34A8C2}">
      <dgm:prSet/>
      <dgm:spPr/>
      <dgm:t>
        <a:bodyPr/>
        <a:lstStyle/>
        <a:p>
          <a:endParaRPr lang="en-AU"/>
        </a:p>
      </dgm:t>
    </dgm:pt>
    <dgm:pt modelId="{33D99133-2391-4619-8FDF-E09584DAC6EB}">
      <dgm:prSet phldrT="[Text]"/>
      <dgm:spPr/>
      <dgm:t>
        <a:bodyPr/>
        <a:lstStyle/>
        <a:p>
          <a:r>
            <a:rPr lang="en-AU" dirty="0"/>
            <a:t>get(</a:t>
          </a:r>
          <a:r>
            <a:rPr lang="en-AU" dirty="0" err="1"/>
            <a:t>int</a:t>
          </a:r>
          <a:r>
            <a:rPr lang="en-AU" dirty="0"/>
            <a:t> index)</a:t>
          </a:r>
        </a:p>
      </dgm:t>
    </dgm:pt>
    <dgm:pt modelId="{27FEC1CD-390D-4D2E-8BDA-AE4D7C18D2B5}" type="parTrans" cxnId="{82D25B78-4E1E-4B88-A3BB-49DA6A7994B9}">
      <dgm:prSet/>
      <dgm:spPr/>
      <dgm:t>
        <a:bodyPr/>
        <a:lstStyle/>
        <a:p>
          <a:endParaRPr lang="en-AU"/>
        </a:p>
      </dgm:t>
    </dgm:pt>
    <dgm:pt modelId="{8CBF9DC5-E5E9-4004-9E77-DFAE3DCBE033}" type="sibTrans" cxnId="{82D25B78-4E1E-4B88-A3BB-49DA6A7994B9}">
      <dgm:prSet/>
      <dgm:spPr/>
      <dgm:t>
        <a:bodyPr/>
        <a:lstStyle/>
        <a:p>
          <a:endParaRPr lang="en-AU"/>
        </a:p>
      </dgm:t>
    </dgm:pt>
    <dgm:pt modelId="{D1FBE823-8E3D-4B36-BE7B-56B413B945F4}">
      <dgm:prSet phldrT="[Text]"/>
      <dgm:spPr/>
      <dgm:t>
        <a:bodyPr/>
        <a:lstStyle/>
        <a:p>
          <a:r>
            <a:rPr lang="en-US" altLang="en-US" dirty="0"/>
            <a:t>returns the object at the given index</a:t>
          </a:r>
          <a:endParaRPr lang="en-AU" dirty="0"/>
        </a:p>
      </dgm:t>
    </dgm:pt>
    <dgm:pt modelId="{2D0EB8F6-EE2B-4927-8AA5-5F8CB57C75ED}" type="parTrans" cxnId="{1DAA79AD-7CED-4E39-8B3F-4000B48A834C}">
      <dgm:prSet/>
      <dgm:spPr/>
      <dgm:t>
        <a:bodyPr/>
        <a:lstStyle/>
        <a:p>
          <a:endParaRPr lang="en-AU"/>
        </a:p>
      </dgm:t>
    </dgm:pt>
    <dgm:pt modelId="{162FF9D3-AFFF-4D5E-9121-F0B9502ADFE3}" type="sibTrans" cxnId="{1DAA79AD-7CED-4E39-8B3F-4000B48A834C}">
      <dgm:prSet/>
      <dgm:spPr/>
      <dgm:t>
        <a:bodyPr/>
        <a:lstStyle/>
        <a:p>
          <a:endParaRPr lang="en-AU"/>
        </a:p>
      </dgm:t>
    </dgm:pt>
    <dgm:pt modelId="{ADDA37F5-8725-4985-86C3-0BD4FCF0652B}" type="pres">
      <dgm:prSet presAssocID="{E2C33C59-9233-4996-8964-2CCB44D15205}" presName="vert0" presStyleCnt="0">
        <dgm:presLayoutVars>
          <dgm:dir/>
          <dgm:animOne val="branch"/>
          <dgm:animLvl val="lvl"/>
        </dgm:presLayoutVars>
      </dgm:prSet>
      <dgm:spPr/>
    </dgm:pt>
    <dgm:pt modelId="{629C9793-B064-428C-9757-689217E74F1E}" type="pres">
      <dgm:prSet presAssocID="{999190C7-29A9-4810-B437-571B6E9D0592}" presName="thickLine" presStyleLbl="alignNode1" presStyleIdx="0" presStyleCnt="5"/>
      <dgm:spPr/>
    </dgm:pt>
    <dgm:pt modelId="{C1DDA201-FD62-4FAA-813D-87A6BBD9676D}" type="pres">
      <dgm:prSet presAssocID="{999190C7-29A9-4810-B437-571B6E9D0592}" presName="horz1" presStyleCnt="0"/>
      <dgm:spPr/>
    </dgm:pt>
    <dgm:pt modelId="{BC41F514-9B84-49DB-A692-88031B5970E5}" type="pres">
      <dgm:prSet presAssocID="{999190C7-29A9-4810-B437-571B6E9D0592}" presName="tx1" presStyleLbl="revTx" presStyleIdx="0" presStyleCnt="10" custScaleX="154521"/>
      <dgm:spPr/>
    </dgm:pt>
    <dgm:pt modelId="{79D8333D-A418-4F60-BC6C-E55A2BF86C68}" type="pres">
      <dgm:prSet presAssocID="{999190C7-29A9-4810-B437-571B6E9D0592}" presName="vert1" presStyleCnt="0"/>
      <dgm:spPr/>
    </dgm:pt>
    <dgm:pt modelId="{8A9A710F-145B-4CA7-9C05-14C5454A90EE}" type="pres">
      <dgm:prSet presAssocID="{0D594077-0C4C-42C2-93C7-ABC6660DF94C}" presName="vertSpace2a" presStyleCnt="0"/>
      <dgm:spPr/>
    </dgm:pt>
    <dgm:pt modelId="{D16F9140-A194-4BF3-9BA9-8FCCB0BCF015}" type="pres">
      <dgm:prSet presAssocID="{0D594077-0C4C-42C2-93C7-ABC6660DF94C}" presName="horz2" presStyleCnt="0"/>
      <dgm:spPr/>
    </dgm:pt>
    <dgm:pt modelId="{AEB64D6D-8FE0-4CCF-A88E-73EC9CBA9BE8}" type="pres">
      <dgm:prSet presAssocID="{0D594077-0C4C-42C2-93C7-ABC6660DF94C}" presName="horzSpace2" presStyleCnt="0"/>
      <dgm:spPr/>
    </dgm:pt>
    <dgm:pt modelId="{9DE0B3DE-8203-49FB-A767-5166435092F2}" type="pres">
      <dgm:prSet presAssocID="{0D594077-0C4C-42C2-93C7-ABC6660DF94C}" presName="tx2" presStyleLbl="revTx" presStyleIdx="1" presStyleCnt="10"/>
      <dgm:spPr/>
    </dgm:pt>
    <dgm:pt modelId="{B1340871-EA65-411C-9571-1614A9B70B0F}" type="pres">
      <dgm:prSet presAssocID="{0D594077-0C4C-42C2-93C7-ABC6660DF94C}" presName="vert2" presStyleCnt="0"/>
      <dgm:spPr/>
    </dgm:pt>
    <dgm:pt modelId="{9D0A6D65-6D47-4419-83B1-ABB48CE7FE19}" type="pres">
      <dgm:prSet presAssocID="{0D594077-0C4C-42C2-93C7-ABC6660DF94C}" presName="thinLine2b" presStyleLbl="callout" presStyleIdx="0" presStyleCnt="5"/>
      <dgm:spPr/>
    </dgm:pt>
    <dgm:pt modelId="{CF952CEF-F1C1-4E0A-A24C-2C0D40DEED49}" type="pres">
      <dgm:prSet presAssocID="{0D594077-0C4C-42C2-93C7-ABC6660DF94C}" presName="vertSpace2b" presStyleCnt="0"/>
      <dgm:spPr/>
    </dgm:pt>
    <dgm:pt modelId="{343A3A9D-3F69-480C-98EF-14FC3DBF8F71}" type="pres">
      <dgm:prSet presAssocID="{1F70D670-2486-4D47-A777-43CAC8181401}" presName="thickLine" presStyleLbl="alignNode1" presStyleIdx="1" presStyleCnt="5"/>
      <dgm:spPr/>
    </dgm:pt>
    <dgm:pt modelId="{4891315F-EB1F-4211-9D64-72DDB7FC558D}" type="pres">
      <dgm:prSet presAssocID="{1F70D670-2486-4D47-A777-43CAC8181401}" presName="horz1" presStyleCnt="0"/>
      <dgm:spPr/>
    </dgm:pt>
    <dgm:pt modelId="{EE23279C-CE83-4092-A172-848162753770}" type="pres">
      <dgm:prSet presAssocID="{1F70D670-2486-4D47-A777-43CAC8181401}" presName="tx1" presStyleLbl="revTx" presStyleIdx="2" presStyleCnt="10" custScaleX="152462"/>
      <dgm:spPr/>
    </dgm:pt>
    <dgm:pt modelId="{968F0263-72CA-4144-A3AB-DDFF5C46FC8A}" type="pres">
      <dgm:prSet presAssocID="{1F70D670-2486-4D47-A777-43CAC8181401}" presName="vert1" presStyleCnt="0"/>
      <dgm:spPr/>
    </dgm:pt>
    <dgm:pt modelId="{145A9A75-5E6F-42CB-AC74-E6A32839E63E}" type="pres">
      <dgm:prSet presAssocID="{84974D9F-7BAD-43B6-956B-FC688F1335D9}" presName="vertSpace2a" presStyleCnt="0"/>
      <dgm:spPr/>
    </dgm:pt>
    <dgm:pt modelId="{4A791805-5662-483A-A64B-A28EFB0262F7}" type="pres">
      <dgm:prSet presAssocID="{84974D9F-7BAD-43B6-956B-FC688F1335D9}" presName="horz2" presStyleCnt="0"/>
      <dgm:spPr/>
    </dgm:pt>
    <dgm:pt modelId="{E40F92C4-C8BF-421D-AA0B-85B07B51D4E3}" type="pres">
      <dgm:prSet presAssocID="{84974D9F-7BAD-43B6-956B-FC688F1335D9}" presName="horzSpace2" presStyleCnt="0"/>
      <dgm:spPr/>
    </dgm:pt>
    <dgm:pt modelId="{B553ADF9-246B-450C-A1E5-AA0B36C101F4}" type="pres">
      <dgm:prSet presAssocID="{84974D9F-7BAD-43B6-956B-FC688F1335D9}" presName="tx2" presStyleLbl="revTx" presStyleIdx="3" presStyleCnt="10"/>
      <dgm:spPr/>
    </dgm:pt>
    <dgm:pt modelId="{02E448EF-F334-4333-B83E-57A4B60CAFD7}" type="pres">
      <dgm:prSet presAssocID="{84974D9F-7BAD-43B6-956B-FC688F1335D9}" presName="vert2" presStyleCnt="0"/>
      <dgm:spPr/>
    </dgm:pt>
    <dgm:pt modelId="{95854CF2-9BD4-47D2-BB48-06DFA9CA845F}" type="pres">
      <dgm:prSet presAssocID="{84974D9F-7BAD-43B6-956B-FC688F1335D9}" presName="thinLine2b" presStyleLbl="callout" presStyleIdx="1" presStyleCnt="5"/>
      <dgm:spPr/>
    </dgm:pt>
    <dgm:pt modelId="{AB17BA8E-0B95-4DEA-8E0F-895CC71D73C9}" type="pres">
      <dgm:prSet presAssocID="{84974D9F-7BAD-43B6-956B-FC688F1335D9}" presName="vertSpace2b" presStyleCnt="0"/>
      <dgm:spPr/>
    </dgm:pt>
    <dgm:pt modelId="{2253B183-E709-47CD-9DD7-06A48EA99F58}" type="pres">
      <dgm:prSet presAssocID="{CD05F8AA-59E5-4D50-8431-6B6241C740B0}" presName="thickLine" presStyleLbl="alignNode1" presStyleIdx="2" presStyleCnt="5"/>
      <dgm:spPr/>
    </dgm:pt>
    <dgm:pt modelId="{C0906A28-EF46-4DEC-B57F-EC2E685FD210}" type="pres">
      <dgm:prSet presAssocID="{CD05F8AA-59E5-4D50-8431-6B6241C740B0}" presName="horz1" presStyleCnt="0"/>
      <dgm:spPr/>
    </dgm:pt>
    <dgm:pt modelId="{361FFD45-2EF7-45FA-A5DB-2238E06ED343}" type="pres">
      <dgm:prSet presAssocID="{CD05F8AA-59E5-4D50-8431-6B6241C740B0}" presName="tx1" presStyleLbl="revTx" presStyleIdx="4" presStyleCnt="10" custScaleX="147144"/>
      <dgm:spPr/>
    </dgm:pt>
    <dgm:pt modelId="{5DBBD5BE-D9B3-42E4-941A-11C6B960D61D}" type="pres">
      <dgm:prSet presAssocID="{CD05F8AA-59E5-4D50-8431-6B6241C740B0}" presName="vert1" presStyleCnt="0"/>
      <dgm:spPr/>
    </dgm:pt>
    <dgm:pt modelId="{DA937FE3-55DA-46C0-81BE-DF38773A33CF}" type="pres">
      <dgm:prSet presAssocID="{594A8C46-270E-465F-B55C-1ABE6178C0FE}" presName="vertSpace2a" presStyleCnt="0"/>
      <dgm:spPr/>
    </dgm:pt>
    <dgm:pt modelId="{ED91CD9D-0C27-4762-AE06-71CD604C27B9}" type="pres">
      <dgm:prSet presAssocID="{594A8C46-270E-465F-B55C-1ABE6178C0FE}" presName="horz2" presStyleCnt="0"/>
      <dgm:spPr/>
    </dgm:pt>
    <dgm:pt modelId="{7D27062D-BE21-4A55-A242-7226978AB867}" type="pres">
      <dgm:prSet presAssocID="{594A8C46-270E-465F-B55C-1ABE6178C0FE}" presName="horzSpace2" presStyleCnt="0"/>
      <dgm:spPr/>
    </dgm:pt>
    <dgm:pt modelId="{A6CA2946-5401-445A-B668-76DADFB19E28}" type="pres">
      <dgm:prSet presAssocID="{594A8C46-270E-465F-B55C-1ABE6178C0FE}" presName="tx2" presStyleLbl="revTx" presStyleIdx="5" presStyleCnt="10"/>
      <dgm:spPr/>
    </dgm:pt>
    <dgm:pt modelId="{9D5E9649-3298-4E71-BE98-7CAC1ED47F4F}" type="pres">
      <dgm:prSet presAssocID="{594A8C46-270E-465F-B55C-1ABE6178C0FE}" presName="vert2" presStyleCnt="0"/>
      <dgm:spPr/>
    </dgm:pt>
    <dgm:pt modelId="{2DABF987-DC2E-4432-A437-23F96FCF3E51}" type="pres">
      <dgm:prSet presAssocID="{594A8C46-270E-465F-B55C-1ABE6178C0FE}" presName="thinLine2b" presStyleLbl="callout" presStyleIdx="2" presStyleCnt="5"/>
      <dgm:spPr/>
    </dgm:pt>
    <dgm:pt modelId="{8161AA8A-C14A-4F00-92B8-773250B9AA98}" type="pres">
      <dgm:prSet presAssocID="{594A8C46-270E-465F-B55C-1ABE6178C0FE}" presName="vertSpace2b" presStyleCnt="0"/>
      <dgm:spPr/>
    </dgm:pt>
    <dgm:pt modelId="{7F793495-5C5A-4904-8A4B-226255B5C327}" type="pres">
      <dgm:prSet presAssocID="{A356ED4F-F429-43C7-923A-E7BA7475E4AD}" presName="thickLine" presStyleLbl="alignNode1" presStyleIdx="3" presStyleCnt="5"/>
      <dgm:spPr/>
    </dgm:pt>
    <dgm:pt modelId="{6F285F6D-2F80-478B-B85D-2E704358B0FB}" type="pres">
      <dgm:prSet presAssocID="{A356ED4F-F429-43C7-923A-E7BA7475E4AD}" presName="horz1" presStyleCnt="0"/>
      <dgm:spPr/>
    </dgm:pt>
    <dgm:pt modelId="{12DE89FE-B38B-4CD7-B512-73EC8B45DE8A}" type="pres">
      <dgm:prSet presAssocID="{A356ED4F-F429-43C7-923A-E7BA7475E4AD}" presName="tx1" presStyleLbl="revTx" presStyleIdx="6" presStyleCnt="10" custScaleX="156339"/>
      <dgm:spPr/>
    </dgm:pt>
    <dgm:pt modelId="{77E2B73C-3BC4-4DA1-8F9F-212B2E369376}" type="pres">
      <dgm:prSet presAssocID="{A356ED4F-F429-43C7-923A-E7BA7475E4AD}" presName="vert1" presStyleCnt="0"/>
      <dgm:spPr/>
    </dgm:pt>
    <dgm:pt modelId="{FF89DA66-AB80-4B57-A05C-ADC6E723E45E}" type="pres">
      <dgm:prSet presAssocID="{9801466F-275B-465B-AC8C-9044D550F5A2}" presName="vertSpace2a" presStyleCnt="0"/>
      <dgm:spPr/>
    </dgm:pt>
    <dgm:pt modelId="{49BBE94B-B92B-455A-B340-8E7E9D690034}" type="pres">
      <dgm:prSet presAssocID="{9801466F-275B-465B-AC8C-9044D550F5A2}" presName="horz2" presStyleCnt="0"/>
      <dgm:spPr/>
    </dgm:pt>
    <dgm:pt modelId="{6C01E225-7273-4F51-BC1E-8654121F39EE}" type="pres">
      <dgm:prSet presAssocID="{9801466F-275B-465B-AC8C-9044D550F5A2}" presName="horzSpace2" presStyleCnt="0"/>
      <dgm:spPr/>
    </dgm:pt>
    <dgm:pt modelId="{DE47629D-90C0-4A60-8306-D09A9099F962}" type="pres">
      <dgm:prSet presAssocID="{9801466F-275B-465B-AC8C-9044D550F5A2}" presName="tx2" presStyleLbl="revTx" presStyleIdx="7" presStyleCnt="10"/>
      <dgm:spPr/>
    </dgm:pt>
    <dgm:pt modelId="{B804AB6E-27CA-4495-9FD3-0EF0E0FE96B5}" type="pres">
      <dgm:prSet presAssocID="{9801466F-275B-465B-AC8C-9044D550F5A2}" presName="vert2" presStyleCnt="0"/>
      <dgm:spPr/>
    </dgm:pt>
    <dgm:pt modelId="{E7D72A7D-CAFC-4B44-8CB4-9708BDC67C4F}" type="pres">
      <dgm:prSet presAssocID="{9801466F-275B-465B-AC8C-9044D550F5A2}" presName="thinLine2b" presStyleLbl="callout" presStyleIdx="3" presStyleCnt="5"/>
      <dgm:spPr/>
    </dgm:pt>
    <dgm:pt modelId="{C3F79227-0194-4B7E-8EAC-FA7E53FA4CD3}" type="pres">
      <dgm:prSet presAssocID="{9801466F-275B-465B-AC8C-9044D550F5A2}" presName="vertSpace2b" presStyleCnt="0"/>
      <dgm:spPr/>
    </dgm:pt>
    <dgm:pt modelId="{53E865E8-038E-4D73-BF92-79EE4E80D9AA}" type="pres">
      <dgm:prSet presAssocID="{33D99133-2391-4619-8FDF-E09584DAC6EB}" presName="thickLine" presStyleLbl="alignNode1" presStyleIdx="4" presStyleCnt="5"/>
      <dgm:spPr/>
    </dgm:pt>
    <dgm:pt modelId="{75117470-8A68-4CD9-8680-43EFAF43237E}" type="pres">
      <dgm:prSet presAssocID="{33D99133-2391-4619-8FDF-E09584DAC6EB}" presName="horz1" presStyleCnt="0"/>
      <dgm:spPr/>
    </dgm:pt>
    <dgm:pt modelId="{DA4F2F22-9494-41EE-A171-354FABE95D46}" type="pres">
      <dgm:prSet presAssocID="{33D99133-2391-4619-8FDF-E09584DAC6EB}" presName="tx1" presStyleLbl="revTx" presStyleIdx="8" presStyleCnt="10" custScaleX="149551"/>
      <dgm:spPr/>
    </dgm:pt>
    <dgm:pt modelId="{294344B4-E7EF-430D-B844-27A5D937C490}" type="pres">
      <dgm:prSet presAssocID="{33D99133-2391-4619-8FDF-E09584DAC6EB}" presName="vert1" presStyleCnt="0"/>
      <dgm:spPr/>
    </dgm:pt>
    <dgm:pt modelId="{E44E6F4C-C5F7-4EB4-B25B-E67C0238CC8B}" type="pres">
      <dgm:prSet presAssocID="{D1FBE823-8E3D-4B36-BE7B-56B413B945F4}" presName="vertSpace2a" presStyleCnt="0"/>
      <dgm:spPr/>
    </dgm:pt>
    <dgm:pt modelId="{2C1C3CD3-63E5-4A00-B6A7-33B6B389BD89}" type="pres">
      <dgm:prSet presAssocID="{D1FBE823-8E3D-4B36-BE7B-56B413B945F4}" presName="horz2" presStyleCnt="0"/>
      <dgm:spPr/>
    </dgm:pt>
    <dgm:pt modelId="{5C9394D4-D911-40C4-B170-67B20C95B41A}" type="pres">
      <dgm:prSet presAssocID="{D1FBE823-8E3D-4B36-BE7B-56B413B945F4}" presName="horzSpace2" presStyleCnt="0"/>
      <dgm:spPr/>
    </dgm:pt>
    <dgm:pt modelId="{BC1D2F53-97E9-48AE-AA6C-2C4A519D84CE}" type="pres">
      <dgm:prSet presAssocID="{D1FBE823-8E3D-4B36-BE7B-56B413B945F4}" presName="tx2" presStyleLbl="revTx" presStyleIdx="9" presStyleCnt="10"/>
      <dgm:spPr/>
    </dgm:pt>
    <dgm:pt modelId="{7609CD00-1770-4A2A-8EEF-7174996171BE}" type="pres">
      <dgm:prSet presAssocID="{D1FBE823-8E3D-4B36-BE7B-56B413B945F4}" presName="vert2" presStyleCnt="0"/>
      <dgm:spPr/>
    </dgm:pt>
    <dgm:pt modelId="{FECEB8B5-C4E3-451D-B29C-F9C079D4E8CD}" type="pres">
      <dgm:prSet presAssocID="{D1FBE823-8E3D-4B36-BE7B-56B413B945F4}" presName="thinLine2b" presStyleLbl="callout" presStyleIdx="4" presStyleCnt="5"/>
      <dgm:spPr/>
    </dgm:pt>
    <dgm:pt modelId="{7610C5A4-7817-4C9F-8B48-46495A35876D}" type="pres">
      <dgm:prSet presAssocID="{D1FBE823-8E3D-4B36-BE7B-56B413B945F4}" presName="vertSpace2b" presStyleCnt="0"/>
      <dgm:spPr/>
    </dgm:pt>
  </dgm:ptLst>
  <dgm:cxnLst>
    <dgm:cxn modelId="{1B63BF10-01B6-4977-B640-1E007A34A8C2}" srcId="{A356ED4F-F429-43C7-923A-E7BA7475E4AD}" destId="{9801466F-275B-465B-AC8C-9044D550F5A2}" srcOrd="0" destOrd="0" parTransId="{DF728184-C322-4449-9A83-64B462B0A4FD}" sibTransId="{EA5370DA-2491-439C-A54A-36D54F05DA9C}"/>
    <dgm:cxn modelId="{9B79D310-8718-4E8C-BC1E-23981AF031AE}" type="presOf" srcId="{33D99133-2391-4619-8FDF-E09584DAC6EB}" destId="{DA4F2F22-9494-41EE-A171-354FABE95D46}" srcOrd="0" destOrd="0" presId="urn:microsoft.com/office/officeart/2008/layout/LinedList"/>
    <dgm:cxn modelId="{69860915-FEAD-4F64-8224-A3A238DEE21F}" srcId="{E2C33C59-9233-4996-8964-2CCB44D15205}" destId="{A356ED4F-F429-43C7-923A-E7BA7475E4AD}" srcOrd="3" destOrd="0" parTransId="{C2D4EBFE-FA17-4BEA-A7FD-A1D3FF184C57}" sibTransId="{96020559-303A-45CD-B908-F1D4F282FDEF}"/>
    <dgm:cxn modelId="{6CC21D1F-4474-4B89-BBC6-9CC1137012D4}" type="presOf" srcId="{9801466F-275B-465B-AC8C-9044D550F5A2}" destId="{DE47629D-90C0-4A60-8306-D09A9099F962}" srcOrd="0" destOrd="0" presId="urn:microsoft.com/office/officeart/2008/layout/LinedList"/>
    <dgm:cxn modelId="{05BE571F-7AB0-40F4-B58F-23A67ED01F1C}" type="presOf" srcId="{594A8C46-270E-465F-B55C-1ABE6178C0FE}" destId="{A6CA2946-5401-445A-B668-76DADFB19E28}" srcOrd="0" destOrd="0" presId="urn:microsoft.com/office/officeart/2008/layout/LinedList"/>
    <dgm:cxn modelId="{C616CE2A-1036-4ECA-92C4-8E6E8B93429F}" srcId="{E2C33C59-9233-4996-8964-2CCB44D15205}" destId="{CD05F8AA-59E5-4D50-8431-6B6241C740B0}" srcOrd="2" destOrd="0" parTransId="{68A1C557-FE72-4DBA-AE9A-AFAF915EEB4A}" sibTransId="{C8232E9D-4DC3-45CC-B4A7-40FB02A5930B}"/>
    <dgm:cxn modelId="{8CC25C39-69E5-42D6-8CE6-37E38A19603C}" type="presOf" srcId="{D1FBE823-8E3D-4B36-BE7B-56B413B945F4}" destId="{BC1D2F53-97E9-48AE-AA6C-2C4A519D84CE}" srcOrd="0" destOrd="0" presId="urn:microsoft.com/office/officeart/2008/layout/LinedList"/>
    <dgm:cxn modelId="{2122C04B-7FC4-4414-A017-A7E2072E80B7}" type="presOf" srcId="{E2C33C59-9233-4996-8964-2CCB44D15205}" destId="{ADDA37F5-8725-4985-86C3-0BD4FCF0652B}" srcOrd="0" destOrd="0" presId="urn:microsoft.com/office/officeart/2008/layout/LinedList"/>
    <dgm:cxn modelId="{B07CA777-80B5-40B0-A629-F6722DC0FFBF}" srcId="{E2C33C59-9233-4996-8964-2CCB44D15205}" destId="{1F70D670-2486-4D47-A777-43CAC8181401}" srcOrd="1" destOrd="0" parTransId="{6763EBB5-456D-4109-96B2-EA58C68C0A67}" sibTransId="{5815127B-F258-4FF7-B221-429EDEC41E6E}"/>
    <dgm:cxn modelId="{82D25B78-4E1E-4B88-A3BB-49DA6A7994B9}" srcId="{E2C33C59-9233-4996-8964-2CCB44D15205}" destId="{33D99133-2391-4619-8FDF-E09584DAC6EB}" srcOrd="4" destOrd="0" parTransId="{27FEC1CD-390D-4D2E-8BDA-AE4D7C18D2B5}" sibTransId="{8CBF9DC5-E5E9-4004-9E77-DFAE3DCBE033}"/>
    <dgm:cxn modelId="{95307D58-393E-48B1-8336-DAE8D7E967B0}" type="presOf" srcId="{CD05F8AA-59E5-4D50-8431-6B6241C740B0}" destId="{361FFD45-2EF7-45FA-A5DB-2238E06ED343}" srcOrd="0" destOrd="0" presId="urn:microsoft.com/office/officeart/2008/layout/LinedList"/>
    <dgm:cxn modelId="{4E931788-DD0B-48F2-A1C5-7F76C83E6AD4}" type="presOf" srcId="{1F70D670-2486-4D47-A777-43CAC8181401}" destId="{EE23279C-CE83-4092-A172-848162753770}" srcOrd="0" destOrd="0" presId="urn:microsoft.com/office/officeart/2008/layout/LinedList"/>
    <dgm:cxn modelId="{E07CCEA7-D6A0-4347-917B-4ADF30574C36}" type="presOf" srcId="{A356ED4F-F429-43C7-923A-E7BA7475E4AD}" destId="{12DE89FE-B38B-4CD7-B512-73EC8B45DE8A}" srcOrd="0" destOrd="0" presId="urn:microsoft.com/office/officeart/2008/layout/LinedList"/>
    <dgm:cxn modelId="{1DAA79AD-7CED-4E39-8B3F-4000B48A834C}" srcId="{33D99133-2391-4619-8FDF-E09584DAC6EB}" destId="{D1FBE823-8E3D-4B36-BE7B-56B413B945F4}" srcOrd="0" destOrd="0" parTransId="{2D0EB8F6-EE2B-4927-8AA5-5F8CB57C75ED}" sibTransId="{162FF9D3-AFFF-4D5E-9121-F0B9502ADFE3}"/>
    <dgm:cxn modelId="{9F5363B7-F8A1-41D3-93CF-C3C6A4C0B411}" srcId="{999190C7-29A9-4810-B437-571B6E9D0592}" destId="{0D594077-0C4C-42C2-93C7-ABC6660DF94C}" srcOrd="0" destOrd="0" parTransId="{462F770E-48D4-4F6F-AF8F-0F666735FDB4}" sibTransId="{769E1098-14DA-4B17-9846-E9FEC48A7B09}"/>
    <dgm:cxn modelId="{3675ADC4-F343-42A6-A7C1-FF5FCE7DCEC7}" srcId="{1F70D670-2486-4D47-A777-43CAC8181401}" destId="{84974D9F-7BAD-43B6-956B-FC688F1335D9}" srcOrd="0" destOrd="0" parTransId="{E44C0ECB-6465-49DF-8284-35804C319561}" sibTransId="{4D607C5A-C2FF-41B1-857D-98BF7A381EB0}"/>
    <dgm:cxn modelId="{A3DCE6CE-E1FC-4F48-A1A4-C9DC9F5770B8}" type="presOf" srcId="{0D594077-0C4C-42C2-93C7-ABC6660DF94C}" destId="{9DE0B3DE-8203-49FB-A767-5166435092F2}" srcOrd="0" destOrd="0" presId="urn:microsoft.com/office/officeart/2008/layout/LinedList"/>
    <dgm:cxn modelId="{4A7767DF-7550-42F8-9AD0-B609C658CC78}" srcId="{CD05F8AA-59E5-4D50-8431-6B6241C740B0}" destId="{594A8C46-270E-465F-B55C-1ABE6178C0FE}" srcOrd="0" destOrd="0" parTransId="{BEB2295F-4E59-4270-BDA4-32DE5229EA8E}" sibTransId="{4CB64B1A-C894-4F54-8EF0-78558130C0F9}"/>
    <dgm:cxn modelId="{61783AE8-AF72-4DFE-ADC1-7C168369D114}" type="presOf" srcId="{84974D9F-7BAD-43B6-956B-FC688F1335D9}" destId="{B553ADF9-246B-450C-A1E5-AA0B36C101F4}" srcOrd="0" destOrd="0" presId="urn:microsoft.com/office/officeart/2008/layout/LinedList"/>
    <dgm:cxn modelId="{427F46F4-DE5D-4623-BC2F-16CE55D98CCA}" type="presOf" srcId="{999190C7-29A9-4810-B437-571B6E9D0592}" destId="{BC41F514-9B84-49DB-A692-88031B5970E5}" srcOrd="0" destOrd="0" presId="urn:microsoft.com/office/officeart/2008/layout/LinedList"/>
    <dgm:cxn modelId="{C0299AFC-8C09-46F1-8017-ABD4FD10797A}" srcId="{E2C33C59-9233-4996-8964-2CCB44D15205}" destId="{999190C7-29A9-4810-B437-571B6E9D0592}" srcOrd="0" destOrd="0" parTransId="{B9CF3731-A8D8-4321-9E60-056ED62A2B8E}" sibTransId="{0724F191-E80D-4613-B162-20F81F12EE79}"/>
    <dgm:cxn modelId="{A1B5BD2D-9C06-4B11-A13B-86748CF15308}" type="presParOf" srcId="{ADDA37F5-8725-4985-86C3-0BD4FCF0652B}" destId="{629C9793-B064-428C-9757-689217E74F1E}" srcOrd="0" destOrd="0" presId="urn:microsoft.com/office/officeart/2008/layout/LinedList"/>
    <dgm:cxn modelId="{434F922E-F0C7-47CA-8E52-34BA146813CA}" type="presParOf" srcId="{ADDA37F5-8725-4985-86C3-0BD4FCF0652B}" destId="{C1DDA201-FD62-4FAA-813D-87A6BBD9676D}" srcOrd="1" destOrd="0" presId="urn:microsoft.com/office/officeart/2008/layout/LinedList"/>
    <dgm:cxn modelId="{CA181E31-F03B-40D3-AE7B-E915E9213DDE}" type="presParOf" srcId="{C1DDA201-FD62-4FAA-813D-87A6BBD9676D}" destId="{BC41F514-9B84-49DB-A692-88031B5970E5}" srcOrd="0" destOrd="0" presId="urn:microsoft.com/office/officeart/2008/layout/LinedList"/>
    <dgm:cxn modelId="{CED065D8-530F-486D-9179-BC92E6772FE2}" type="presParOf" srcId="{C1DDA201-FD62-4FAA-813D-87A6BBD9676D}" destId="{79D8333D-A418-4F60-BC6C-E55A2BF86C68}" srcOrd="1" destOrd="0" presId="urn:microsoft.com/office/officeart/2008/layout/LinedList"/>
    <dgm:cxn modelId="{A510940E-55AD-4C73-AF92-FE1598D7F1F6}" type="presParOf" srcId="{79D8333D-A418-4F60-BC6C-E55A2BF86C68}" destId="{8A9A710F-145B-4CA7-9C05-14C5454A90EE}" srcOrd="0" destOrd="0" presId="urn:microsoft.com/office/officeart/2008/layout/LinedList"/>
    <dgm:cxn modelId="{EC448091-2CAE-46D9-A1BE-7E0710C261D0}" type="presParOf" srcId="{79D8333D-A418-4F60-BC6C-E55A2BF86C68}" destId="{D16F9140-A194-4BF3-9BA9-8FCCB0BCF015}" srcOrd="1" destOrd="0" presId="urn:microsoft.com/office/officeart/2008/layout/LinedList"/>
    <dgm:cxn modelId="{D2E11BC5-BD74-4DB9-99A3-F944D7D3B15C}" type="presParOf" srcId="{D16F9140-A194-4BF3-9BA9-8FCCB0BCF015}" destId="{AEB64D6D-8FE0-4CCF-A88E-73EC9CBA9BE8}" srcOrd="0" destOrd="0" presId="urn:microsoft.com/office/officeart/2008/layout/LinedList"/>
    <dgm:cxn modelId="{8CC6ABB1-731B-4AB3-B5DB-42E5535E9903}" type="presParOf" srcId="{D16F9140-A194-4BF3-9BA9-8FCCB0BCF015}" destId="{9DE0B3DE-8203-49FB-A767-5166435092F2}" srcOrd="1" destOrd="0" presId="urn:microsoft.com/office/officeart/2008/layout/LinedList"/>
    <dgm:cxn modelId="{B2D162F8-81D6-447D-BDDF-004D0A1746DC}" type="presParOf" srcId="{D16F9140-A194-4BF3-9BA9-8FCCB0BCF015}" destId="{B1340871-EA65-411C-9571-1614A9B70B0F}" srcOrd="2" destOrd="0" presId="urn:microsoft.com/office/officeart/2008/layout/LinedList"/>
    <dgm:cxn modelId="{DFFAB791-E11B-46C8-A4EB-20F8040D05F5}" type="presParOf" srcId="{79D8333D-A418-4F60-BC6C-E55A2BF86C68}" destId="{9D0A6D65-6D47-4419-83B1-ABB48CE7FE19}" srcOrd="2" destOrd="0" presId="urn:microsoft.com/office/officeart/2008/layout/LinedList"/>
    <dgm:cxn modelId="{4677AAD9-9085-4AB1-B439-12EDFE450FF7}" type="presParOf" srcId="{79D8333D-A418-4F60-BC6C-E55A2BF86C68}" destId="{CF952CEF-F1C1-4E0A-A24C-2C0D40DEED49}" srcOrd="3" destOrd="0" presId="urn:microsoft.com/office/officeart/2008/layout/LinedList"/>
    <dgm:cxn modelId="{8FAF0AE7-59AA-4AAE-931F-7E13B1B7256E}" type="presParOf" srcId="{ADDA37F5-8725-4985-86C3-0BD4FCF0652B}" destId="{343A3A9D-3F69-480C-98EF-14FC3DBF8F71}" srcOrd="2" destOrd="0" presId="urn:microsoft.com/office/officeart/2008/layout/LinedList"/>
    <dgm:cxn modelId="{53874799-37C5-4BF6-AEF3-3CB9EB45817C}" type="presParOf" srcId="{ADDA37F5-8725-4985-86C3-0BD4FCF0652B}" destId="{4891315F-EB1F-4211-9D64-72DDB7FC558D}" srcOrd="3" destOrd="0" presId="urn:microsoft.com/office/officeart/2008/layout/LinedList"/>
    <dgm:cxn modelId="{505F73A6-729A-4100-9E75-1ED8EEFFE7E4}" type="presParOf" srcId="{4891315F-EB1F-4211-9D64-72DDB7FC558D}" destId="{EE23279C-CE83-4092-A172-848162753770}" srcOrd="0" destOrd="0" presId="urn:microsoft.com/office/officeart/2008/layout/LinedList"/>
    <dgm:cxn modelId="{E5E80BB8-A15D-45AB-A792-58337EB701A1}" type="presParOf" srcId="{4891315F-EB1F-4211-9D64-72DDB7FC558D}" destId="{968F0263-72CA-4144-A3AB-DDFF5C46FC8A}" srcOrd="1" destOrd="0" presId="urn:microsoft.com/office/officeart/2008/layout/LinedList"/>
    <dgm:cxn modelId="{0AE94356-3CBB-4BDA-B332-6AEB61BD51E7}" type="presParOf" srcId="{968F0263-72CA-4144-A3AB-DDFF5C46FC8A}" destId="{145A9A75-5E6F-42CB-AC74-E6A32839E63E}" srcOrd="0" destOrd="0" presId="urn:microsoft.com/office/officeart/2008/layout/LinedList"/>
    <dgm:cxn modelId="{E16A4BDA-A76C-4708-B77F-089394F5CA27}" type="presParOf" srcId="{968F0263-72CA-4144-A3AB-DDFF5C46FC8A}" destId="{4A791805-5662-483A-A64B-A28EFB0262F7}" srcOrd="1" destOrd="0" presId="urn:microsoft.com/office/officeart/2008/layout/LinedList"/>
    <dgm:cxn modelId="{B8C3B868-8DA9-49F4-9A7D-F0F617D036AD}" type="presParOf" srcId="{4A791805-5662-483A-A64B-A28EFB0262F7}" destId="{E40F92C4-C8BF-421D-AA0B-85B07B51D4E3}" srcOrd="0" destOrd="0" presId="urn:microsoft.com/office/officeart/2008/layout/LinedList"/>
    <dgm:cxn modelId="{500794E3-C05B-4367-89CC-ECD34045CBAE}" type="presParOf" srcId="{4A791805-5662-483A-A64B-A28EFB0262F7}" destId="{B553ADF9-246B-450C-A1E5-AA0B36C101F4}" srcOrd="1" destOrd="0" presId="urn:microsoft.com/office/officeart/2008/layout/LinedList"/>
    <dgm:cxn modelId="{065763C3-1770-4BC3-9617-65BF0FE6B214}" type="presParOf" srcId="{4A791805-5662-483A-A64B-A28EFB0262F7}" destId="{02E448EF-F334-4333-B83E-57A4B60CAFD7}" srcOrd="2" destOrd="0" presId="urn:microsoft.com/office/officeart/2008/layout/LinedList"/>
    <dgm:cxn modelId="{A954E245-60C8-48FD-83F3-94A239D92E4B}" type="presParOf" srcId="{968F0263-72CA-4144-A3AB-DDFF5C46FC8A}" destId="{95854CF2-9BD4-47D2-BB48-06DFA9CA845F}" srcOrd="2" destOrd="0" presId="urn:microsoft.com/office/officeart/2008/layout/LinedList"/>
    <dgm:cxn modelId="{C3053E80-B56A-42CB-A82F-101A346AEAE5}" type="presParOf" srcId="{968F0263-72CA-4144-A3AB-DDFF5C46FC8A}" destId="{AB17BA8E-0B95-4DEA-8E0F-895CC71D73C9}" srcOrd="3" destOrd="0" presId="urn:microsoft.com/office/officeart/2008/layout/LinedList"/>
    <dgm:cxn modelId="{EE427040-52F9-4E7D-A065-CFC04A3E258D}" type="presParOf" srcId="{ADDA37F5-8725-4985-86C3-0BD4FCF0652B}" destId="{2253B183-E709-47CD-9DD7-06A48EA99F58}" srcOrd="4" destOrd="0" presId="urn:microsoft.com/office/officeart/2008/layout/LinedList"/>
    <dgm:cxn modelId="{ECCF81C6-B056-491A-8315-C7214D1C9D48}" type="presParOf" srcId="{ADDA37F5-8725-4985-86C3-0BD4FCF0652B}" destId="{C0906A28-EF46-4DEC-B57F-EC2E685FD210}" srcOrd="5" destOrd="0" presId="urn:microsoft.com/office/officeart/2008/layout/LinedList"/>
    <dgm:cxn modelId="{119D2732-A6F3-4F01-8A50-8007025B0764}" type="presParOf" srcId="{C0906A28-EF46-4DEC-B57F-EC2E685FD210}" destId="{361FFD45-2EF7-45FA-A5DB-2238E06ED343}" srcOrd="0" destOrd="0" presId="urn:microsoft.com/office/officeart/2008/layout/LinedList"/>
    <dgm:cxn modelId="{8B7249DB-1AF5-434D-B23A-5CC5DAAB2D87}" type="presParOf" srcId="{C0906A28-EF46-4DEC-B57F-EC2E685FD210}" destId="{5DBBD5BE-D9B3-42E4-941A-11C6B960D61D}" srcOrd="1" destOrd="0" presId="urn:microsoft.com/office/officeart/2008/layout/LinedList"/>
    <dgm:cxn modelId="{9C2CF4BA-9862-4E22-A751-03129587CE6D}" type="presParOf" srcId="{5DBBD5BE-D9B3-42E4-941A-11C6B960D61D}" destId="{DA937FE3-55DA-46C0-81BE-DF38773A33CF}" srcOrd="0" destOrd="0" presId="urn:microsoft.com/office/officeart/2008/layout/LinedList"/>
    <dgm:cxn modelId="{4F8551AC-7A49-4C78-B519-AB82A0C4815E}" type="presParOf" srcId="{5DBBD5BE-D9B3-42E4-941A-11C6B960D61D}" destId="{ED91CD9D-0C27-4762-AE06-71CD604C27B9}" srcOrd="1" destOrd="0" presId="urn:microsoft.com/office/officeart/2008/layout/LinedList"/>
    <dgm:cxn modelId="{B5F20F14-C323-4827-98D1-2FD2FA702BA2}" type="presParOf" srcId="{ED91CD9D-0C27-4762-AE06-71CD604C27B9}" destId="{7D27062D-BE21-4A55-A242-7226978AB867}" srcOrd="0" destOrd="0" presId="urn:microsoft.com/office/officeart/2008/layout/LinedList"/>
    <dgm:cxn modelId="{E0EF7B20-3F14-49EE-994A-DDE7437A8A87}" type="presParOf" srcId="{ED91CD9D-0C27-4762-AE06-71CD604C27B9}" destId="{A6CA2946-5401-445A-B668-76DADFB19E28}" srcOrd="1" destOrd="0" presId="urn:microsoft.com/office/officeart/2008/layout/LinedList"/>
    <dgm:cxn modelId="{45095044-701B-44B6-8D2F-3265BF85E4D2}" type="presParOf" srcId="{ED91CD9D-0C27-4762-AE06-71CD604C27B9}" destId="{9D5E9649-3298-4E71-BE98-7CAC1ED47F4F}" srcOrd="2" destOrd="0" presId="urn:microsoft.com/office/officeart/2008/layout/LinedList"/>
    <dgm:cxn modelId="{170ACC31-4993-4671-872D-0595CDB20CED}" type="presParOf" srcId="{5DBBD5BE-D9B3-42E4-941A-11C6B960D61D}" destId="{2DABF987-DC2E-4432-A437-23F96FCF3E51}" srcOrd="2" destOrd="0" presId="urn:microsoft.com/office/officeart/2008/layout/LinedList"/>
    <dgm:cxn modelId="{E385CA5E-064F-481B-9CF6-2330ACBB899E}" type="presParOf" srcId="{5DBBD5BE-D9B3-42E4-941A-11C6B960D61D}" destId="{8161AA8A-C14A-4F00-92B8-773250B9AA98}" srcOrd="3" destOrd="0" presId="urn:microsoft.com/office/officeart/2008/layout/LinedList"/>
    <dgm:cxn modelId="{A18E55F0-CCE6-4BD5-A4BB-EDD4B6009FD6}" type="presParOf" srcId="{ADDA37F5-8725-4985-86C3-0BD4FCF0652B}" destId="{7F793495-5C5A-4904-8A4B-226255B5C327}" srcOrd="6" destOrd="0" presId="urn:microsoft.com/office/officeart/2008/layout/LinedList"/>
    <dgm:cxn modelId="{75DFC59E-400F-4E39-8AC0-ED01EEA22D89}" type="presParOf" srcId="{ADDA37F5-8725-4985-86C3-0BD4FCF0652B}" destId="{6F285F6D-2F80-478B-B85D-2E704358B0FB}" srcOrd="7" destOrd="0" presId="urn:microsoft.com/office/officeart/2008/layout/LinedList"/>
    <dgm:cxn modelId="{032D2ABA-B252-4E89-B40D-2AF9D90C41CD}" type="presParOf" srcId="{6F285F6D-2F80-478B-B85D-2E704358B0FB}" destId="{12DE89FE-B38B-4CD7-B512-73EC8B45DE8A}" srcOrd="0" destOrd="0" presId="urn:microsoft.com/office/officeart/2008/layout/LinedList"/>
    <dgm:cxn modelId="{8493007B-65FA-4D9E-A139-FDDD4B7D4673}" type="presParOf" srcId="{6F285F6D-2F80-478B-B85D-2E704358B0FB}" destId="{77E2B73C-3BC4-4DA1-8F9F-212B2E369376}" srcOrd="1" destOrd="0" presId="urn:microsoft.com/office/officeart/2008/layout/LinedList"/>
    <dgm:cxn modelId="{DB45ECA7-A89A-45B5-BD55-D823B56FFF6C}" type="presParOf" srcId="{77E2B73C-3BC4-4DA1-8F9F-212B2E369376}" destId="{FF89DA66-AB80-4B57-A05C-ADC6E723E45E}" srcOrd="0" destOrd="0" presId="urn:microsoft.com/office/officeart/2008/layout/LinedList"/>
    <dgm:cxn modelId="{17A51E47-DC66-4889-8D62-08ED89549B72}" type="presParOf" srcId="{77E2B73C-3BC4-4DA1-8F9F-212B2E369376}" destId="{49BBE94B-B92B-455A-B340-8E7E9D690034}" srcOrd="1" destOrd="0" presId="urn:microsoft.com/office/officeart/2008/layout/LinedList"/>
    <dgm:cxn modelId="{D37D1497-1EC9-4F65-A65D-7B07C2182636}" type="presParOf" srcId="{49BBE94B-B92B-455A-B340-8E7E9D690034}" destId="{6C01E225-7273-4F51-BC1E-8654121F39EE}" srcOrd="0" destOrd="0" presId="urn:microsoft.com/office/officeart/2008/layout/LinedList"/>
    <dgm:cxn modelId="{13EAFBBA-A55E-487B-91F2-A6DD8DDC304D}" type="presParOf" srcId="{49BBE94B-B92B-455A-B340-8E7E9D690034}" destId="{DE47629D-90C0-4A60-8306-D09A9099F962}" srcOrd="1" destOrd="0" presId="urn:microsoft.com/office/officeart/2008/layout/LinedList"/>
    <dgm:cxn modelId="{DCCAD114-F1E2-456B-A398-78B66A189A1A}" type="presParOf" srcId="{49BBE94B-B92B-455A-B340-8E7E9D690034}" destId="{B804AB6E-27CA-4495-9FD3-0EF0E0FE96B5}" srcOrd="2" destOrd="0" presId="urn:microsoft.com/office/officeart/2008/layout/LinedList"/>
    <dgm:cxn modelId="{52785DE2-5329-4D3E-A413-8D0D70C966A3}" type="presParOf" srcId="{77E2B73C-3BC4-4DA1-8F9F-212B2E369376}" destId="{E7D72A7D-CAFC-4B44-8CB4-9708BDC67C4F}" srcOrd="2" destOrd="0" presId="urn:microsoft.com/office/officeart/2008/layout/LinedList"/>
    <dgm:cxn modelId="{60496536-D4FF-4447-AF21-900D9D7F15D5}" type="presParOf" srcId="{77E2B73C-3BC4-4DA1-8F9F-212B2E369376}" destId="{C3F79227-0194-4B7E-8EAC-FA7E53FA4CD3}" srcOrd="3" destOrd="0" presId="urn:microsoft.com/office/officeart/2008/layout/LinedList"/>
    <dgm:cxn modelId="{B8E0C385-1AB7-4DB0-9D64-AF038E10490B}" type="presParOf" srcId="{ADDA37F5-8725-4985-86C3-0BD4FCF0652B}" destId="{53E865E8-038E-4D73-BF92-79EE4E80D9AA}" srcOrd="8" destOrd="0" presId="urn:microsoft.com/office/officeart/2008/layout/LinedList"/>
    <dgm:cxn modelId="{664D1112-2C1A-4940-B5AC-F5718224D9DA}" type="presParOf" srcId="{ADDA37F5-8725-4985-86C3-0BD4FCF0652B}" destId="{75117470-8A68-4CD9-8680-43EFAF43237E}" srcOrd="9" destOrd="0" presId="urn:microsoft.com/office/officeart/2008/layout/LinedList"/>
    <dgm:cxn modelId="{46D49EBD-DB2B-4923-A120-5BB362D429A3}" type="presParOf" srcId="{75117470-8A68-4CD9-8680-43EFAF43237E}" destId="{DA4F2F22-9494-41EE-A171-354FABE95D46}" srcOrd="0" destOrd="0" presId="urn:microsoft.com/office/officeart/2008/layout/LinedList"/>
    <dgm:cxn modelId="{ECE15584-2DA1-4FB5-98CC-81C2755E98A2}" type="presParOf" srcId="{75117470-8A68-4CD9-8680-43EFAF43237E}" destId="{294344B4-E7EF-430D-B844-27A5D937C490}" srcOrd="1" destOrd="0" presId="urn:microsoft.com/office/officeart/2008/layout/LinedList"/>
    <dgm:cxn modelId="{CFBB0ED7-8B93-4D8B-8D15-D844FC9D510E}" type="presParOf" srcId="{294344B4-E7EF-430D-B844-27A5D937C490}" destId="{E44E6F4C-C5F7-4EB4-B25B-E67C0238CC8B}" srcOrd="0" destOrd="0" presId="urn:microsoft.com/office/officeart/2008/layout/LinedList"/>
    <dgm:cxn modelId="{7D058CFC-0A59-4E49-A404-FFD084455768}" type="presParOf" srcId="{294344B4-E7EF-430D-B844-27A5D937C490}" destId="{2C1C3CD3-63E5-4A00-B6A7-33B6B389BD89}" srcOrd="1" destOrd="0" presId="urn:microsoft.com/office/officeart/2008/layout/LinedList"/>
    <dgm:cxn modelId="{E8D5B6CB-BEAE-4DAB-B876-4A86B8A60903}" type="presParOf" srcId="{2C1C3CD3-63E5-4A00-B6A7-33B6B389BD89}" destId="{5C9394D4-D911-40C4-B170-67B20C95B41A}" srcOrd="0" destOrd="0" presId="urn:microsoft.com/office/officeart/2008/layout/LinedList"/>
    <dgm:cxn modelId="{75FC5B8F-C822-4D85-AAA8-F12AD796D38F}" type="presParOf" srcId="{2C1C3CD3-63E5-4A00-B6A7-33B6B389BD89}" destId="{BC1D2F53-97E9-48AE-AA6C-2C4A519D84CE}" srcOrd="1" destOrd="0" presId="urn:microsoft.com/office/officeart/2008/layout/LinedList"/>
    <dgm:cxn modelId="{EEEC2D23-601E-49B4-8EA7-07DA6C1490EE}" type="presParOf" srcId="{2C1C3CD3-63E5-4A00-B6A7-33B6B389BD89}" destId="{7609CD00-1770-4A2A-8EEF-7174996171BE}" srcOrd="2" destOrd="0" presId="urn:microsoft.com/office/officeart/2008/layout/LinedList"/>
    <dgm:cxn modelId="{E1F08771-6EB7-4CE7-ABB1-BADC36785B7C}" type="presParOf" srcId="{294344B4-E7EF-430D-B844-27A5D937C490}" destId="{FECEB8B5-C4E3-451D-B29C-F9C079D4E8CD}" srcOrd="2" destOrd="0" presId="urn:microsoft.com/office/officeart/2008/layout/LinedList"/>
    <dgm:cxn modelId="{E1BC837A-BE78-4769-9D98-D287D414DA84}" type="presParOf" srcId="{294344B4-E7EF-430D-B844-27A5D937C490}" destId="{7610C5A4-7817-4C9F-8B48-46495A35876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C9793-B064-428C-9757-689217E74F1E}">
      <dsp:nvSpPr>
        <dsp:cNvPr id="0" name=""/>
        <dsp:cNvSpPr/>
      </dsp:nvSpPr>
      <dsp:spPr>
        <a:xfrm>
          <a:off x="0" y="496"/>
          <a:ext cx="8372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1F514-9B84-49DB-A692-88031B5970E5}">
      <dsp:nvSpPr>
        <dsp:cNvPr id="0" name=""/>
        <dsp:cNvSpPr/>
      </dsp:nvSpPr>
      <dsp:spPr>
        <a:xfrm>
          <a:off x="0" y="496"/>
          <a:ext cx="2332357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add(Object o)</a:t>
          </a:r>
        </a:p>
      </dsp:txBody>
      <dsp:txXfrm>
        <a:off x="0" y="496"/>
        <a:ext cx="2332357" cy="812601"/>
      </dsp:txXfrm>
    </dsp:sp>
    <dsp:sp modelId="{9DE0B3DE-8203-49FB-A767-5166435092F2}">
      <dsp:nvSpPr>
        <dsp:cNvPr id="0" name=""/>
        <dsp:cNvSpPr/>
      </dsp:nvSpPr>
      <dsp:spPr>
        <a:xfrm>
          <a:off x="2445563" y="37396"/>
          <a:ext cx="5924440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/>
            <a:t>appends objects to the end of the list</a:t>
          </a:r>
          <a:endParaRPr lang="en-AU" sz="2600" kern="1200" dirty="0"/>
        </a:p>
      </dsp:txBody>
      <dsp:txXfrm>
        <a:off x="2445563" y="37396"/>
        <a:ext cx="5924440" cy="738007"/>
      </dsp:txXfrm>
    </dsp:sp>
    <dsp:sp modelId="{9D0A6D65-6D47-4419-83B1-ABB48CE7FE19}">
      <dsp:nvSpPr>
        <dsp:cNvPr id="0" name=""/>
        <dsp:cNvSpPr/>
      </dsp:nvSpPr>
      <dsp:spPr>
        <a:xfrm>
          <a:off x="2332357" y="775403"/>
          <a:ext cx="60376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A3A9D-3F69-480C-98EF-14FC3DBF8F71}">
      <dsp:nvSpPr>
        <dsp:cNvPr id="0" name=""/>
        <dsp:cNvSpPr/>
      </dsp:nvSpPr>
      <dsp:spPr>
        <a:xfrm>
          <a:off x="0" y="813097"/>
          <a:ext cx="8372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3279C-CE83-4092-A172-848162753770}">
      <dsp:nvSpPr>
        <dsp:cNvPr id="0" name=""/>
        <dsp:cNvSpPr/>
      </dsp:nvSpPr>
      <dsp:spPr>
        <a:xfrm>
          <a:off x="0" y="813097"/>
          <a:ext cx="2308758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remove(int index)</a:t>
          </a:r>
        </a:p>
      </dsp:txBody>
      <dsp:txXfrm>
        <a:off x="0" y="813097"/>
        <a:ext cx="2308758" cy="812601"/>
      </dsp:txXfrm>
    </dsp:sp>
    <dsp:sp modelId="{B553ADF9-246B-450C-A1E5-AA0B36C101F4}">
      <dsp:nvSpPr>
        <dsp:cNvPr id="0" name=""/>
        <dsp:cNvSpPr/>
      </dsp:nvSpPr>
      <dsp:spPr>
        <a:xfrm>
          <a:off x="2422332" y="849998"/>
          <a:ext cx="5943696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/>
            <a:t>removes the object at the given index</a:t>
          </a:r>
          <a:endParaRPr lang="en-AU" sz="2600" kern="1200" baseline="0" dirty="0">
            <a:solidFill>
              <a:schemeClr val="tx1"/>
            </a:solidFill>
          </a:endParaRPr>
        </a:p>
      </dsp:txBody>
      <dsp:txXfrm>
        <a:off x="2422332" y="849998"/>
        <a:ext cx="5943696" cy="738007"/>
      </dsp:txXfrm>
    </dsp:sp>
    <dsp:sp modelId="{95854CF2-9BD4-47D2-BB48-06DFA9CA845F}">
      <dsp:nvSpPr>
        <dsp:cNvPr id="0" name=""/>
        <dsp:cNvSpPr/>
      </dsp:nvSpPr>
      <dsp:spPr>
        <a:xfrm>
          <a:off x="2308758" y="1588005"/>
          <a:ext cx="6057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3B183-E709-47CD-9DD7-06A48EA99F58}">
      <dsp:nvSpPr>
        <dsp:cNvPr id="0" name=""/>
        <dsp:cNvSpPr/>
      </dsp:nvSpPr>
      <dsp:spPr>
        <a:xfrm>
          <a:off x="0" y="1625699"/>
          <a:ext cx="8372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FFD45-2EF7-45FA-A5DB-2238E06ED343}">
      <dsp:nvSpPr>
        <dsp:cNvPr id="0" name=""/>
        <dsp:cNvSpPr/>
      </dsp:nvSpPr>
      <dsp:spPr>
        <a:xfrm>
          <a:off x="0" y="1625699"/>
          <a:ext cx="2249884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clear()</a:t>
          </a:r>
        </a:p>
      </dsp:txBody>
      <dsp:txXfrm>
        <a:off x="0" y="1625699"/>
        <a:ext cx="2249884" cy="812601"/>
      </dsp:txXfrm>
    </dsp:sp>
    <dsp:sp modelId="{A6CA2946-5401-445A-B668-76DADFB19E28}">
      <dsp:nvSpPr>
        <dsp:cNvPr id="0" name=""/>
        <dsp:cNvSpPr/>
      </dsp:nvSpPr>
      <dsp:spPr>
        <a:xfrm>
          <a:off x="2364561" y="1662599"/>
          <a:ext cx="6001464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/>
            <a:t>removes all objects from the list</a:t>
          </a:r>
          <a:endParaRPr lang="en-AU" sz="2600" kern="1200" dirty="0"/>
        </a:p>
      </dsp:txBody>
      <dsp:txXfrm>
        <a:off x="2364561" y="1662599"/>
        <a:ext cx="6001464" cy="738007"/>
      </dsp:txXfrm>
    </dsp:sp>
    <dsp:sp modelId="{2DABF987-DC2E-4432-A437-23F96FCF3E51}">
      <dsp:nvSpPr>
        <dsp:cNvPr id="0" name=""/>
        <dsp:cNvSpPr/>
      </dsp:nvSpPr>
      <dsp:spPr>
        <a:xfrm>
          <a:off x="2249884" y="2400606"/>
          <a:ext cx="61161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93495-5C5A-4904-8A4B-226255B5C327}">
      <dsp:nvSpPr>
        <dsp:cNvPr id="0" name=""/>
        <dsp:cNvSpPr/>
      </dsp:nvSpPr>
      <dsp:spPr>
        <a:xfrm>
          <a:off x="0" y="2438300"/>
          <a:ext cx="8372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E89FE-B38B-4CD7-B512-73EC8B45DE8A}">
      <dsp:nvSpPr>
        <dsp:cNvPr id="0" name=""/>
        <dsp:cNvSpPr/>
      </dsp:nvSpPr>
      <dsp:spPr>
        <a:xfrm>
          <a:off x="0" y="2438300"/>
          <a:ext cx="2352129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size()</a:t>
          </a:r>
        </a:p>
      </dsp:txBody>
      <dsp:txXfrm>
        <a:off x="0" y="2438300"/>
        <a:ext cx="2352129" cy="812601"/>
      </dsp:txXfrm>
    </dsp:sp>
    <dsp:sp modelId="{DE47629D-90C0-4A60-8306-D09A9099F962}">
      <dsp:nvSpPr>
        <dsp:cNvPr id="0" name=""/>
        <dsp:cNvSpPr/>
      </dsp:nvSpPr>
      <dsp:spPr>
        <a:xfrm>
          <a:off x="2464967" y="2475201"/>
          <a:ext cx="5905184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/>
            <a:t>returns the number of elements in the list</a:t>
          </a:r>
          <a:endParaRPr lang="en-AU" sz="2600" kern="1200" dirty="0"/>
        </a:p>
      </dsp:txBody>
      <dsp:txXfrm>
        <a:off x="2464967" y="2475201"/>
        <a:ext cx="5905184" cy="738007"/>
      </dsp:txXfrm>
    </dsp:sp>
    <dsp:sp modelId="{E7D72A7D-CAFC-4B44-8CB4-9708BDC67C4F}">
      <dsp:nvSpPr>
        <dsp:cNvPr id="0" name=""/>
        <dsp:cNvSpPr/>
      </dsp:nvSpPr>
      <dsp:spPr>
        <a:xfrm>
          <a:off x="2352129" y="3213208"/>
          <a:ext cx="60180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865E8-038E-4D73-BF92-79EE4E80D9AA}">
      <dsp:nvSpPr>
        <dsp:cNvPr id="0" name=""/>
        <dsp:cNvSpPr/>
      </dsp:nvSpPr>
      <dsp:spPr>
        <a:xfrm>
          <a:off x="0" y="3250902"/>
          <a:ext cx="83729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F2F22-9494-41EE-A171-354FABE95D46}">
      <dsp:nvSpPr>
        <dsp:cNvPr id="0" name=""/>
        <dsp:cNvSpPr/>
      </dsp:nvSpPr>
      <dsp:spPr>
        <a:xfrm>
          <a:off x="0" y="3250902"/>
          <a:ext cx="2276905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get(</a:t>
          </a:r>
          <a:r>
            <a:rPr lang="en-AU" sz="2300" kern="1200" dirty="0" err="1"/>
            <a:t>int</a:t>
          </a:r>
          <a:r>
            <a:rPr lang="en-AU" sz="2300" kern="1200" dirty="0"/>
            <a:t> index)</a:t>
          </a:r>
        </a:p>
      </dsp:txBody>
      <dsp:txXfrm>
        <a:off x="0" y="3250902"/>
        <a:ext cx="2276905" cy="812601"/>
      </dsp:txXfrm>
    </dsp:sp>
    <dsp:sp modelId="{BC1D2F53-97E9-48AE-AA6C-2C4A519D84CE}">
      <dsp:nvSpPr>
        <dsp:cNvPr id="0" name=""/>
        <dsp:cNvSpPr/>
      </dsp:nvSpPr>
      <dsp:spPr>
        <a:xfrm>
          <a:off x="2391092" y="3287802"/>
          <a:ext cx="5975790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/>
            <a:t>returns the object at the given index</a:t>
          </a:r>
          <a:endParaRPr lang="en-AU" sz="2600" kern="1200" dirty="0"/>
        </a:p>
      </dsp:txBody>
      <dsp:txXfrm>
        <a:off x="2391092" y="3287802"/>
        <a:ext cx="5975790" cy="738007"/>
      </dsp:txXfrm>
    </dsp:sp>
    <dsp:sp modelId="{FECEB8B5-C4E3-451D-B29C-F9C079D4E8CD}">
      <dsp:nvSpPr>
        <dsp:cNvPr id="0" name=""/>
        <dsp:cNvSpPr/>
      </dsp:nvSpPr>
      <dsp:spPr>
        <a:xfrm>
          <a:off x="2276905" y="4025809"/>
          <a:ext cx="60899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71D5-AB77-46CD-BD09-DC8A6434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/>
              <a:t>Storing Multiple Values - Arrays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D03E-B2A0-405D-B17B-7CE8BA911C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8229600" cy="19003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Arrays can store multiple values</a:t>
            </a:r>
          </a:p>
          <a:p>
            <a:r>
              <a:rPr lang="en-US" dirty="0">
                <a:solidFill>
                  <a:srgbClr val="0033CC"/>
                </a:solidFill>
              </a:rPr>
              <a:t>Arrays are ordered using indexes</a:t>
            </a:r>
          </a:p>
          <a:p>
            <a:r>
              <a:rPr lang="en-US" dirty="0">
                <a:solidFill>
                  <a:srgbClr val="0033CC"/>
                </a:solidFill>
              </a:rPr>
              <a:t>Each element in an array stores one value</a:t>
            </a:r>
          </a:p>
          <a:p>
            <a:r>
              <a:rPr lang="en-US" dirty="0">
                <a:solidFill>
                  <a:srgbClr val="0033CC"/>
                </a:solidFill>
              </a:rPr>
              <a:t>Value in an element can be primitive e.g. an int or reference – an object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8DCD7-3D28-4BD9-9EE1-0E731176F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Arrays are fixed length – cannot grow or shrink</a:t>
            </a:r>
          </a:p>
          <a:p>
            <a:r>
              <a:rPr lang="en-US" dirty="0"/>
              <a:t>No API methods available to manipulate elements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double numbers[] = {1.5, 2.75, 3.9};</a:t>
            </a:r>
          </a:p>
        </p:txBody>
      </p:sp>
    </p:spTree>
    <p:extLst>
      <p:ext uri="{BB962C8B-B14F-4D97-AF65-F5344CB8AC3E}">
        <p14:creationId xmlns:p14="http://schemas.microsoft.com/office/powerpoint/2010/main" val="281588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56443" y="2415653"/>
            <a:ext cx="6986725" cy="3924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AU" dirty="0"/>
              <a:t>A Simple List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17939"/>
            <a:ext cx="8229600" cy="1299604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We can create a LinkedList and manipulate objects with methods remove(), clear()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15654"/>
            <a:ext cx="8229600" cy="3924259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LinkedList </a:t>
            </a:r>
            <a:r>
              <a:rPr lang="en-US" altLang="en-US" dirty="0" err="1">
                <a:solidFill>
                  <a:schemeClr val="bg1"/>
                </a:solidFill>
              </a:rPr>
              <a:t>rectangleList</a:t>
            </a:r>
            <a:r>
              <a:rPr lang="en-US" altLang="en-US" dirty="0">
                <a:solidFill>
                  <a:schemeClr val="bg1"/>
                </a:solidFill>
              </a:rPr>
              <a:t> = new LinkedList();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Rectangle(2.0, 3.0);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Rectangle(3.0, 4.0);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Rectangle(4.0, 5.0);</a:t>
            </a:r>
          </a:p>
          <a:p>
            <a:pPr lvl="2">
              <a:buNone/>
            </a:pPr>
            <a:r>
              <a:rPr lang="en-US" altLang="en-US" b="1" dirty="0" err="1">
                <a:solidFill>
                  <a:srgbClr val="FF0000"/>
                </a:solidFill>
              </a:rPr>
              <a:t>rectangleList.remove</a:t>
            </a:r>
            <a:r>
              <a:rPr lang="en-US" altLang="en-US" b="1" dirty="0">
                <a:solidFill>
                  <a:srgbClr val="FF0000"/>
                </a:solidFill>
              </a:rPr>
              <a:t> (1); </a:t>
            </a:r>
            <a:r>
              <a:rPr lang="en-US" altLang="en-US" dirty="0">
                <a:solidFill>
                  <a:schemeClr val="bg1"/>
                </a:solidFill>
              </a:rPr>
              <a:t>// removes the 2</a:t>
            </a:r>
            <a:r>
              <a:rPr lang="en-US" altLang="en-US" baseline="30000" dirty="0">
                <a:solidFill>
                  <a:schemeClr val="bg1"/>
                </a:solidFill>
              </a:rPr>
              <a:t>nd</a:t>
            </a:r>
            <a:r>
              <a:rPr lang="en-US" altLang="en-US" dirty="0">
                <a:solidFill>
                  <a:schemeClr val="bg1"/>
                </a:solidFill>
              </a:rPr>
              <a:t> object</a:t>
            </a:r>
          </a:p>
          <a:p>
            <a:pPr lvl="2">
              <a:buNone/>
            </a:pPr>
            <a:r>
              <a:rPr lang="en-US" altLang="en-US" b="1" dirty="0" err="1">
                <a:solidFill>
                  <a:schemeClr val="bg1"/>
                </a:solidFill>
              </a:rPr>
              <a:t>rectangleList.size</a:t>
            </a:r>
            <a:r>
              <a:rPr lang="en-US" altLang="en-US" b="1" dirty="0">
                <a:solidFill>
                  <a:schemeClr val="bg1"/>
                </a:solidFill>
              </a:rPr>
              <a:t>();</a:t>
            </a:r>
            <a:r>
              <a:rPr lang="en-US" altLang="en-US" dirty="0">
                <a:solidFill>
                  <a:schemeClr val="bg1"/>
                </a:solidFill>
              </a:rPr>
              <a:t> // this is now 2</a:t>
            </a:r>
          </a:p>
          <a:p>
            <a:pPr lvl="2">
              <a:buNone/>
            </a:pPr>
            <a:r>
              <a:rPr lang="en-US" altLang="en-US" b="1" dirty="0" err="1">
                <a:solidFill>
                  <a:srgbClr val="FF0000"/>
                </a:solidFill>
              </a:rPr>
              <a:t>rectangleList.clear</a:t>
            </a:r>
            <a:r>
              <a:rPr lang="en-US" altLang="en-US" b="1" dirty="0">
                <a:solidFill>
                  <a:srgbClr val="FF0000"/>
                </a:solidFill>
              </a:rPr>
              <a:t>();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// clears all object in the list</a:t>
            </a:r>
          </a:p>
          <a:p>
            <a:pPr lvl="2">
              <a:buNone/>
            </a:pPr>
            <a:r>
              <a:rPr lang="en-US" altLang="en-US" b="1" dirty="0" err="1">
                <a:solidFill>
                  <a:schemeClr val="bg1"/>
                </a:solidFill>
              </a:rPr>
              <a:t>rectangleList.size</a:t>
            </a:r>
            <a:r>
              <a:rPr lang="en-US" altLang="en-US" b="1" dirty="0">
                <a:solidFill>
                  <a:schemeClr val="bg1"/>
                </a:solidFill>
              </a:rPr>
              <a:t>();</a:t>
            </a:r>
            <a:r>
              <a:rPr lang="en-US" altLang="en-US" dirty="0">
                <a:solidFill>
                  <a:schemeClr val="bg1"/>
                </a:solidFill>
              </a:rPr>
              <a:t> // this is now 0</a:t>
            </a: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932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Multiple Values - </a:t>
            </a:r>
            <a:r>
              <a:rPr lang="en-AU" dirty="0"/>
              <a:t>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collection is an object that groups multiple objects together.</a:t>
            </a:r>
          </a:p>
          <a:p>
            <a:r>
              <a:rPr lang="en-US" altLang="en-US" dirty="0">
                <a:solidFill>
                  <a:srgbClr val="0033CC"/>
                </a:solidFill>
              </a:rPr>
              <a:t>Collections store objects only, NOT primitive types like int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1"/>
            <a:ext cx="8229600" cy="3511653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A collection is used to store, retrieve and </a:t>
            </a:r>
            <a:r>
              <a:rPr lang="en-US" altLang="en-US" b="1" u="sng" dirty="0"/>
              <a:t>manipulate</a:t>
            </a:r>
            <a:r>
              <a:rPr lang="en-US" altLang="en-US" dirty="0"/>
              <a:t> data elements of the group.</a:t>
            </a:r>
          </a:p>
          <a:p>
            <a:r>
              <a:rPr lang="en-US" altLang="en-US" dirty="0"/>
              <a:t>A collection can store objects of different types</a:t>
            </a:r>
          </a:p>
          <a:p>
            <a:r>
              <a:rPr lang="en-US" altLang="en-US" dirty="0"/>
              <a:t>In Java there are various types of collections:</a:t>
            </a:r>
          </a:p>
          <a:p>
            <a:pPr lvl="1"/>
            <a:r>
              <a:rPr lang="en-US" altLang="en-US" dirty="0"/>
              <a:t>LinkedList, </a:t>
            </a:r>
            <a:r>
              <a:rPr lang="en-US" altLang="en-US" dirty="0" err="1"/>
              <a:t>ArrayList</a:t>
            </a:r>
            <a:r>
              <a:rPr lang="en-US" altLang="en-US" dirty="0"/>
              <a:t>, Vector are a few</a:t>
            </a:r>
          </a:p>
          <a:p>
            <a:r>
              <a:rPr lang="en-US" altLang="en-US" dirty="0"/>
              <a:t>We will study </a:t>
            </a:r>
            <a:r>
              <a:rPr lang="en-US" altLang="en-US" b="1" u="sng" dirty="0" err="1"/>
              <a:t>LinkedLists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4195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List 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list is an ordered collection of elements (objects)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2587104"/>
            <a:ext cx="5493224" cy="3752810"/>
          </a:xfrm>
        </p:spPr>
        <p:txBody>
          <a:bodyPr/>
          <a:lstStyle/>
          <a:p>
            <a:r>
              <a:rPr lang="en-US" altLang="en-US" dirty="0"/>
              <a:t>It has a collection of cells, each with a pointer to the element and a pointer to the next cell</a:t>
            </a:r>
          </a:p>
          <a:p>
            <a:r>
              <a:rPr lang="en-US" altLang="en-US" dirty="0"/>
              <a:t>A user can access elements in the list by their index (position) and search the list for a specific element</a:t>
            </a:r>
          </a:p>
          <a:p>
            <a:r>
              <a:rPr lang="en-US" altLang="en-US" dirty="0"/>
              <a:t>Identical elements can be used in a list, but it can store different types of objects too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9" y="287261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6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565778" y="4363928"/>
            <a:ext cx="4012442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ounded Rectangle 43"/>
          <p:cNvSpPr/>
          <p:nvPr/>
        </p:nvSpPr>
        <p:spPr>
          <a:xfrm>
            <a:off x="2171700" y="2333214"/>
            <a:ext cx="4858603" cy="1187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8" y="1105469"/>
            <a:ext cx="7977117" cy="4640238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List can be: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33CC"/>
                </a:solidFill>
              </a:rPr>
              <a:t>one way – last cell has a null 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33CC"/>
                </a:solidFill>
              </a:rPr>
              <a:t>or two way – has both next and last pointer</a:t>
            </a:r>
          </a:p>
          <a:p>
            <a:pPr lvl="1"/>
            <a:endParaRPr lang="en-US" altLang="en-US" dirty="0"/>
          </a:p>
          <a:p>
            <a:endParaRPr lang="en-A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43601" y="2619126"/>
            <a:ext cx="4114800" cy="606425"/>
            <a:chOff x="2601" y="5044"/>
            <a:chExt cx="6480" cy="95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401" y="5098"/>
              <a:ext cx="1260" cy="900"/>
              <a:chOff x="3321" y="5404"/>
              <a:chExt cx="1260" cy="9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601" y="5098"/>
              <a:ext cx="1260" cy="900"/>
              <a:chOff x="3321" y="5404"/>
              <a:chExt cx="1260" cy="90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6021" y="5098"/>
              <a:ext cx="1260" cy="900"/>
              <a:chOff x="3321" y="5404"/>
              <a:chExt cx="1260" cy="900"/>
            </a:xfrm>
          </p:grpSpPr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7821" y="5098"/>
              <a:ext cx="1260" cy="900"/>
              <a:chOff x="3321" y="5404"/>
              <a:chExt cx="1260" cy="900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H="1">
              <a:off x="8901" y="5044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861" y="558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7281" y="558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5481" y="558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886501" y="4636941"/>
            <a:ext cx="3429000" cy="571500"/>
            <a:chOff x="2421" y="7744"/>
            <a:chExt cx="5400" cy="900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861" y="797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841" y="792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5841" y="828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4401" y="7744"/>
              <a:ext cx="1440" cy="900"/>
              <a:chOff x="2421" y="7924"/>
              <a:chExt cx="1440" cy="900"/>
            </a:xfrm>
          </p:grpSpPr>
          <p:grpSp>
            <p:nvGrpSpPr>
              <p:cNvPr id="40" name="Group 26"/>
              <p:cNvGrpSpPr>
                <a:grpSpLocks/>
              </p:cNvGrpSpPr>
              <p:nvPr/>
            </p:nvGrpSpPr>
            <p:grpSpPr bwMode="auto">
              <a:xfrm>
                <a:off x="2601" y="7924"/>
                <a:ext cx="1260" cy="900"/>
                <a:chOff x="3321" y="5404"/>
                <a:chExt cx="1260" cy="900"/>
              </a:xfrm>
            </p:grpSpPr>
            <p:sp>
              <p:nvSpPr>
                <p:cNvPr id="42" name="Rectangle 27"/>
                <p:cNvSpPr>
                  <a:spLocks noChangeArrowheads="1"/>
                </p:cNvSpPr>
                <p:nvPr/>
              </p:nvSpPr>
              <p:spPr bwMode="auto">
                <a:xfrm>
                  <a:off x="3321" y="5404"/>
                  <a:ext cx="1080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" name="Rectangle 28"/>
                <p:cNvSpPr>
                  <a:spLocks noChangeArrowheads="1"/>
                </p:cNvSpPr>
                <p:nvPr/>
              </p:nvSpPr>
              <p:spPr bwMode="auto">
                <a:xfrm>
                  <a:off x="4401" y="5404"/>
                  <a:ext cx="180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1" name="Rectangle 29"/>
              <p:cNvSpPr>
                <a:spLocks noChangeArrowheads="1"/>
              </p:cNvSpPr>
              <p:nvPr/>
            </p:nvSpPr>
            <p:spPr bwMode="auto">
              <a:xfrm>
                <a:off x="2421" y="792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6381" y="7744"/>
              <a:ext cx="1440" cy="900"/>
              <a:chOff x="5481" y="8644"/>
              <a:chExt cx="1440" cy="900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661" y="864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6" name="Group 32"/>
              <p:cNvGrpSpPr>
                <a:grpSpLocks/>
              </p:cNvGrpSpPr>
              <p:nvPr/>
            </p:nvGrpSpPr>
            <p:grpSpPr bwMode="auto">
              <a:xfrm>
                <a:off x="6741" y="8644"/>
                <a:ext cx="180" cy="900"/>
                <a:chOff x="6741" y="8644"/>
                <a:chExt cx="180" cy="900"/>
              </a:xfrm>
            </p:grpSpPr>
            <p:sp>
              <p:nvSpPr>
                <p:cNvPr id="38" name="Rectangle 33"/>
                <p:cNvSpPr>
                  <a:spLocks noChangeArrowheads="1"/>
                </p:cNvSpPr>
                <p:nvPr/>
              </p:nvSpPr>
              <p:spPr bwMode="auto">
                <a:xfrm>
                  <a:off x="6741" y="8644"/>
                  <a:ext cx="180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41" y="8644"/>
                  <a:ext cx="18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5481" y="864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8" name="Group 36"/>
            <p:cNvGrpSpPr>
              <a:grpSpLocks/>
            </p:cNvGrpSpPr>
            <p:nvPr/>
          </p:nvGrpSpPr>
          <p:grpSpPr bwMode="auto">
            <a:xfrm>
              <a:off x="2421" y="7744"/>
              <a:ext cx="1440" cy="900"/>
              <a:chOff x="7641" y="9544"/>
              <a:chExt cx="1440" cy="900"/>
            </a:xfrm>
          </p:grpSpPr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7821" y="954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8901" y="954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>
                <a:off x="7641" y="9544"/>
                <a:ext cx="180" cy="900"/>
                <a:chOff x="6741" y="8644"/>
                <a:chExt cx="180" cy="900"/>
              </a:xfrm>
            </p:grpSpPr>
            <p:sp>
              <p:nvSpPr>
                <p:cNvPr id="33" name="Rectangle 40"/>
                <p:cNvSpPr>
                  <a:spLocks noChangeArrowheads="1"/>
                </p:cNvSpPr>
                <p:nvPr/>
              </p:nvSpPr>
              <p:spPr bwMode="auto">
                <a:xfrm>
                  <a:off x="6741" y="8644"/>
                  <a:ext cx="180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6741" y="8644"/>
                  <a:ext cx="18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 flipH="1">
              <a:off x="3861" y="828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19215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2060812" y="4419600"/>
            <a:ext cx="4954137" cy="1298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ounded Rectangle 45"/>
          <p:cNvSpPr/>
          <p:nvPr/>
        </p:nvSpPr>
        <p:spPr>
          <a:xfrm>
            <a:off x="2060812" y="2129051"/>
            <a:ext cx="4954137" cy="1815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19225"/>
            <a:ext cx="8229600" cy="614042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Elements can be added and deleted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733267"/>
            <a:ext cx="8345606" cy="47767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Add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Delete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19350" y="2324100"/>
            <a:ext cx="4114800" cy="1485900"/>
            <a:chOff x="2781" y="7384"/>
            <a:chExt cx="6480" cy="234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581" y="7438"/>
              <a:ext cx="1260" cy="900"/>
              <a:chOff x="3321" y="5404"/>
              <a:chExt cx="1260" cy="900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781" y="7438"/>
              <a:ext cx="1260" cy="900"/>
              <a:chOff x="3321" y="5404"/>
              <a:chExt cx="1260" cy="900"/>
            </a:xfrm>
          </p:grpSpPr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6201" y="7438"/>
              <a:ext cx="1260" cy="900"/>
              <a:chOff x="3321" y="5404"/>
              <a:chExt cx="1260" cy="900"/>
            </a:xfrm>
          </p:grpSpPr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8001" y="7438"/>
              <a:ext cx="1260" cy="900"/>
              <a:chOff x="3321" y="5404"/>
              <a:chExt cx="1260" cy="900"/>
            </a:xfrm>
          </p:grpSpPr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H="1">
              <a:off x="9081" y="7384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4041" y="7924"/>
              <a:ext cx="5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7461" y="7924"/>
              <a:ext cx="5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5661" y="7924"/>
              <a:ext cx="180" cy="9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5481" y="8824"/>
              <a:ext cx="1260" cy="900"/>
              <a:chOff x="3321" y="5404"/>
              <a:chExt cx="1260" cy="900"/>
            </a:xfrm>
          </p:grpSpPr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V="1">
              <a:off x="6741" y="8284"/>
              <a:ext cx="180" cy="9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419350" y="4191000"/>
            <a:ext cx="4114800" cy="1257300"/>
            <a:chOff x="2781" y="10444"/>
            <a:chExt cx="6480" cy="1980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581" y="11218"/>
              <a:ext cx="1260" cy="900"/>
              <a:chOff x="3321" y="5404"/>
              <a:chExt cx="1260" cy="900"/>
            </a:xfrm>
          </p:grpSpPr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" name="Rectangle 28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8" name="Group 29"/>
            <p:cNvGrpSpPr>
              <a:grpSpLocks/>
            </p:cNvGrpSpPr>
            <p:nvPr/>
          </p:nvGrpSpPr>
          <p:grpSpPr bwMode="auto">
            <a:xfrm>
              <a:off x="2781" y="11218"/>
              <a:ext cx="1260" cy="900"/>
              <a:chOff x="3321" y="5404"/>
              <a:chExt cx="1260" cy="900"/>
            </a:xfrm>
          </p:grpSpPr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6201" y="11218"/>
              <a:ext cx="1260" cy="900"/>
              <a:chOff x="3321" y="5404"/>
              <a:chExt cx="1260" cy="900"/>
            </a:xfrm>
          </p:grpSpPr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0" name="Group 35"/>
            <p:cNvGrpSpPr>
              <a:grpSpLocks/>
            </p:cNvGrpSpPr>
            <p:nvPr/>
          </p:nvGrpSpPr>
          <p:grpSpPr bwMode="auto">
            <a:xfrm>
              <a:off x="8001" y="11218"/>
              <a:ext cx="1260" cy="900"/>
              <a:chOff x="3321" y="5404"/>
              <a:chExt cx="1260" cy="900"/>
            </a:xfrm>
          </p:grpSpPr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3321" y="5404"/>
                <a:ext cx="10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401" y="5404"/>
                <a:ext cx="1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H="1">
              <a:off x="9081" y="11164"/>
              <a:ext cx="1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flipV="1">
              <a:off x="5841" y="11704"/>
              <a:ext cx="36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7461" y="11704"/>
              <a:ext cx="5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5661" y="11524"/>
              <a:ext cx="5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861" y="11704"/>
              <a:ext cx="54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3321" y="10444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H="1">
              <a:off x="4401" y="12424"/>
              <a:ext cx="14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994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641337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The </a:t>
            </a:r>
            <a:r>
              <a:rPr lang="en-US" altLang="en-US" i="1" dirty="0">
                <a:solidFill>
                  <a:srgbClr val="0033CC"/>
                </a:solidFill>
              </a:rPr>
              <a:t>LinkedList</a:t>
            </a:r>
            <a:r>
              <a:rPr lang="en-US" altLang="en-US" dirty="0">
                <a:solidFill>
                  <a:srgbClr val="0033CC"/>
                </a:solidFill>
              </a:rPr>
              <a:t> class has methods to manipulate the list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6258275"/>
              </p:ext>
            </p:extLst>
          </p:nvPr>
        </p:nvGraphicFramePr>
        <p:xfrm>
          <a:off x="457200" y="2169994"/>
          <a:ext cx="83729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19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230806"/>
            <a:ext cx="8229600" cy="77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LinkedList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LinkedList holds a collection of objects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1"/>
            <a:ext cx="8229600" cy="3511653"/>
          </a:xfrm>
        </p:spPr>
        <p:txBody>
          <a:bodyPr/>
          <a:lstStyle/>
          <a:p>
            <a:r>
              <a:rPr lang="en-US" altLang="en-US" dirty="0"/>
              <a:t>A LinkedList stores objects, NOT primitive types.</a:t>
            </a:r>
          </a:p>
          <a:p>
            <a:r>
              <a:rPr lang="en-US" altLang="en-US" dirty="0"/>
              <a:t>A LinkedList holds a collection of objects</a:t>
            </a:r>
            <a:endParaRPr lang="en-US" altLang="en-US" dirty="0">
              <a:highlight>
                <a:srgbClr val="FFFF00"/>
              </a:highlight>
            </a:endParaRPr>
          </a:p>
          <a:p>
            <a:pPr>
              <a:buNone/>
            </a:pPr>
            <a:endParaRPr lang="en-US" altLang="en-US" sz="1600" b="1" dirty="0">
              <a:solidFill>
                <a:schemeClr val="hlink"/>
              </a:solidFill>
            </a:endParaRPr>
          </a:p>
          <a:p>
            <a:pPr>
              <a:buNone/>
            </a:pPr>
            <a:endParaRPr lang="en-US" altLang="en-US" sz="16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	LinkedList </a:t>
            </a:r>
            <a:r>
              <a:rPr lang="en-US" altLang="en-US" sz="2000" b="1" dirty="0" err="1">
                <a:solidFill>
                  <a:schemeClr val="bg1"/>
                </a:solidFill>
              </a:rPr>
              <a:t>listValues</a:t>
            </a:r>
            <a:r>
              <a:rPr lang="en-US" altLang="en-US" sz="2000" b="1" dirty="0">
                <a:solidFill>
                  <a:schemeClr val="bg1"/>
                </a:solidFill>
              </a:rPr>
              <a:t> = new LinkedList ();</a:t>
            </a:r>
          </a:p>
          <a:p>
            <a:pPr>
              <a:buNone/>
            </a:pPr>
            <a:endParaRPr lang="en-US" altLang="en-US" sz="1600" b="1" dirty="0">
              <a:solidFill>
                <a:schemeClr val="accent2"/>
              </a:solidFill>
            </a:endParaRPr>
          </a:p>
          <a:p>
            <a:r>
              <a:rPr lang="en-US" altLang="en-US" dirty="0"/>
              <a:t>This declares the list called </a:t>
            </a:r>
            <a:r>
              <a:rPr lang="en-US" altLang="en-US" dirty="0" err="1"/>
              <a:t>listValues</a:t>
            </a:r>
            <a:r>
              <a:rPr lang="en-US" altLang="en-US" dirty="0"/>
              <a:t> as type LinkedList.</a:t>
            </a:r>
          </a:p>
          <a:p>
            <a:r>
              <a:rPr lang="en-US" altLang="en-US" dirty="0"/>
              <a:t>You must call the LinkedList() constructor to initialize the list</a:t>
            </a:r>
          </a:p>
        </p:txBody>
      </p:sp>
    </p:spTree>
    <p:extLst>
      <p:ext uri="{BB962C8B-B14F-4D97-AF65-F5344CB8AC3E}">
        <p14:creationId xmlns:p14="http://schemas.microsoft.com/office/powerpoint/2010/main" val="225330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5594" y="2415654"/>
            <a:ext cx="6496334" cy="200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We can create a </a:t>
            </a:r>
            <a:r>
              <a:rPr lang="en-US" altLang="en-US" dirty="0" err="1">
                <a:solidFill>
                  <a:srgbClr val="0033CC"/>
                </a:solidFill>
              </a:rPr>
              <a:t>LinkedList</a:t>
            </a:r>
            <a:r>
              <a:rPr lang="en-US" altLang="en-US" dirty="0">
                <a:solidFill>
                  <a:srgbClr val="0033CC"/>
                </a:solidFill>
              </a:rPr>
              <a:t> and add some objects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15654"/>
            <a:ext cx="8229600" cy="3924259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en-US" dirty="0">
                <a:solidFill>
                  <a:schemeClr val="bg1"/>
                </a:solidFill>
              </a:rPr>
              <a:t>LinkedList </a:t>
            </a:r>
            <a:r>
              <a:rPr lang="en-US" altLang="en-US" dirty="0" err="1">
                <a:solidFill>
                  <a:schemeClr val="bg1"/>
                </a:solidFill>
              </a:rPr>
              <a:t>rectangleList</a:t>
            </a:r>
            <a:r>
              <a:rPr lang="en-US" altLang="en-US" dirty="0">
                <a:solidFill>
                  <a:schemeClr val="bg1"/>
                </a:solidFill>
              </a:rPr>
              <a:t> = new LinkedList();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Rectangle(2.0, 3.0);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Rectangle(3.0, 4.0);</a:t>
            </a:r>
          </a:p>
          <a:p>
            <a:pPr lvl="2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rectangleList.add</a:t>
            </a:r>
            <a:r>
              <a:rPr lang="en-US" altLang="en-US" dirty="0">
                <a:solidFill>
                  <a:schemeClr val="bg1"/>
                </a:solidFill>
              </a:rPr>
              <a:t>(new Rectangle(4.0, 5.0);</a:t>
            </a: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The list has 3 objects, so </a:t>
            </a:r>
            <a:r>
              <a:rPr lang="en-US" altLang="en-US" dirty="0" err="1">
                <a:solidFill>
                  <a:srgbClr val="0033CC"/>
                </a:solidFill>
              </a:rPr>
              <a:t>rectangleList.size</a:t>
            </a:r>
            <a:r>
              <a:rPr lang="en-US" altLang="en-US" dirty="0">
                <a:solidFill>
                  <a:srgbClr val="0033CC"/>
                </a:solidFill>
              </a:rPr>
              <a:t>() </a:t>
            </a:r>
            <a:r>
              <a:rPr lang="en-US" altLang="en-US" dirty="0"/>
              <a:t>will return 3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418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Syntax vs Array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07988"/>
            <a:ext cx="8229600" cy="641337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The </a:t>
            </a:r>
            <a:r>
              <a:rPr lang="en-US" altLang="en-US" i="1" dirty="0">
                <a:solidFill>
                  <a:srgbClr val="0033CC"/>
                </a:solidFill>
              </a:rPr>
              <a:t>LinkedList</a:t>
            </a:r>
            <a:r>
              <a:rPr lang="en-US" altLang="en-US" dirty="0">
                <a:solidFill>
                  <a:srgbClr val="0033CC"/>
                </a:solidFill>
              </a:rPr>
              <a:t> class has methods to manipulate the list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DC0BCA-BBED-48F1-A29A-197E1C6B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77064"/>
              </p:ext>
            </p:extLst>
          </p:nvPr>
        </p:nvGraphicFramePr>
        <p:xfrm>
          <a:off x="457200" y="1952496"/>
          <a:ext cx="8393836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734">
                  <a:extLst>
                    <a:ext uri="{9D8B030D-6E8A-4147-A177-3AD203B41FA5}">
                      <a16:colId xmlns:a16="http://schemas.microsoft.com/office/drawing/2014/main" val="2113941813"/>
                    </a:ext>
                  </a:extLst>
                </a:gridCol>
                <a:gridCol w="1964184">
                  <a:extLst>
                    <a:ext uri="{9D8B030D-6E8A-4147-A177-3AD203B41FA5}">
                      <a16:colId xmlns:a16="http://schemas.microsoft.com/office/drawing/2014/main" val="2194532087"/>
                    </a:ext>
                  </a:extLst>
                </a:gridCol>
                <a:gridCol w="2098459">
                  <a:extLst>
                    <a:ext uri="{9D8B030D-6E8A-4147-A177-3AD203B41FA5}">
                      <a16:colId xmlns:a16="http://schemas.microsoft.com/office/drawing/2014/main" val="3230631414"/>
                    </a:ext>
                  </a:extLst>
                </a:gridCol>
                <a:gridCol w="2098459">
                  <a:extLst>
                    <a:ext uri="{9D8B030D-6E8A-4147-A177-3AD203B41FA5}">
                      <a16:colId xmlns:a16="http://schemas.microsoft.com/office/drawing/2014/main" val="166826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Behaviour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7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list.add</a:t>
                      </a:r>
                      <a:r>
                        <a:rPr lang="en-US" b="1" dirty="0"/>
                        <a:t>(Object o)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the object o to the end of the list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array[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] = o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the object o at index </a:t>
                      </a:r>
                      <a:r>
                        <a:rPr lang="en-US" dirty="0" err="1"/>
                        <a:t>i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6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list.get</a:t>
                      </a:r>
                      <a:r>
                        <a:rPr lang="en-US" b="1" dirty="0"/>
                        <a:t>(int 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the object at index </a:t>
                      </a:r>
                      <a:r>
                        <a:rPr lang="en-US" dirty="0" err="1"/>
                        <a:t>i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array[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]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the object at index </a:t>
                      </a:r>
                      <a:r>
                        <a:rPr lang="en-US" dirty="0" err="1"/>
                        <a:t>i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2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list.size</a:t>
                      </a:r>
                      <a:r>
                        <a:rPr lang="en-US" b="1" dirty="0"/>
                        <a:t>()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number of elements in the list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array.length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the number of elements in the array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list.remove</a:t>
                      </a:r>
                      <a:r>
                        <a:rPr lang="en-US" b="1" dirty="0"/>
                        <a:t>(int 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object at index </a:t>
                      </a:r>
                      <a:r>
                        <a:rPr lang="en-US" dirty="0" err="1"/>
                        <a:t>i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array[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] = null;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object from index </a:t>
                      </a:r>
                      <a:r>
                        <a:rPr lang="en-US" dirty="0" err="1"/>
                        <a:t>i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list.clear</a:t>
                      </a:r>
                      <a:r>
                        <a:rPr lang="en-US" b="1" dirty="0"/>
                        <a:t>()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all objects in the list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array[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] = null FOR ALL INDEXES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all objects – need a loop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3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01151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1092</TotalTime>
  <Words>680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IT Lecture Slide Template  IT</vt:lpstr>
      <vt:lpstr>Storing Multiple Values - Arrays</vt:lpstr>
      <vt:lpstr>Storing Multiple Values - Collections</vt:lpstr>
      <vt:lpstr>What is a List ?</vt:lpstr>
      <vt:lpstr>List Structure</vt:lpstr>
      <vt:lpstr>List Manipulation</vt:lpstr>
      <vt:lpstr>List Features</vt:lpstr>
      <vt:lpstr>LinkedList - Example</vt:lpstr>
      <vt:lpstr>A Simple List</vt:lpstr>
      <vt:lpstr>List Syntax vs Array Syntax</vt:lpstr>
      <vt:lpstr>A Simple List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109</cp:revision>
  <cp:lastPrinted>2016-11-17T05:35:18Z</cp:lastPrinted>
  <dcterms:created xsi:type="dcterms:W3CDTF">2016-11-22T06:39:16Z</dcterms:created>
  <dcterms:modified xsi:type="dcterms:W3CDTF">2021-12-15T05:10:01Z</dcterms:modified>
</cp:coreProperties>
</file>