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487" r:id="rId2"/>
    <p:sldId id="422" r:id="rId3"/>
    <p:sldId id="397" r:id="rId4"/>
    <p:sldId id="398" r:id="rId5"/>
    <p:sldId id="399" r:id="rId6"/>
    <p:sldId id="449" r:id="rId7"/>
    <p:sldId id="451" r:id="rId8"/>
    <p:sldId id="425" r:id="rId9"/>
    <p:sldId id="488" r:id="rId10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26721"/>
    <a:srgbClr val="FF6600"/>
    <a:srgbClr val="00B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29" autoAdjust="0"/>
  </p:normalViewPr>
  <p:slideViewPr>
    <p:cSldViewPr snapToGrid="0" snapToObjects="1">
      <p:cViewPr varScale="1">
        <p:scale>
          <a:sx n="82" d="100"/>
          <a:sy n="82" d="100"/>
        </p:scale>
        <p:origin x="5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cy Quick" userId="37594dbb-0f3e-468d-aa8b-fcd105ec1e7b" providerId="ADAL" clId="{36BCF08C-C857-4AAB-9B65-BC53DA686A3F}"/>
    <pc:docChg chg="custSel delSld modSld">
      <pc:chgData name="Tracy Quick" userId="37594dbb-0f3e-468d-aa8b-fcd105ec1e7b" providerId="ADAL" clId="{36BCF08C-C857-4AAB-9B65-BC53DA686A3F}" dt="2021-12-15T05:12:44.170" v="78" actId="207"/>
      <pc:docMkLst>
        <pc:docMk/>
      </pc:docMkLst>
      <pc:sldChg chg="modSp">
        <pc:chgData name="Tracy Quick" userId="37594dbb-0f3e-468d-aa8b-fcd105ec1e7b" providerId="ADAL" clId="{36BCF08C-C857-4AAB-9B65-BC53DA686A3F}" dt="2021-12-15T05:11:16.579" v="52" actId="20577"/>
        <pc:sldMkLst>
          <pc:docMk/>
          <pc:sldMk cId="10349620" sldId="397"/>
        </pc:sldMkLst>
        <pc:spChg chg="mod">
          <ac:chgData name="Tracy Quick" userId="37594dbb-0f3e-468d-aa8b-fcd105ec1e7b" providerId="ADAL" clId="{36BCF08C-C857-4AAB-9B65-BC53DA686A3F}" dt="2021-12-15T05:11:16.579" v="52" actId="20577"/>
          <ac:spMkLst>
            <pc:docMk/>
            <pc:sldMk cId="10349620" sldId="397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36BCF08C-C857-4AAB-9B65-BC53DA686A3F}" dt="2021-12-15T05:11:24.380" v="55" actId="207"/>
        <pc:sldMkLst>
          <pc:docMk/>
          <pc:sldMk cId="135714430" sldId="398"/>
        </pc:sldMkLst>
        <pc:spChg chg="mod">
          <ac:chgData name="Tracy Quick" userId="37594dbb-0f3e-468d-aa8b-fcd105ec1e7b" providerId="ADAL" clId="{36BCF08C-C857-4AAB-9B65-BC53DA686A3F}" dt="2021-12-15T05:10:52.265" v="7" actId="207"/>
          <ac:spMkLst>
            <pc:docMk/>
            <pc:sldMk cId="135714430" sldId="398"/>
            <ac:spMk id="3" creationId="{00000000-0000-0000-0000-000000000000}"/>
          </ac:spMkLst>
        </pc:spChg>
        <pc:spChg chg="mod">
          <ac:chgData name="Tracy Quick" userId="37594dbb-0f3e-468d-aa8b-fcd105ec1e7b" providerId="ADAL" clId="{36BCF08C-C857-4AAB-9B65-BC53DA686A3F}" dt="2021-12-15T05:11:24.380" v="55" actId="207"/>
          <ac:spMkLst>
            <pc:docMk/>
            <pc:sldMk cId="135714430" sldId="398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36BCF08C-C857-4AAB-9B65-BC53DA686A3F}" dt="2021-12-15T05:11:34.221" v="57" actId="207"/>
        <pc:sldMkLst>
          <pc:docMk/>
          <pc:sldMk cId="3044697894" sldId="399"/>
        </pc:sldMkLst>
        <pc:spChg chg="mod">
          <ac:chgData name="Tracy Quick" userId="37594dbb-0f3e-468d-aa8b-fcd105ec1e7b" providerId="ADAL" clId="{36BCF08C-C857-4AAB-9B65-BC53DA686A3F}" dt="2021-12-15T05:11:30.259" v="56" actId="207"/>
          <ac:spMkLst>
            <pc:docMk/>
            <pc:sldMk cId="3044697894" sldId="399"/>
            <ac:spMk id="3" creationId="{00000000-0000-0000-0000-000000000000}"/>
          </ac:spMkLst>
        </pc:spChg>
        <pc:spChg chg="mod">
          <ac:chgData name="Tracy Quick" userId="37594dbb-0f3e-468d-aa8b-fcd105ec1e7b" providerId="ADAL" clId="{36BCF08C-C857-4AAB-9B65-BC53DA686A3F}" dt="2021-12-15T05:11:34.221" v="57" actId="207"/>
          <ac:spMkLst>
            <pc:docMk/>
            <pc:sldMk cId="3044697894" sldId="399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36BCF08C-C857-4AAB-9B65-BC53DA686A3F}" dt="2021-12-15T05:10:40.361" v="5" actId="207"/>
        <pc:sldMkLst>
          <pc:docMk/>
          <pc:sldMk cId="3790467308" sldId="422"/>
        </pc:sldMkLst>
        <pc:spChg chg="mod">
          <ac:chgData name="Tracy Quick" userId="37594dbb-0f3e-468d-aa8b-fcd105ec1e7b" providerId="ADAL" clId="{36BCF08C-C857-4AAB-9B65-BC53DA686A3F}" dt="2021-12-15T05:10:36.865" v="3" actId="207"/>
          <ac:spMkLst>
            <pc:docMk/>
            <pc:sldMk cId="3790467308" sldId="422"/>
            <ac:spMk id="3" creationId="{00000000-0000-0000-0000-000000000000}"/>
          </ac:spMkLst>
        </pc:spChg>
        <pc:spChg chg="mod">
          <ac:chgData name="Tracy Quick" userId="37594dbb-0f3e-468d-aa8b-fcd105ec1e7b" providerId="ADAL" clId="{36BCF08C-C857-4AAB-9B65-BC53DA686A3F}" dt="2021-12-15T05:10:40.361" v="5" actId="207"/>
          <ac:spMkLst>
            <pc:docMk/>
            <pc:sldMk cId="3790467308" sldId="422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36BCF08C-C857-4AAB-9B65-BC53DA686A3F}" dt="2021-12-15T05:12:39.477" v="77" actId="207"/>
        <pc:sldMkLst>
          <pc:docMk/>
          <pc:sldMk cId="3027293101" sldId="425"/>
        </pc:sldMkLst>
        <pc:spChg chg="mod">
          <ac:chgData name="Tracy Quick" userId="37594dbb-0f3e-468d-aa8b-fcd105ec1e7b" providerId="ADAL" clId="{36BCF08C-C857-4AAB-9B65-BC53DA686A3F}" dt="2021-12-15T05:12:35.440" v="75" actId="207"/>
          <ac:spMkLst>
            <pc:docMk/>
            <pc:sldMk cId="3027293101" sldId="425"/>
            <ac:spMk id="3" creationId="{00000000-0000-0000-0000-000000000000}"/>
          </ac:spMkLst>
        </pc:spChg>
        <pc:spChg chg="mod">
          <ac:chgData name="Tracy Quick" userId="37594dbb-0f3e-468d-aa8b-fcd105ec1e7b" providerId="ADAL" clId="{36BCF08C-C857-4AAB-9B65-BC53DA686A3F}" dt="2021-12-15T05:12:39.477" v="77" actId="207"/>
          <ac:spMkLst>
            <pc:docMk/>
            <pc:sldMk cId="3027293101" sldId="425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36BCF08C-C857-4AAB-9B65-BC53DA686A3F}" dt="2021-12-15T05:11:43.636" v="59" actId="207"/>
        <pc:sldMkLst>
          <pc:docMk/>
          <pc:sldMk cId="2209256464" sldId="449"/>
        </pc:sldMkLst>
        <pc:spChg chg="mod">
          <ac:chgData name="Tracy Quick" userId="37594dbb-0f3e-468d-aa8b-fcd105ec1e7b" providerId="ADAL" clId="{36BCF08C-C857-4AAB-9B65-BC53DA686A3F}" dt="2021-12-15T05:11:41.187" v="58" actId="207"/>
          <ac:spMkLst>
            <pc:docMk/>
            <pc:sldMk cId="2209256464" sldId="449"/>
            <ac:spMk id="3" creationId="{00000000-0000-0000-0000-000000000000}"/>
          </ac:spMkLst>
        </pc:spChg>
        <pc:spChg chg="mod">
          <ac:chgData name="Tracy Quick" userId="37594dbb-0f3e-468d-aa8b-fcd105ec1e7b" providerId="ADAL" clId="{36BCF08C-C857-4AAB-9B65-BC53DA686A3F}" dt="2021-12-15T05:11:43.636" v="59" actId="207"/>
          <ac:spMkLst>
            <pc:docMk/>
            <pc:sldMk cId="2209256464" sldId="449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36BCF08C-C857-4AAB-9B65-BC53DA686A3F}" dt="2021-12-15T05:12:29.884" v="74" actId="207"/>
        <pc:sldMkLst>
          <pc:docMk/>
          <pc:sldMk cId="1692096683" sldId="451"/>
        </pc:sldMkLst>
        <pc:spChg chg="mod">
          <ac:chgData name="Tracy Quick" userId="37594dbb-0f3e-468d-aa8b-fcd105ec1e7b" providerId="ADAL" clId="{36BCF08C-C857-4AAB-9B65-BC53DA686A3F}" dt="2021-12-15T05:12:29.884" v="74" actId="207"/>
          <ac:spMkLst>
            <pc:docMk/>
            <pc:sldMk cId="1692096683" sldId="451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36BCF08C-C857-4AAB-9B65-BC53DA686A3F}" dt="2021-12-15T05:10:32.807" v="2" actId="207"/>
        <pc:sldMkLst>
          <pc:docMk/>
          <pc:sldMk cId="1554596565" sldId="487"/>
        </pc:sldMkLst>
        <pc:spChg chg="mod">
          <ac:chgData name="Tracy Quick" userId="37594dbb-0f3e-468d-aa8b-fcd105ec1e7b" providerId="ADAL" clId="{36BCF08C-C857-4AAB-9B65-BC53DA686A3F}" dt="2021-12-15T05:10:32.807" v="2" actId="207"/>
          <ac:spMkLst>
            <pc:docMk/>
            <pc:sldMk cId="1554596565" sldId="487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36BCF08C-C857-4AAB-9B65-BC53DA686A3F}" dt="2021-12-15T05:12:44.170" v="78" actId="207"/>
        <pc:sldMkLst>
          <pc:docMk/>
          <pc:sldMk cId="3093093850" sldId="488"/>
        </pc:sldMkLst>
        <pc:spChg chg="mod">
          <ac:chgData name="Tracy Quick" userId="37594dbb-0f3e-468d-aa8b-fcd105ec1e7b" providerId="ADAL" clId="{36BCF08C-C857-4AAB-9B65-BC53DA686A3F}" dt="2021-12-15T05:12:44.170" v="78" actId="207"/>
          <ac:spMkLst>
            <pc:docMk/>
            <pc:sldMk cId="3093093850" sldId="488"/>
            <ac:spMk id="3" creationId="{00000000-0000-0000-0000-000000000000}"/>
          </ac:spMkLst>
        </pc:spChg>
      </pc:sldChg>
      <pc:sldMasterChg chg="delSldLayout">
        <pc:chgData name="Tracy Quick" userId="37594dbb-0f3e-468d-aa8b-fcd105ec1e7b" providerId="ADAL" clId="{36BCF08C-C857-4AAB-9B65-BC53DA686A3F}" dt="2021-12-15T05:10:16.618" v="1" actId="2696"/>
        <pc:sldMasterMkLst>
          <pc:docMk/>
          <pc:sldMasterMk cId="116602916" sldId="2147483672"/>
        </pc:sldMasterMkLst>
      </pc:sldMasterChg>
    </pc:docChg>
  </pc:docChgLst>
  <pc:docChgLst>
    <pc:chgData name="Tracy Quick" userId="37594dbb-0f3e-468d-aa8b-fcd105ec1e7b" providerId="ADAL" clId="{B454A777-E2EE-4D33-967A-8388C0402889}"/>
    <pc:docChg chg="undo delSld modSld">
      <pc:chgData name="Tracy Quick" userId="37594dbb-0f3e-468d-aa8b-fcd105ec1e7b" providerId="ADAL" clId="{B454A777-E2EE-4D33-967A-8388C0402889}" dt="2022-02-13T22:39:15.077" v="234" actId="20577"/>
      <pc:docMkLst>
        <pc:docMk/>
      </pc:docMkLst>
      <pc:sldChg chg="modSp">
        <pc:chgData name="Tracy Quick" userId="37594dbb-0f3e-468d-aa8b-fcd105ec1e7b" providerId="ADAL" clId="{B454A777-E2EE-4D33-967A-8388C0402889}" dt="2022-02-13T22:32:16.794" v="201" actId="20577"/>
        <pc:sldMkLst>
          <pc:docMk/>
          <pc:sldMk cId="3790467308" sldId="422"/>
        </pc:sldMkLst>
        <pc:spChg chg="mod">
          <ac:chgData name="Tracy Quick" userId="37594dbb-0f3e-468d-aa8b-fcd105ec1e7b" providerId="ADAL" clId="{B454A777-E2EE-4D33-967A-8388C0402889}" dt="2022-02-13T22:32:16.794" v="201" actId="20577"/>
          <ac:spMkLst>
            <pc:docMk/>
            <pc:sldMk cId="3790467308" sldId="422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B454A777-E2EE-4D33-967A-8388C0402889}" dt="2022-02-13T22:39:15.077" v="234" actId="20577"/>
        <pc:sldMkLst>
          <pc:docMk/>
          <pc:sldMk cId="3027293101" sldId="425"/>
        </pc:sldMkLst>
        <pc:spChg chg="mod">
          <ac:chgData name="Tracy Quick" userId="37594dbb-0f3e-468d-aa8b-fcd105ec1e7b" providerId="ADAL" clId="{B454A777-E2EE-4D33-967A-8388C0402889}" dt="2022-02-13T22:39:15.077" v="234" actId="20577"/>
          <ac:spMkLst>
            <pc:docMk/>
            <pc:sldMk cId="3027293101" sldId="425"/>
            <ac:spMk id="4" creationId="{00000000-0000-0000-0000-000000000000}"/>
          </ac:spMkLst>
        </pc:spChg>
      </pc:sldChg>
      <pc:sldChg chg="del">
        <pc:chgData name="Tracy Quick" userId="37594dbb-0f3e-468d-aa8b-fcd105ec1e7b" providerId="ADAL" clId="{B454A777-E2EE-4D33-967A-8388C0402889}" dt="2022-02-13T22:38:26.168" v="202" actId="2696"/>
        <pc:sldMkLst>
          <pc:docMk/>
          <pc:sldMk cId="593328572" sldId="450"/>
        </pc:sldMkLst>
      </pc:sldChg>
      <pc:sldChg chg="modSp">
        <pc:chgData name="Tracy Quick" userId="37594dbb-0f3e-468d-aa8b-fcd105ec1e7b" providerId="ADAL" clId="{B454A777-E2EE-4D33-967A-8388C0402889}" dt="2022-02-13T22:39:04.648" v="233" actId="20577"/>
        <pc:sldMkLst>
          <pc:docMk/>
          <pc:sldMk cId="1692096683" sldId="451"/>
        </pc:sldMkLst>
        <pc:spChg chg="mod">
          <ac:chgData name="Tracy Quick" userId="37594dbb-0f3e-468d-aa8b-fcd105ec1e7b" providerId="ADAL" clId="{B454A777-E2EE-4D33-967A-8388C0402889}" dt="2022-02-13T22:39:04.648" v="233" actId="20577"/>
          <ac:spMkLst>
            <pc:docMk/>
            <pc:sldMk cId="1692096683" sldId="451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B454A777-E2EE-4D33-967A-8388C0402889}" dt="2022-02-13T22:28:21.414" v="197" actId="20577"/>
        <pc:sldMkLst>
          <pc:docMk/>
          <pc:sldMk cId="1554596565" sldId="487"/>
        </pc:sldMkLst>
        <pc:spChg chg="mod">
          <ac:chgData name="Tracy Quick" userId="37594dbb-0f3e-468d-aa8b-fcd105ec1e7b" providerId="ADAL" clId="{B454A777-E2EE-4D33-967A-8388C0402889}" dt="2022-02-13T22:28:21.414" v="197" actId="20577"/>
          <ac:spMkLst>
            <pc:docMk/>
            <pc:sldMk cId="1554596565" sldId="487"/>
            <ac:spMk id="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890FA3-16C1-452B-950E-960279D66E34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2E158A85-02B3-4364-8411-451B4FE3FBE6}">
      <dgm:prSet phldrT="[Text]"/>
      <dgm:spPr/>
      <dgm:t>
        <a:bodyPr/>
        <a:lstStyle/>
        <a:p>
          <a:r>
            <a:rPr lang="en-AU" dirty="0"/>
            <a:t>Simple Cast</a:t>
          </a:r>
        </a:p>
      </dgm:t>
    </dgm:pt>
    <dgm:pt modelId="{110CE945-EBE3-4C48-AAF3-B203D234BF1F}" type="parTrans" cxnId="{32FE18CE-C9C2-4D53-9F71-1D91E7D82C92}">
      <dgm:prSet/>
      <dgm:spPr/>
      <dgm:t>
        <a:bodyPr/>
        <a:lstStyle/>
        <a:p>
          <a:endParaRPr lang="en-AU"/>
        </a:p>
      </dgm:t>
    </dgm:pt>
    <dgm:pt modelId="{201B9644-9B85-4AE5-9087-626952569D47}" type="sibTrans" cxnId="{32FE18CE-C9C2-4D53-9F71-1D91E7D82C92}">
      <dgm:prSet/>
      <dgm:spPr/>
      <dgm:t>
        <a:bodyPr/>
        <a:lstStyle/>
        <a:p>
          <a:endParaRPr lang="en-AU"/>
        </a:p>
      </dgm:t>
    </dgm:pt>
    <dgm:pt modelId="{E8BBADC1-AB36-4AB5-A07C-470189109F92}">
      <dgm:prSet phldrT="[Text]"/>
      <dgm:spPr/>
      <dgm:t>
        <a:bodyPr/>
        <a:lstStyle/>
        <a:p>
          <a:r>
            <a:rPr lang="en-US" altLang="en-US" b="1" dirty="0" err="1">
              <a:solidFill>
                <a:schemeClr val="tx1"/>
              </a:solidFill>
            </a:rPr>
            <a:t>int</a:t>
          </a:r>
          <a:r>
            <a:rPr lang="en-US" altLang="en-US" b="1" dirty="0">
              <a:solidFill>
                <a:schemeClr val="tx1"/>
              </a:solidFill>
            </a:rPr>
            <a:t> result = (</a:t>
          </a:r>
          <a:r>
            <a:rPr lang="en-US" altLang="en-US" b="1" dirty="0" err="1">
              <a:solidFill>
                <a:schemeClr val="tx1"/>
              </a:solidFill>
            </a:rPr>
            <a:t>int</a:t>
          </a:r>
          <a:r>
            <a:rPr lang="en-US" altLang="en-US" b="1" dirty="0">
              <a:solidFill>
                <a:schemeClr val="tx1"/>
              </a:solidFill>
            </a:rPr>
            <a:t>)(height*length);</a:t>
          </a:r>
          <a:endParaRPr lang="en-AU" b="1" dirty="0">
            <a:solidFill>
              <a:schemeClr val="tx1"/>
            </a:solidFill>
          </a:endParaRPr>
        </a:p>
      </dgm:t>
    </dgm:pt>
    <dgm:pt modelId="{82E86B7B-B26A-497F-B513-0BA5CF19E4DE}" type="parTrans" cxnId="{093D71B9-F7C0-4E00-B87C-DB3E3A7A7ACC}">
      <dgm:prSet/>
      <dgm:spPr/>
      <dgm:t>
        <a:bodyPr/>
        <a:lstStyle/>
        <a:p>
          <a:endParaRPr lang="en-AU"/>
        </a:p>
      </dgm:t>
    </dgm:pt>
    <dgm:pt modelId="{33388799-1383-4207-B2BE-3640C4EE7661}" type="sibTrans" cxnId="{093D71B9-F7C0-4E00-B87C-DB3E3A7A7ACC}">
      <dgm:prSet/>
      <dgm:spPr/>
      <dgm:t>
        <a:bodyPr/>
        <a:lstStyle/>
        <a:p>
          <a:endParaRPr lang="en-AU"/>
        </a:p>
      </dgm:t>
    </dgm:pt>
    <dgm:pt modelId="{2619BA73-35C7-4406-A44F-433CE6279D88}">
      <dgm:prSet phldrT="[Text]"/>
      <dgm:spPr/>
      <dgm:t>
        <a:bodyPr/>
        <a:lstStyle/>
        <a:p>
          <a:r>
            <a:rPr lang="en-AU" dirty="0"/>
            <a:t>Immediate Cast</a:t>
          </a:r>
        </a:p>
      </dgm:t>
    </dgm:pt>
    <dgm:pt modelId="{E80FE0A8-659F-443F-BEB5-05C1BAE74DD5}" type="parTrans" cxnId="{9AE53B64-54A0-41BC-9625-3DEF7F1E2D04}">
      <dgm:prSet/>
      <dgm:spPr/>
      <dgm:t>
        <a:bodyPr/>
        <a:lstStyle/>
        <a:p>
          <a:endParaRPr lang="en-AU"/>
        </a:p>
      </dgm:t>
    </dgm:pt>
    <dgm:pt modelId="{81D98CEA-0440-4983-AD42-9A475EEA183D}" type="sibTrans" cxnId="{9AE53B64-54A0-41BC-9625-3DEF7F1E2D04}">
      <dgm:prSet/>
      <dgm:spPr/>
      <dgm:t>
        <a:bodyPr/>
        <a:lstStyle/>
        <a:p>
          <a:endParaRPr lang="en-AU"/>
        </a:p>
      </dgm:t>
    </dgm:pt>
    <dgm:pt modelId="{036B433B-F095-49B0-99EB-AA9A32473351}">
      <dgm:prSet phldrT="[Text]"/>
      <dgm:spPr/>
      <dgm:t>
        <a:bodyPr/>
        <a:lstStyle/>
        <a:p>
          <a:r>
            <a:rPr lang="en-US" altLang="en-US" b="1" dirty="0" err="1">
              <a:solidFill>
                <a:schemeClr val="tx1"/>
              </a:solidFill>
            </a:rPr>
            <a:t>int</a:t>
          </a:r>
          <a:r>
            <a:rPr lang="en-US" altLang="en-US" b="1" dirty="0">
              <a:solidFill>
                <a:schemeClr val="tx1"/>
              </a:solidFill>
            </a:rPr>
            <a:t> result = ((</a:t>
          </a:r>
          <a:r>
            <a:rPr lang="en-US" altLang="en-US" b="1" dirty="0" err="1">
              <a:solidFill>
                <a:schemeClr val="tx1"/>
              </a:solidFill>
            </a:rPr>
            <a:t>int</a:t>
          </a:r>
          <a:r>
            <a:rPr lang="en-US" altLang="en-US" b="1" dirty="0">
              <a:solidFill>
                <a:schemeClr val="tx1"/>
              </a:solidFill>
            </a:rPr>
            <a:t>)height)*length</a:t>
          </a:r>
          <a:endParaRPr lang="en-AU" b="1" dirty="0">
            <a:solidFill>
              <a:schemeClr val="tx1"/>
            </a:solidFill>
          </a:endParaRPr>
        </a:p>
      </dgm:t>
    </dgm:pt>
    <dgm:pt modelId="{F2BD4EEE-147B-41AA-BCBA-841F012F5C5E}" type="parTrans" cxnId="{16C0BB5A-81BD-4F4E-AC17-6F95FF5D9BBD}">
      <dgm:prSet/>
      <dgm:spPr/>
      <dgm:t>
        <a:bodyPr/>
        <a:lstStyle/>
        <a:p>
          <a:endParaRPr lang="en-AU"/>
        </a:p>
      </dgm:t>
    </dgm:pt>
    <dgm:pt modelId="{388AD9F0-B795-4245-B8F1-1F510E306378}" type="sibTrans" cxnId="{16C0BB5A-81BD-4F4E-AC17-6F95FF5D9BBD}">
      <dgm:prSet/>
      <dgm:spPr/>
      <dgm:t>
        <a:bodyPr/>
        <a:lstStyle/>
        <a:p>
          <a:endParaRPr lang="en-AU"/>
        </a:p>
      </dgm:t>
    </dgm:pt>
    <dgm:pt modelId="{748E7E4E-9514-4DF5-AF16-32C62CC72FE0}">
      <dgm:prSet phldrT="[Text]"/>
      <dgm:spPr/>
      <dgm:t>
        <a:bodyPr/>
        <a:lstStyle/>
        <a:p>
          <a:r>
            <a:rPr lang="en-US" altLang="en-US" dirty="0"/>
            <a:t>This casts height to an </a:t>
          </a:r>
          <a:r>
            <a:rPr lang="en-US" altLang="en-US" dirty="0" err="1"/>
            <a:t>int</a:t>
          </a:r>
          <a:r>
            <a:rPr lang="en-US" altLang="en-US" dirty="0"/>
            <a:t> before it is used in multiplication</a:t>
          </a:r>
          <a:endParaRPr lang="en-AU" dirty="0"/>
        </a:p>
      </dgm:t>
    </dgm:pt>
    <dgm:pt modelId="{D79447A3-ED7E-4525-8CC3-1B8839664B80}" type="parTrans" cxnId="{04CD05C1-196B-49F4-AD69-9575ABD02C49}">
      <dgm:prSet/>
      <dgm:spPr/>
      <dgm:t>
        <a:bodyPr/>
        <a:lstStyle/>
        <a:p>
          <a:endParaRPr lang="en-AU"/>
        </a:p>
      </dgm:t>
    </dgm:pt>
    <dgm:pt modelId="{C3789B0C-900F-4FCB-B530-AE83CE383420}" type="sibTrans" cxnId="{04CD05C1-196B-49F4-AD69-9575ABD02C49}">
      <dgm:prSet/>
      <dgm:spPr/>
      <dgm:t>
        <a:bodyPr/>
        <a:lstStyle/>
        <a:p>
          <a:endParaRPr lang="en-AU"/>
        </a:p>
      </dgm:t>
    </dgm:pt>
    <dgm:pt modelId="{2E6D3BBC-DEA4-422C-BED9-6AE862D41982}">
      <dgm:prSet/>
      <dgm:spPr/>
      <dgm:t>
        <a:bodyPr/>
        <a:lstStyle/>
        <a:p>
          <a:r>
            <a:rPr lang="en-US" altLang="en-US" dirty="0"/>
            <a:t>This uses height (as a double) then casts the multiplication result to an </a:t>
          </a:r>
          <a:r>
            <a:rPr lang="en-US" altLang="en-US" dirty="0" err="1"/>
            <a:t>int</a:t>
          </a:r>
          <a:endParaRPr lang="en-US" altLang="en-US" dirty="0"/>
        </a:p>
      </dgm:t>
    </dgm:pt>
    <dgm:pt modelId="{FD75B0DB-BA98-41EF-A4EF-9A4C61AE34F8}" type="parTrans" cxnId="{C9B1421E-4A03-4EAC-8937-840BE1C99496}">
      <dgm:prSet/>
      <dgm:spPr/>
      <dgm:t>
        <a:bodyPr/>
        <a:lstStyle/>
        <a:p>
          <a:endParaRPr lang="en-AU"/>
        </a:p>
      </dgm:t>
    </dgm:pt>
    <dgm:pt modelId="{6716B526-AB5A-4D85-828F-C6D80D7165EA}" type="sibTrans" cxnId="{C9B1421E-4A03-4EAC-8937-840BE1C99496}">
      <dgm:prSet/>
      <dgm:spPr/>
      <dgm:t>
        <a:bodyPr/>
        <a:lstStyle/>
        <a:p>
          <a:endParaRPr lang="en-AU"/>
        </a:p>
      </dgm:t>
    </dgm:pt>
    <dgm:pt modelId="{256110E4-09C3-4EAE-8266-6A8E700AA7E4}" type="pres">
      <dgm:prSet presAssocID="{C0890FA3-16C1-452B-950E-960279D66E34}" presName="Name0" presStyleCnt="0">
        <dgm:presLayoutVars>
          <dgm:dir/>
          <dgm:animLvl val="lvl"/>
          <dgm:resizeHandles/>
        </dgm:presLayoutVars>
      </dgm:prSet>
      <dgm:spPr/>
    </dgm:pt>
    <dgm:pt modelId="{FB52BA1B-FBB9-406D-892B-309665362534}" type="pres">
      <dgm:prSet presAssocID="{2E158A85-02B3-4364-8411-451B4FE3FBE6}" presName="linNode" presStyleCnt="0"/>
      <dgm:spPr/>
    </dgm:pt>
    <dgm:pt modelId="{BCFE5938-D34A-40DD-A15F-A7DBE8C6B4FF}" type="pres">
      <dgm:prSet presAssocID="{2E158A85-02B3-4364-8411-451B4FE3FBE6}" presName="parentShp" presStyleLbl="node1" presStyleIdx="0" presStyleCnt="2">
        <dgm:presLayoutVars>
          <dgm:bulletEnabled val="1"/>
        </dgm:presLayoutVars>
      </dgm:prSet>
      <dgm:spPr/>
    </dgm:pt>
    <dgm:pt modelId="{CFAF3E10-2CDF-49A0-ACBC-88635B25E0F9}" type="pres">
      <dgm:prSet presAssocID="{2E158A85-02B3-4364-8411-451B4FE3FBE6}" presName="childShp" presStyleLbl="bgAccFollowNode1" presStyleIdx="0" presStyleCnt="2">
        <dgm:presLayoutVars>
          <dgm:bulletEnabled val="1"/>
        </dgm:presLayoutVars>
      </dgm:prSet>
      <dgm:spPr/>
    </dgm:pt>
    <dgm:pt modelId="{B76FA2A3-4662-4832-ACBC-42362FFCDAD6}" type="pres">
      <dgm:prSet presAssocID="{201B9644-9B85-4AE5-9087-626952569D47}" presName="spacing" presStyleCnt="0"/>
      <dgm:spPr/>
    </dgm:pt>
    <dgm:pt modelId="{A3626647-3B85-4B5F-A603-AD70298C789A}" type="pres">
      <dgm:prSet presAssocID="{2619BA73-35C7-4406-A44F-433CE6279D88}" presName="linNode" presStyleCnt="0"/>
      <dgm:spPr/>
    </dgm:pt>
    <dgm:pt modelId="{42DC9020-900F-4000-8A90-6F489179256C}" type="pres">
      <dgm:prSet presAssocID="{2619BA73-35C7-4406-A44F-433CE6279D88}" presName="parentShp" presStyleLbl="node1" presStyleIdx="1" presStyleCnt="2">
        <dgm:presLayoutVars>
          <dgm:bulletEnabled val="1"/>
        </dgm:presLayoutVars>
      </dgm:prSet>
      <dgm:spPr/>
    </dgm:pt>
    <dgm:pt modelId="{DD179935-2498-475B-9BF7-3FC42238C81F}" type="pres">
      <dgm:prSet presAssocID="{2619BA73-35C7-4406-A44F-433CE6279D88}" presName="childShp" presStyleLbl="bgAccFollowNode1" presStyleIdx="1" presStyleCnt="2" custLinFactNeighborY="26">
        <dgm:presLayoutVars>
          <dgm:bulletEnabled val="1"/>
        </dgm:presLayoutVars>
      </dgm:prSet>
      <dgm:spPr/>
    </dgm:pt>
  </dgm:ptLst>
  <dgm:cxnLst>
    <dgm:cxn modelId="{72DB780C-292B-4B97-9F3A-7E6138796975}" type="presOf" srcId="{2E6D3BBC-DEA4-422C-BED9-6AE862D41982}" destId="{CFAF3E10-2CDF-49A0-ACBC-88635B25E0F9}" srcOrd="0" destOrd="1" presId="urn:microsoft.com/office/officeart/2005/8/layout/vList6"/>
    <dgm:cxn modelId="{CC01020E-A79A-48AE-9B79-5C14DDAD7E85}" type="presOf" srcId="{748E7E4E-9514-4DF5-AF16-32C62CC72FE0}" destId="{DD179935-2498-475B-9BF7-3FC42238C81F}" srcOrd="0" destOrd="1" presId="urn:microsoft.com/office/officeart/2005/8/layout/vList6"/>
    <dgm:cxn modelId="{564ECF1D-DDCB-49FC-BE8E-4C7E3815A50D}" type="presOf" srcId="{E8BBADC1-AB36-4AB5-A07C-470189109F92}" destId="{CFAF3E10-2CDF-49A0-ACBC-88635B25E0F9}" srcOrd="0" destOrd="0" presId="urn:microsoft.com/office/officeart/2005/8/layout/vList6"/>
    <dgm:cxn modelId="{C9B1421E-4A03-4EAC-8937-840BE1C99496}" srcId="{2E158A85-02B3-4364-8411-451B4FE3FBE6}" destId="{2E6D3BBC-DEA4-422C-BED9-6AE862D41982}" srcOrd="1" destOrd="0" parTransId="{FD75B0DB-BA98-41EF-A4EF-9A4C61AE34F8}" sibTransId="{6716B526-AB5A-4D85-828F-C6D80D7165EA}"/>
    <dgm:cxn modelId="{62C82236-87C7-478D-B719-037E450DBC55}" type="presOf" srcId="{2619BA73-35C7-4406-A44F-433CE6279D88}" destId="{42DC9020-900F-4000-8A90-6F489179256C}" srcOrd="0" destOrd="0" presId="urn:microsoft.com/office/officeart/2005/8/layout/vList6"/>
    <dgm:cxn modelId="{9AE53B64-54A0-41BC-9625-3DEF7F1E2D04}" srcId="{C0890FA3-16C1-452B-950E-960279D66E34}" destId="{2619BA73-35C7-4406-A44F-433CE6279D88}" srcOrd="1" destOrd="0" parTransId="{E80FE0A8-659F-443F-BEB5-05C1BAE74DD5}" sibTransId="{81D98CEA-0440-4983-AD42-9A475EEA183D}"/>
    <dgm:cxn modelId="{16C0BB5A-81BD-4F4E-AC17-6F95FF5D9BBD}" srcId="{2619BA73-35C7-4406-A44F-433CE6279D88}" destId="{036B433B-F095-49B0-99EB-AA9A32473351}" srcOrd="0" destOrd="0" parTransId="{F2BD4EEE-147B-41AA-BCBA-841F012F5C5E}" sibTransId="{388AD9F0-B795-4245-B8F1-1F510E306378}"/>
    <dgm:cxn modelId="{093D71B9-F7C0-4E00-B87C-DB3E3A7A7ACC}" srcId="{2E158A85-02B3-4364-8411-451B4FE3FBE6}" destId="{E8BBADC1-AB36-4AB5-A07C-470189109F92}" srcOrd="0" destOrd="0" parTransId="{82E86B7B-B26A-497F-B513-0BA5CF19E4DE}" sibTransId="{33388799-1383-4207-B2BE-3640C4EE7661}"/>
    <dgm:cxn modelId="{04CD05C1-196B-49F4-AD69-9575ABD02C49}" srcId="{2619BA73-35C7-4406-A44F-433CE6279D88}" destId="{748E7E4E-9514-4DF5-AF16-32C62CC72FE0}" srcOrd="1" destOrd="0" parTransId="{D79447A3-ED7E-4525-8CC3-1B8839664B80}" sibTransId="{C3789B0C-900F-4FCB-B530-AE83CE383420}"/>
    <dgm:cxn modelId="{60472ECD-FECA-4EF6-9EF1-AB7947FCFFBF}" type="presOf" srcId="{036B433B-F095-49B0-99EB-AA9A32473351}" destId="{DD179935-2498-475B-9BF7-3FC42238C81F}" srcOrd="0" destOrd="0" presId="urn:microsoft.com/office/officeart/2005/8/layout/vList6"/>
    <dgm:cxn modelId="{32FE18CE-C9C2-4D53-9F71-1D91E7D82C92}" srcId="{C0890FA3-16C1-452B-950E-960279D66E34}" destId="{2E158A85-02B3-4364-8411-451B4FE3FBE6}" srcOrd="0" destOrd="0" parTransId="{110CE945-EBE3-4C48-AAF3-B203D234BF1F}" sibTransId="{201B9644-9B85-4AE5-9087-626952569D47}"/>
    <dgm:cxn modelId="{3E9BFEE5-B45C-4C69-B412-3FCCDBA6B80E}" type="presOf" srcId="{2E158A85-02B3-4364-8411-451B4FE3FBE6}" destId="{BCFE5938-D34A-40DD-A15F-A7DBE8C6B4FF}" srcOrd="0" destOrd="0" presId="urn:microsoft.com/office/officeart/2005/8/layout/vList6"/>
    <dgm:cxn modelId="{4A55DEEB-0D6E-4304-AC10-17227391A7E8}" type="presOf" srcId="{C0890FA3-16C1-452B-950E-960279D66E34}" destId="{256110E4-09C3-4EAE-8266-6A8E700AA7E4}" srcOrd="0" destOrd="0" presId="urn:microsoft.com/office/officeart/2005/8/layout/vList6"/>
    <dgm:cxn modelId="{23BE5578-25E9-4504-A9BF-936A708684BA}" type="presParOf" srcId="{256110E4-09C3-4EAE-8266-6A8E700AA7E4}" destId="{FB52BA1B-FBB9-406D-892B-309665362534}" srcOrd="0" destOrd="0" presId="urn:microsoft.com/office/officeart/2005/8/layout/vList6"/>
    <dgm:cxn modelId="{9BAD7691-F796-42E1-ABCC-6C5C9EAF51BE}" type="presParOf" srcId="{FB52BA1B-FBB9-406D-892B-309665362534}" destId="{BCFE5938-D34A-40DD-A15F-A7DBE8C6B4FF}" srcOrd="0" destOrd="0" presId="urn:microsoft.com/office/officeart/2005/8/layout/vList6"/>
    <dgm:cxn modelId="{C8C1530B-9F13-4BD6-992B-C1F0AF3C41CB}" type="presParOf" srcId="{FB52BA1B-FBB9-406D-892B-309665362534}" destId="{CFAF3E10-2CDF-49A0-ACBC-88635B25E0F9}" srcOrd="1" destOrd="0" presId="urn:microsoft.com/office/officeart/2005/8/layout/vList6"/>
    <dgm:cxn modelId="{2133B636-75C2-4A8A-9E07-7BBF5411DF54}" type="presParOf" srcId="{256110E4-09C3-4EAE-8266-6A8E700AA7E4}" destId="{B76FA2A3-4662-4832-ACBC-42362FFCDAD6}" srcOrd="1" destOrd="0" presId="urn:microsoft.com/office/officeart/2005/8/layout/vList6"/>
    <dgm:cxn modelId="{707A33FA-F4D5-495A-8A60-750F7ECAAD29}" type="presParOf" srcId="{256110E4-09C3-4EAE-8266-6A8E700AA7E4}" destId="{A3626647-3B85-4B5F-A603-AD70298C789A}" srcOrd="2" destOrd="0" presId="urn:microsoft.com/office/officeart/2005/8/layout/vList6"/>
    <dgm:cxn modelId="{3575F9D4-81E4-4B15-A22A-078390A82DBD}" type="presParOf" srcId="{A3626647-3B85-4B5F-A603-AD70298C789A}" destId="{42DC9020-900F-4000-8A90-6F489179256C}" srcOrd="0" destOrd="0" presId="urn:microsoft.com/office/officeart/2005/8/layout/vList6"/>
    <dgm:cxn modelId="{7B823F15-E170-4721-9DC7-CEFD00410B61}" type="presParOf" srcId="{A3626647-3B85-4B5F-A603-AD70298C789A}" destId="{DD179935-2498-475B-9BF7-3FC42238C81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F3E10-2CDF-49A0-ACBC-88635B25E0F9}">
      <dsp:nvSpPr>
        <dsp:cNvPr id="0" name=""/>
        <dsp:cNvSpPr/>
      </dsp:nvSpPr>
      <dsp:spPr>
        <a:xfrm>
          <a:off x="3148993" y="496"/>
          <a:ext cx="4723490" cy="19347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200" b="1" kern="1200" dirty="0" err="1">
              <a:solidFill>
                <a:schemeClr val="tx1"/>
              </a:solidFill>
            </a:rPr>
            <a:t>int</a:t>
          </a:r>
          <a:r>
            <a:rPr lang="en-US" altLang="en-US" sz="2200" b="1" kern="1200" dirty="0">
              <a:solidFill>
                <a:schemeClr val="tx1"/>
              </a:solidFill>
            </a:rPr>
            <a:t> result = (</a:t>
          </a:r>
          <a:r>
            <a:rPr lang="en-US" altLang="en-US" sz="2200" b="1" kern="1200" dirty="0" err="1">
              <a:solidFill>
                <a:schemeClr val="tx1"/>
              </a:solidFill>
            </a:rPr>
            <a:t>int</a:t>
          </a:r>
          <a:r>
            <a:rPr lang="en-US" altLang="en-US" sz="2200" b="1" kern="1200" dirty="0">
              <a:solidFill>
                <a:schemeClr val="tx1"/>
              </a:solidFill>
            </a:rPr>
            <a:t>)(height*length);</a:t>
          </a:r>
          <a:endParaRPr lang="en-AU" sz="2200" b="1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200" kern="1200" dirty="0"/>
            <a:t>This uses height (as a double) then casts the multiplication result to an </a:t>
          </a:r>
          <a:r>
            <a:rPr lang="en-US" altLang="en-US" sz="2200" kern="1200" dirty="0" err="1"/>
            <a:t>int</a:t>
          </a:r>
          <a:endParaRPr lang="en-US" altLang="en-US" sz="2200" kern="1200" dirty="0"/>
        </a:p>
      </dsp:txBody>
      <dsp:txXfrm>
        <a:off x="3148993" y="242342"/>
        <a:ext cx="3997953" cy="1451073"/>
      </dsp:txXfrm>
    </dsp:sp>
    <dsp:sp modelId="{BCFE5938-D34A-40DD-A15F-A7DBE8C6B4FF}">
      <dsp:nvSpPr>
        <dsp:cNvPr id="0" name=""/>
        <dsp:cNvSpPr/>
      </dsp:nvSpPr>
      <dsp:spPr>
        <a:xfrm>
          <a:off x="0" y="496"/>
          <a:ext cx="3148993" cy="19347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400" kern="1200" dirty="0"/>
            <a:t>Simple Cast</a:t>
          </a:r>
        </a:p>
      </dsp:txBody>
      <dsp:txXfrm>
        <a:off x="94447" y="94943"/>
        <a:ext cx="2960099" cy="1745871"/>
      </dsp:txXfrm>
    </dsp:sp>
    <dsp:sp modelId="{DD179935-2498-475B-9BF7-3FC42238C81F}">
      <dsp:nvSpPr>
        <dsp:cNvPr id="0" name=""/>
        <dsp:cNvSpPr/>
      </dsp:nvSpPr>
      <dsp:spPr>
        <a:xfrm>
          <a:off x="3148993" y="2129234"/>
          <a:ext cx="4723490" cy="19347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200" b="1" kern="1200" dirty="0" err="1">
              <a:solidFill>
                <a:schemeClr val="tx1"/>
              </a:solidFill>
            </a:rPr>
            <a:t>int</a:t>
          </a:r>
          <a:r>
            <a:rPr lang="en-US" altLang="en-US" sz="2200" b="1" kern="1200" dirty="0">
              <a:solidFill>
                <a:schemeClr val="tx1"/>
              </a:solidFill>
            </a:rPr>
            <a:t> result = ((</a:t>
          </a:r>
          <a:r>
            <a:rPr lang="en-US" altLang="en-US" sz="2200" b="1" kern="1200" dirty="0" err="1">
              <a:solidFill>
                <a:schemeClr val="tx1"/>
              </a:solidFill>
            </a:rPr>
            <a:t>int</a:t>
          </a:r>
          <a:r>
            <a:rPr lang="en-US" altLang="en-US" sz="2200" b="1" kern="1200" dirty="0">
              <a:solidFill>
                <a:schemeClr val="tx1"/>
              </a:solidFill>
            </a:rPr>
            <a:t>)height)*length</a:t>
          </a:r>
          <a:endParaRPr lang="en-AU" sz="2200" b="1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200" kern="1200" dirty="0"/>
            <a:t>This casts height to an </a:t>
          </a:r>
          <a:r>
            <a:rPr lang="en-US" altLang="en-US" sz="2200" kern="1200" dirty="0" err="1"/>
            <a:t>int</a:t>
          </a:r>
          <a:r>
            <a:rPr lang="en-US" altLang="en-US" sz="2200" kern="1200" dirty="0"/>
            <a:t> before it is used in multiplication</a:t>
          </a:r>
          <a:endParaRPr lang="en-AU" sz="2200" kern="1200" dirty="0"/>
        </a:p>
      </dsp:txBody>
      <dsp:txXfrm>
        <a:off x="3148993" y="2371080"/>
        <a:ext cx="3997953" cy="1451073"/>
      </dsp:txXfrm>
    </dsp:sp>
    <dsp:sp modelId="{42DC9020-900F-4000-8A90-6F489179256C}">
      <dsp:nvSpPr>
        <dsp:cNvPr id="0" name=""/>
        <dsp:cNvSpPr/>
      </dsp:nvSpPr>
      <dsp:spPr>
        <a:xfrm>
          <a:off x="0" y="2128738"/>
          <a:ext cx="3148993" cy="19347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400" kern="1200" dirty="0"/>
            <a:t>Immediate Cast</a:t>
          </a:r>
        </a:p>
      </dsp:txBody>
      <dsp:txXfrm>
        <a:off x="94447" y="2223185"/>
        <a:ext cx="2960099" cy="1745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27377-092D-7047-9027-A601A6B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8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1BB9-0D36-435A-816B-24CD570E02E7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8C614-F8AF-4649-A591-B73BEFC3F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66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7"/>
            <a:ext cx="8229600" cy="1299604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 b="1" baseline="0">
                <a:solidFill>
                  <a:srgbClr val="F26721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sentence in here</a:t>
            </a:r>
          </a:p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dot points about main sentence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2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78326" y="377455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12976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1930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57200" y="5074799"/>
            <a:ext cx="3562350" cy="1155880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581128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678326" y="99797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73483" y="3429000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73483" y="6237312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221126" y="997977"/>
            <a:ext cx="4465674" cy="52327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4178556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368488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and form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1957873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19550" y="3062916"/>
            <a:ext cx="4667250" cy="31677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41650"/>
            <a:ext cx="3562350" cy="159414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/>
              <a:t>Insert explanation of the picture on the right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635795"/>
            <a:ext cx="3562350" cy="15948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Formula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287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15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0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55594" y="2415654"/>
            <a:ext cx="6496334" cy="200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Simple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</a:rPr>
              <a:t>This LinkedList stores 3 Rectangle objects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415654"/>
            <a:ext cx="8229600" cy="3924259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en-US" altLang="en-US" dirty="0">
                <a:solidFill>
                  <a:schemeClr val="bg1"/>
                </a:solidFill>
              </a:rPr>
              <a:t>LinkedList </a:t>
            </a:r>
            <a:r>
              <a:rPr lang="en-US" altLang="en-US" dirty="0" err="1">
                <a:solidFill>
                  <a:schemeClr val="bg1"/>
                </a:solidFill>
              </a:rPr>
              <a:t>rectangleList</a:t>
            </a:r>
            <a:r>
              <a:rPr lang="en-US" altLang="en-US" dirty="0">
                <a:solidFill>
                  <a:schemeClr val="bg1"/>
                </a:solidFill>
              </a:rPr>
              <a:t> = new LinkedList();</a:t>
            </a:r>
          </a:p>
          <a:p>
            <a:pPr lvl="2"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rectangleList.add</a:t>
            </a:r>
            <a:r>
              <a:rPr lang="en-US" altLang="en-US" dirty="0">
                <a:solidFill>
                  <a:schemeClr val="bg1"/>
                </a:solidFill>
              </a:rPr>
              <a:t>(new Rectangle(2.0, 3.0);</a:t>
            </a:r>
          </a:p>
          <a:p>
            <a:pPr lvl="2"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rectangleList.add</a:t>
            </a:r>
            <a:r>
              <a:rPr lang="en-US" altLang="en-US" dirty="0">
                <a:solidFill>
                  <a:schemeClr val="bg1"/>
                </a:solidFill>
              </a:rPr>
              <a:t>(new Rectangle(3.0, 4.0);</a:t>
            </a:r>
          </a:p>
          <a:p>
            <a:pPr lvl="2"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rectangleList.add</a:t>
            </a:r>
            <a:r>
              <a:rPr lang="en-US" altLang="en-US" dirty="0">
                <a:solidFill>
                  <a:schemeClr val="bg1"/>
                </a:solidFill>
              </a:rPr>
              <a:t>(new Rectangle(4.0, 5.0);</a:t>
            </a:r>
          </a:p>
          <a:p>
            <a:pPr lvl="1"/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dirty="0"/>
              <a:t>The list has 3 objects, each object is a Rectangle, but they will be stored as type Object (the parent of all classes)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459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87104" y="4299045"/>
            <a:ext cx="7369792" cy="1323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Retrieving Objects from a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0033CC"/>
                </a:solidFill>
              </a:rPr>
              <a:t>rectangleList.get</a:t>
            </a:r>
            <a:r>
              <a:rPr lang="en-US" altLang="en-US" dirty="0">
                <a:solidFill>
                  <a:srgbClr val="0033CC"/>
                </a:solidFill>
              </a:rPr>
              <a:t>(2); will retrieve the 3</a:t>
            </a:r>
            <a:r>
              <a:rPr lang="en-US" altLang="en-US" baseline="30000" dirty="0">
                <a:solidFill>
                  <a:srgbClr val="0033CC"/>
                </a:solidFill>
              </a:rPr>
              <a:t>rd</a:t>
            </a:r>
            <a:r>
              <a:rPr lang="en-US" altLang="en-US" dirty="0">
                <a:solidFill>
                  <a:srgbClr val="0033CC"/>
                </a:solidFill>
              </a:rPr>
              <a:t> element in the list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456598"/>
            <a:ext cx="8359254" cy="3883316"/>
          </a:xfrm>
        </p:spPr>
        <p:txBody>
          <a:bodyPr/>
          <a:lstStyle/>
          <a:p>
            <a:r>
              <a:rPr lang="en-US" altLang="en-US" dirty="0"/>
              <a:t>We must </a:t>
            </a:r>
            <a:r>
              <a:rPr lang="en-US" altLang="en-US" dirty="0">
                <a:solidFill>
                  <a:schemeClr val="tx2"/>
                </a:solidFill>
              </a:rPr>
              <a:t>cast</a:t>
            </a:r>
            <a:r>
              <a:rPr lang="en-US" altLang="en-US" dirty="0"/>
              <a:t> the retrieved object to a </a:t>
            </a:r>
            <a:r>
              <a:rPr lang="en-US" altLang="en-US" dirty="0">
                <a:solidFill>
                  <a:srgbClr val="0033CC"/>
                </a:solidFill>
              </a:rPr>
              <a:t>Rectangle</a:t>
            </a:r>
            <a:r>
              <a:rPr lang="en-US" altLang="en-US" dirty="0">
                <a:solidFill>
                  <a:srgbClr val="F26721"/>
                </a:solidFill>
              </a:rPr>
              <a:t> </a:t>
            </a:r>
            <a:r>
              <a:rPr lang="en-US" altLang="en-US" dirty="0"/>
              <a:t>if we want to access the </a:t>
            </a:r>
            <a:r>
              <a:rPr lang="en-US" altLang="en-US" dirty="0">
                <a:solidFill>
                  <a:srgbClr val="0033CC"/>
                </a:solidFill>
              </a:rPr>
              <a:t>Rectangle</a:t>
            </a:r>
            <a:r>
              <a:rPr lang="en-US" altLang="en-US" dirty="0">
                <a:solidFill>
                  <a:srgbClr val="F26721"/>
                </a:solidFill>
              </a:rPr>
              <a:t> </a:t>
            </a:r>
            <a:r>
              <a:rPr lang="en-US" altLang="en-US" dirty="0"/>
              <a:t>methods.</a:t>
            </a:r>
          </a:p>
          <a:p>
            <a:endParaRPr lang="en-US" altLang="en-US" dirty="0"/>
          </a:p>
          <a:p>
            <a:endParaRPr lang="en-AU" dirty="0">
              <a:solidFill>
                <a:schemeClr val="bg1"/>
              </a:solidFill>
            </a:endParaRPr>
          </a:p>
          <a:p>
            <a:pPr lvl="1"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en-US" altLang="en-US" dirty="0">
                <a:solidFill>
                  <a:schemeClr val="bg1"/>
                </a:solidFill>
              </a:rPr>
              <a:t>Rectangle </a:t>
            </a:r>
            <a:r>
              <a:rPr lang="en-US" altLang="en-US" dirty="0" err="1">
                <a:solidFill>
                  <a:schemeClr val="bg1"/>
                </a:solidFill>
              </a:rPr>
              <a:t>rectangle</a:t>
            </a:r>
            <a:r>
              <a:rPr lang="en-US" altLang="en-US" dirty="0">
                <a:solidFill>
                  <a:schemeClr val="bg1"/>
                </a:solidFill>
              </a:rPr>
              <a:t> = (Rectangle) </a:t>
            </a:r>
            <a:r>
              <a:rPr lang="en-US" altLang="en-US" dirty="0" err="1">
                <a:solidFill>
                  <a:schemeClr val="bg1"/>
                </a:solidFill>
              </a:rPr>
              <a:t>rectangleList.get</a:t>
            </a:r>
            <a:r>
              <a:rPr lang="en-US" altLang="en-US" dirty="0">
                <a:solidFill>
                  <a:schemeClr val="bg1"/>
                </a:solidFill>
              </a:rPr>
              <a:t>(2);</a:t>
            </a:r>
          </a:p>
          <a:p>
            <a:pPr lvl="1"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rectangle.area</a:t>
            </a:r>
            <a:r>
              <a:rPr lang="en-US" altLang="en-US" dirty="0">
                <a:solidFill>
                  <a:schemeClr val="bg1"/>
                </a:solidFill>
              </a:rPr>
              <a:t>();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046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 of Casting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153397"/>
            <a:ext cx="8229600" cy="750519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rgbClr val="0033CC"/>
                </a:solidFill>
              </a:rPr>
              <a:t>In the previous programming subject, you used casting on primitive data types </a:t>
            </a:r>
          </a:p>
          <a:p>
            <a:endParaRPr lang="en-AU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623247" y="2333767"/>
          <a:ext cx="78724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4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46161" y="2156346"/>
            <a:ext cx="7383439" cy="777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Casting Object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rgbClr val="0033CC"/>
                </a:solidFill>
              </a:rPr>
              <a:t>We can cast objects too:</a:t>
            </a:r>
          </a:p>
          <a:p>
            <a:endParaRPr lang="en-US" altLang="en-US" dirty="0"/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bg1"/>
                </a:solidFill>
              </a:rPr>
              <a:t>Rectangle </a:t>
            </a:r>
            <a:r>
              <a:rPr lang="en-US" altLang="en-US" dirty="0" err="1">
                <a:solidFill>
                  <a:schemeClr val="bg1"/>
                </a:solidFill>
              </a:rPr>
              <a:t>rectangle</a:t>
            </a:r>
            <a:r>
              <a:rPr lang="en-US" altLang="en-US" dirty="0">
                <a:solidFill>
                  <a:schemeClr val="bg1"/>
                </a:solidFill>
              </a:rPr>
              <a:t> = (Rectangle) </a:t>
            </a:r>
            <a:r>
              <a:rPr lang="en-US" altLang="en-US" dirty="0" err="1">
                <a:solidFill>
                  <a:schemeClr val="bg1"/>
                </a:solidFill>
              </a:rPr>
              <a:t>rectangleList.get</a:t>
            </a:r>
            <a:r>
              <a:rPr lang="en-US" altLang="en-US" dirty="0">
                <a:solidFill>
                  <a:schemeClr val="bg1"/>
                </a:solidFill>
              </a:rPr>
              <a:t>(2);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3357348"/>
            <a:ext cx="8229600" cy="2982565"/>
          </a:xfrm>
        </p:spPr>
        <p:txBody>
          <a:bodyPr/>
          <a:lstStyle/>
          <a:p>
            <a:r>
              <a:rPr lang="en-US" altLang="en-US" dirty="0"/>
              <a:t>An object can be </a:t>
            </a:r>
            <a:r>
              <a:rPr lang="en-US" altLang="en-US" dirty="0">
                <a:solidFill>
                  <a:srgbClr val="0033CC"/>
                </a:solidFill>
              </a:rPr>
              <a:t>cast</a:t>
            </a:r>
            <a:r>
              <a:rPr lang="en-US" altLang="en-US" dirty="0">
                <a:solidFill>
                  <a:srgbClr val="FF6600"/>
                </a:solidFill>
              </a:rPr>
              <a:t> </a:t>
            </a:r>
            <a:r>
              <a:rPr lang="en-US" altLang="en-US" dirty="0"/>
              <a:t>to any other class in its hierarchy tree (that is, subclass or superclass)</a:t>
            </a:r>
          </a:p>
          <a:p>
            <a:endParaRPr lang="en-US" altLang="en-US" dirty="0"/>
          </a:p>
          <a:p>
            <a:r>
              <a:rPr lang="en-US" altLang="en-US" dirty="0"/>
              <a:t>Remember: All classes inherit from </a:t>
            </a:r>
            <a:r>
              <a:rPr lang="en-US" altLang="en-US" dirty="0">
                <a:solidFill>
                  <a:srgbClr val="0033CC"/>
                </a:solidFill>
              </a:rPr>
              <a:t>Object</a:t>
            </a:r>
            <a:r>
              <a:rPr lang="en-US" altLang="en-US" dirty="0">
                <a:solidFill>
                  <a:srgbClr val="FF6600"/>
                </a:solidFill>
              </a:rPr>
              <a:t> </a:t>
            </a:r>
            <a:r>
              <a:rPr lang="en-US" altLang="en-US" dirty="0"/>
              <a:t>unless a parent class is specified (using implementation inheritance)</a:t>
            </a:r>
          </a:p>
          <a:p>
            <a:pPr lvl="1"/>
            <a:r>
              <a:rPr lang="en-US" altLang="en-US" dirty="0" err="1"/>
              <a:t>rectangleList.get</a:t>
            </a:r>
            <a:r>
              <a:rPr lang="en-US" altLang="en-US" dirty="0"/>
              <a:t>(2) returns the object as type </a:t>
            </a:r>
            <a:r>
              <a:rPr lang="en-US" altLang="en-US" dirty="0">
                <a:solidFill>
                  <a:srgbClr val="0033CC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3571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64275" y="5254388"/>
            <a:ext cx="7260609" cy="955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/>
          <p:cNvSpPr/>
          <p:nvPr/>
        </p:nvSpPr>
        <p:spPr>
          <a:xfrm>
            <a:off x="764275" y="2606722"/>
            <a:ext cx="7260609" cy="1801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</a:t>
            </a:r>
            <a:r>
              <a:rPr lang="en-AU" dirty="0" err="1"/>
              <a:t>LinkedList</a:t>
            </a:r>
            <a:r>
              <a:rPr lang="en-AU" dirty="0"/>
              <a:t> with Declared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199" y="1528656"/>
            <a:ext cx="8400197" cy="27461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33CC"/>
                </a:solidFill>
              </a:rPr>
              <a:t>Since the rectangles list only contains Rectangle objects, we can declare the type of objects held by the list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LinkedList&lt;Rectangle&gt; </a:t>
            </a:r>
            <a:r>
              <a:rPr lang="en-US" altLang="en-US" sz="2000" b="1" dirty="0" err="1">
                <a:solidFill>
                  <a:schemeClr val="bg1"/>
                </a:solidFill>
              </a:rPr>
              <a:t>rectangleList</a:t>
            </a:r>
            <a:r>
              <a:rPr lang="en-US" altLang="en-US" sz="2000" b="1" dirty="0">
                <a:solidFill>
                  <a:schemeClr val="bg1"/>
                </a:solidFill>
              </a:rPr>
              <a:t> = new LinkedList&lt;Rectangle&gt;();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rectangleList.add</a:t>
            </a:r>
            <a:r>
              <a:rPr lang="en-US" altLang="en-US" dirty="0">
                <a:solidFill>
                  <a:schemeClr val="bg1"/>
                </a:solidFill>
              </a:rPr>
              <a:t>(new Rectangle(2.0, 3.0);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rectangleList.add</a:t>
            </a:r>
            <a:r>
              <a:rPr lang="en-US" altLang="en-US" dirty="0">
                <a:solidFill>
                  <a:schemeClr val="bg1"/>
                </a:solidFill>
              </a:rPr>
              <a:t>(new Rectangle(3.0, 4.0);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rectangleList.add</a:t>
            </a:r>
            <a:r>
              <a:rPr lang="en-US" altLang="en-US" dirty="0">
                <a:solidFill>
                  <a:schemeClr val="bg1"/>
                </a:solidFill>
              </a:rPr>
              <a:t>(new Rectangle(4.0, 5.0);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4503761"/>
            <a:ext cx="8127242" cy="19789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Now we can retrieve the objects as </a:t>
            </a:r>
            <a:r>
              <a:rPr lang="en-US" altLang="en-US" dirty="0">
                <a:solidFill>
                  <a:srgbClr val="FF0000"/>
                </a:solidFill>
              </a:rPr>
              <a:t>Rectangle</a:t>
            </a:r>
            <a:r>
              <a:rPr lang="en-US" altLang="en-US" dirty="0"/>
              <a:t> objects </a:t>
            </a:r>
            <a:r>
              <a:rPr lang="en-US" altLang="en-US" b="1" u="sng" dirty="0"/>
              <a:t>without casting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1"/>
                </a:solidFill>
              </a:rPr>
              <a:t>Rectangle </a:t>
            </a:r>
            <a:r>
              <a:rPr lang="en-US" altLang="en-US" dirty="0" err="1">
                <a:solidFill>
                  <a:schemeClr val="bg1"/>
                </a:solidFill>
              </a:rPr>
              <a:t>rectangle</a:t>
            </a:r>
            <a:r>
              <a:rPr lang="en-US" altLang="en-US" dirty="0">
                <a:solidFill>
                  <a:schemeClr val="bg1"/>
                </a:solidFill>
              </a:rPr>
              <a:t> = </a:t>
            </a:r>
            <a:r>
              <a:rPr lang="en-US" altLang="en-US" dirty="0" err="1">
                <a:solidFill>
                  <a:schemeClr val="bg1"/>
                </a:solidFill>
              </a:rPr>
              <a:t>rectangleList.get</a:t>
            </a:r>
            <a:r>
              <a:rPr lang="en-US" altLang="en-US" dirty="0">
                <a:solidFill>
                  <a:schemeClr val="bg1"/>
                </a:solidFill>
              </a:rPr>
              <a:t>(2);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rectangle.area</a:t>
            </a:r>
            <a:r>
              <a:rPr lang="en-US" altLang="en-US" dirty="0">
                <a:solidFill>
                  <a:schemeClr val="bg1"/>
                </a:solidFill>
              </a:rPr>
              <a:t>();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469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68991" y="4067033"/>
            <a:ext cx="5036024" cy="532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Another example of a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altLang="en-US" dirty="0">
                <a:solidFill>
                  <a:srgbClr val="0033CC"/>
                </a:solidFill>
              </a:rPr>
              <a:t>Lists Code Example  – see handout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238234"/>
            <a:ext cx="8229600" cy="4101680"/>
          </a:xfrm>
        </p:spPr>
        <p:txBody>
          <a:bodyPr/>
          <a:lstStyle/>
          <a:p>
            <a:r>
              <a:rPr lang="en-AU" altLang="en-US" sz="3600" dirty="0">
                <a:solidFill>
                  <a:srgbClr val="0033CC"/>
                </a:solidFill>
              </a:rPr>
              <a:t>Animals</a:t>
            </a:r>
            <a:r>
              <a:rPr lang="en-AU" altLang="en-US" sz="3600" dirty="0">
                <a:solidFill>
                  <a:srgbClr val="FF6600"/>
                </a:solidFill>
              </a:rPr>
              <a:t> </a:t>
            </a:r>
            <a:r>
              <a:rPr lang="en-AU" altLang="en-US" sz="3600" dirty="0"/>
              <a:t>class has a list of Animal objects that is,  Cow objects.</a:t>
            </a:r>
          </a:p>
          <a:p>
            <a:endParaRPr lang="en-AU" altLang="en-US" sz="3600" dirty="0"/>
          </a:p>
          <a:p>
            <a:pPr lvl="1"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private </a:t>
            </a:r>
            <a:r>
              <a:rPr lang="en-US" altLang="en-US" b="1" dirty="0" err="1">
                <a:solidFill>
                  <a:schemeClr val="bg1"/>
                </a:solidFill>
              </a:rPr>
              <a:t>LinkedList</a:t>
            </a:r>
            <a:r>
              <a:rPr lang="en-US" altLang="en-US" b="1" dirty="0">
                <a:solidFill>
                  <a:schemeClr val="bg1"/>
                </a:solidFill>
              </a:rPr>
              <a:t>&lt;Animal&gt; </a:t>
            </a:r>
            <a:r>
              <a:rPr lang="en-US" altLang="en-US" b="1" dirty="0" err="1">
                <a:solidFill>
                  <a:schemeClr val="bg1"/>
                </a:solidFill>
              </a:rPr>
              <a:t>animalList</a:t>
            </a:r>
            <a:r>
              <a:rPr lang="en-US" altLang="en-US" b="1" dirty="0">
                <a:solidFill>
                  <a:schemeClr val="bg1"/>
                </a:solidFill>
              </a:rPr>
              <a:t>;</a:t>
            </a:r>
            <a:r>
              <a:rPr lang="en-AU" altLang="en-US" dirty="0">
                <a:solidFill>
                  <a:srgbClr val="FF6600"/>
                </a:solidFill>
              </a:rPr>
              <a:t> </a:t>
            </a:r>
          </a:p>
          <a:p>
            <a:endParaRPr lang="en-AU" dirty="0"/>
          </a:p>
        </p:txBody>
      </p:sp>
      <p:pic>
        <p:nvPicPr>
          <p:cNvPr id="5" name="Picture 12" descr="class diagram_list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05015" y="3285705"/>
            <a:ext cx="3342564" cy="28353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925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37481" y="4339988"/>
            <a:ext cx="5554637" cy="6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ounded Rectangle 2"/>
          <p:cNvSpPr/>
          <p:nvPr/>
        </p:nvSpPr>
        <p:spPr>
          <a:xfrm>
            <a:off x="1337481" y="2006221"/>
            <a:ext cx="5554638" cy="928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of a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87606"/>
            <a:ext cx="8482084" cy="4852308"/>
          </a:xfrm>
        </p:spPr>
        <p:txBody>
          <a:bodyPr>
            <a:normAutofit/>
          </a:bodyPr>
          <a:lstStyle/>
          <a:p>
            <a:r>
              <a:rPr lang="en-AU" altLang="en-US" dirty="0">
                <a:solidFill>
                  <a:srgbClr val="0033CC"/>
                </a:solidFill>
              </a:rPr>
              <a:t>Animals</a:t>
            </a:r>
            <a:r>
              <a:rPr lang="en-AU" altLang="en-US" dirty="0">
                <a:solidFill>
                  <a:srgbClr val="FF6600"/>
                </a:solidFill>
              </a:rPr>
              <a:t> </a:t>
            </a:r>
            <a:r>
              <a:rPr lang="en-AU" altLang="en-US" dirty="0"/>
              <a:t>class uses java classes </a:t>
            </a:r>
          </a:p>
          <a:p>
            <a:r>
              <a:rPr lang="en-AU" altLang="en-US" sz="2200" dirty="0">
                <a:solidFill>
                  <a:schemeClr val="bg1"/>
                </a:solidFill>
              </a:rPr>
              <a:t>         </a:t>
            </a:r>
            <a:r>
              <a:rPr lang="en-US" altLang="en-US" sz="2200" dirty="0">
                <a:solidFill>
                  <a:schemeClr val="bg1"/>
                </a:solidFill>
              </a:rPr>
              <a:t>import </a:t>
            </a:r>
            <a:r>
              <a:rPr lang="en-US" altLang="en-US" sz="2200" dirty="0" err="1">
                <a:solidFill>
                  <a:schemeClr val="bg1"/>
                </a:solidFill>
              </a:rPr>
              <a:t>java.util.LinkedList</a:t>
            </a:r>
            <a:r>
              <a:rPr lang="en-US" altLang="en-US" sz="2200" dirty="0">
                <a:solidFill>
                  <a:schemeClr val="bg1"/>
                </a:solidFill>
              </a:rPr>
              <a:t>;</a:t>
            </a:r>
          </a:p>
          <a:p>
            <a:pPr lvl="2">
              <a:buNone/>
            </a:pPr>
            <a:r>
              <a:rPr lang="en-US" altLang="en-US" sz="2200" dirty="0">
                <a:solidFill>
                  <a:schemeClr val="bg1"/>
                </a:solidFill>
              </a:rPr>
              <a:t>import </a:t>
            </a:r>
            <a:r>
              <a:rPr lang="en-US" altLang="en-US" sz="2200" dirty="0" err="1">
                <a:solidFill>
                  <a:schemeClr val="bg1"/>
                </a:solidFill>
              </a:rPr>
              <a:t>java.util.ListIterator</a:t>
            </a:r>
            <a:r>
              <a:rPr lang="en-US" altLang="en-US" sz="2200" dirty="0">
                <a:solidFill>
                  <a:schemeClr val="bg1"/>
                </a:solidFill>
              </a:rPr>
              <a:t>;</a:t>
            </a:r>
            <a:endParaRPr lang="en-AU" altLang="en-US" sz="2200" dirty="0">
              <a:solidFill>
                <a:schemeClr val="bg1"/>
              </a:solidFill>
            </a:endParaRPr>
          </a:p>
          <a:p>
            <a:endParaRPr lang="en-AU" altLang="en-US" dirty="0"/>
          </a:p>
          <a:p>
            <a:r>
              <a:rPr lang="en-AU" altLang="en-US" dirty="0"/>
              <a:t>Attribute </a:t>
            </a:r>
            <a:r>
              <a:rPr lang="en-AU" altLang="en-US" dirty="0" err="1"/>
              <a:t>animalList</a:t>
            </a:r>
            <a:r>
              <a:rPr lang="en-AU" altLang="en-US" dirty="0"/>
              <a:t> is of type </a:t>
            </a:r>
            <a:r>
              <a:rPr lang="en-AU" altLang="en-US" dirty="0">
                <a:solidFill>
                  <a:srgbClr val="0033CC"/>
                </a:solidFill>
              </a:rPr>
              <a:t>LinkedList</a:t>
            </a:r>
            <a:r>
              <a:rPr lang="en-AU" altLang="en-US" dirty="0">
                <a:solidFill>
                  <a:srgbClr val="FF6600"/>
                </a:solidFill>
              </a:rPr>
              <a:t> </a:t>
            </a:r>
            <a:r>
              <a:rPr lang="en-AU" altLang="en-US" dirty="0"/>
              <a:t>where the objects have been declared as </a:t>
            </a:r>
            <a:r>
              <a:rPr lang="en-AU" altLang="en-US" dirty="0">
                <a:solidFill>
                  <a:srgbClr val="0033CC"/>
                </a:solidFill>
              </a:rPr>
              <a:t>Animal</a:t>
            </a:r>
            <a:r>
              <a:rPr lang="en-AU" altLang="en-US" dirty="0">
                <a:solidFill>
                  <a:srgbClr val="FF6600"/>
                </a:solidFill>
              </a:rPr>
              <a:t> </a:t>
            </a:r>
            <a:r>
              <a:rPr lang="en-AU" altLang="en-US" dirty="0"/>
              <a:t>(so we do not need to cast)</a:t>
            </a:r>
          </a:p>
          <a:p>
            <a:endParaRPr lang="en-US" altLang="en-US" dirty="0">
              <a:solidFill>
                <a:schemeClr val="bg1"/>
              </a:solidFill>
            </a:endParaRPr>
          </a:p>
          <a:p>
            <a:pPr lvl="2">
              <a:buNone/>
            </a:pPr>
            <a:r>
              <a:rPr lang="en-US" altLang="en-US" dirty="0">
                <a:solidFill>
                  <a:schemeClr val="bg1"/>
                </a:solidFill>
              </a:rPr>
              <a:t>private </a:t>
            </a:r>
            <a:r>
              <a:rPr lang="en-US" altLang="en-US" dirty="0" err="1">
                <a:solidFill>
                  <a:schemeClr val="bg1"/>
                </a:solidFill>
              </a:rPr>
              <a:t>LinkedList</a:t>
            </a:r>
            <a:r>
              <a:rPr lang="en-US" altLang="en-US" dirty="0">
                <a:solidFill>
                  <a:schemeClr val="bg1"/>
                </a:solidFill>
              </a:rPr>
              <a:t>&lt;Animal&gt; </a:t>
            </a:r>
            <a:r>
              <a:rPr lang="en-US" altLang="en-US" dirty="0" err="1">
                <a:solidFill>
                  <a:schemeClr val="bg1"/>
                </a:solidFill>
              </a:rPr>
              <a:t>animalList</a:t>
            </a:r>
            <a:r>
              <a:rPr lang="en-US" altLang="en-US" dirty="0">
                <a:solidFill>
                  <a:schemeClr val="bg1"/>
                </a:solidFill>
              </a:rPr>
              <a:t>;</a:t>
            </a:r>
            <a:r>
              <a:rPr lang="en-AU" alt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209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69493" y="3603009"/>
            <a:ext cx="5909480" cy="2470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of a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28407"/>
            <a:ext cx="8229600" cy="1299604"/>
          </a:xfrm>
        </p:spPr>
        <p:txBody>
          <a:bodyPr/>
          <a:lstStyle/>
          <a:p>
            <a:r>
              <a:rPr lang="en-AU" dirty="0">
                <a:solidFill>
                  <a:srgbClr val="0033CC"/>
                </a:solidFill>
              </a:rPr>
              <a:t>There are 5 elements in the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210937"/>
            <a:ext cx="8229600" cy="4128977"/>
          </a:xfrm>
        </p:spPr>
        <p:txBody>
          <a:bodyPr>
            <a:normAutofit/>
          </a:bodyPr>
          <a:lstStyle/>
          <a:p>
            <a:r>
              <a:rPr lang="en-AU" altLang="en-US" sz="2800" dirty="0"/>
              <a:t>The </a:t>
            </a:r>
            <a:r>
              <a:rPr lang="en-AU" altLang="en-US" sz="2800" dirty="0" err="1"/>
              <a:t>animalList</a:t>
            </a:r>
            <a:r>
              <a:rPr lang="en-AU" altLang="en-US" sz="2800" dirty="0"/>
              <a:t> attribute is created and populated in the </a:t>
            </a:r>
            <a:r>
              <a:rPr lang="en-AU" altLang="en-US" sz="2800" dirty="0">
                <a:solidFill>
                  <a:srgbClr val="0033CC"/>
                </a:solidFill>
              </a:rPr>
              <a:t>Animals</a:t>
            </a:r>
            <a:r>
              <a:rPr lang="en-AU" altLang="en-US" sz="2800" dirty="0">
                <a:solidFill>
                  <a:srgbClr val="FF6600"/>
                </a:solidFill>
              </a:rPr>
              <a:t> </a:t>
            </a:r>
            <a:r>
              <a:rPr lang="en-AU" altLang="en-US" sz="2800" dirty="0"/>
              <a:t>default constructor  </a:t>
            </a:r>
            <a:endParaRPr lang="en-AU" altLang="en-US" sz="2800" dirty="0">
              <a:solidFill>
                <a:srgbClr val="0033CC"/>
              </a:solidFill>
            </a:endParaRPr>
          </a:p>
          <a:p>
            <a:endParaRPr lang="en-AU" altLang="en-US" sz="2800" dirty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altLang="en-US" i="1" dirty="0"/>
              <a:t>          </a:t>
            </a:r>
            <a:r>
              <a:rPr lang="en-US" altLang="en-US" dirty="0" err="1">
                <a:solidFill>
                  <a:schemeClr val="bg1"/>
                </a:solidFill>
              </a:rPr>
              <a:t>animalList.add</a:t>
            </a:r>
            <a:r>
              <a:rPr lang="en-US" altLang="en-US" dirty="0">
                <a:solidFill>
                  <a:schemeClr val="bg1"/>
                </a:solidFill>
              </a:rPr>
              <a:t>(new Cow("Clarabelle"));</a:t>
            </a:r>
          </a:p>
          <a:p>
            <a:pPr lvl="1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</a:t>
            </a:r>
            <a:r>
              <a:rPr lang="en-US" altLang="en-US" dirty="0" err="1">
                <a:solidFill>
                  <a:schemeClr val="bg1"/>
                </a:solidFill>
              </a:rPr>
              <a:t>animalList.add</a:t>
            </a:r>
            <a:r>
              <a:rPr lang="en-US" altLang="en-US" dirty="0">
                <a:solidFill>
                  <a:schemeClr val="bg1"/>
                </a:solidFill>
              </a:rPr>
              <a:t>(new Cow());</a:t>
            </a:r>
          </a:p>
          <a:p>
            <a:pPr lvl="1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</a:t>
            </a:r>
            <a:r>
              <a:rPr lang="en-US" altLang="en-US" dirty="0" err="1">
                <a:solidFill>
                  <a:schemeClr val="bg1"/>
                </a:solidFill>
              </a:rPr>
              <a:t>animalList.add</a:t>
            </a:r>
            <a:r>
              <a:rPr lang="en-US" altLang="en-US" dirty="0">
                <a:solidFill>
                  <a:schemeClr val="bg1"/>
                </a:solidFill>
              </a:rPr>
              <a:t>(new Cow("Buttercup"));</a:t>
            </a:r>
          </a:p>
          <a:p>
            <a:pPr lvl="1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</a:t>
            </a:r>
            <a:r>
              <a:rPr lang="en-US" altLang="en-US" dirty="0" err="1">
                <a:solidFill>
                  <a:schemeClr val="bg1"/>
                </a:solidFill>
              </a:rPr>
              <a:t>animalList.add</a:t>
            </a:r>
            <a:r>
              <a:rPr lang="en-US" altLang="en-US" dirty="0">
                <a:solidFill>
                  <a:schemeClr val="bg1"/>
                </a:solidFill>
              </a:rPr>
              <a:t>(new Cow("Daisy"));</a:t>
            </a:r>
          </a:p>
          <a:p>
            <a:pPr lvl="1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</a:t>
            </a:r>
            <a:r>
              <a:rPr lang="en-US" altLang="en-US" dirty="0" err="1">
                <a:solidFill>
                  <a:schemeClr val="bg1"/>
                </a:solidFill>
              </a:rPr>
              <a:t>animalList.add</a:t>
            </a:r>
            <a:r>
              <a:rPr lang="en-US" altLang="en-US" dirty="0">
                <a:solidFill>
                  <a:schemeClr val="bg1"/>
                </a:solidFill>
              </a:rPr>
              <a:t>(new Cow("Meg"));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729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0788" y="3603009"/>
            <a:ext cx="8386011" cy="1299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of a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28407"/>
            <a:ext cx="8229600" cy="1299604"/>
          </a:xfrm>
        </p:spPr>
        <p:txBody>
          <a:bodyPr/>
          <a:lstStyle/>
          <a:p>
            <a:r>
              <a:rPr lang="en-AU" dirty="0">
                <a:solidFill>
                  <a:srgbClr val="0033CC"/>
                </a:solidFill>
              </a:rPr>
              <a:t>There are 5 Animal object in the LinkedList </a:t>
            </a:r>
            <a:r>
              <a:rPr lang="en-AU" dirty="0" err="1">
                <a:solidFill>
                  <a:srgbClr val="0033CC"/>
                </a:solidFill>
              </a:rPr>
              <a:t>animalList</a:t>
            </a:r>
            <a:endParaRPr lang="en-AU" dirty="0">
              <a:solidFill>
                <a:srgbClr val="0033CC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210937"/>
            <a:ext cx="8229600" cy="4128977"/>
          </a:xfrm>
        </p:spPr>
        <p:txBody>
          <a:bodyPr>
            <a:normAutofit/>
          </a:bodyPr>
          <a:lstStyle/>
          <a:p>
            <a:r>
              <a:rPr lang="en-AU" altLang="en-US" sz="2800" dirty="0" err="1"/>
              <a:t>animalList.size</a:t>
            </a:r>
            <a:r>
              <a:rPr lang="en-AU" altLang="en-US" sz="2800" dirty="0"/>
              <a:t>() will equal 5</a:t>
            </a:r>
          </a:p>
          <a:p>
            <a:r>
              <a:rPr lang="en-AU" altLang="en-US" sz="2800" b="1" u="sng" dirty="0"/>
              <a:t>Result</a:t>
            </a:r>
            <a:r>
              <a:rPr lang="en-AU" altLang="en-US" sz="2800" dirty="0"/>
              <a:t>: There are 5 animals in the list</a:t>
            </a:r>
            <a:endParaRPr lang="en-AU" altLang="en-US" sz="2800" dirty="0">
              <a:solidFill>
                <a:srgbClr val="F26721"/>
              </a:solidFill>
            </a:endParaRPr>
          </a:p>
          <a:p>
            <a:endParaRPr lang="en-AU" alt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int count = </a:t>
            </a:r>
            <a:r>
              <a:rPr lang="en-US" dirty="0" err="1">
                <a:solidFill>
                  <a:schemeClr val="bg1"/>
                </a:solidFill>
              </a:rPr>
              <a:t>animalList.size</a:t>
            </a:r>
            <a:r>
              <a:rPr lang="en-US" dirty="0">
                <a:solidFill>
                  <a:schemeClr val="bg1"/>
                </a:solidFill>
              </a:rPr>
              <a:t>();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System.out.println</a:t>
            </a:r>
            <a:r>
              <a:rPr lang="en-US" dirty="0">
                <a:solidFill>
                  <a:schemeClr val="bg1"/>
                </a:solidFill>
              </a:rPr>
              <a:t>("There are " + count + " animals in the list");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093850"/>
      </p:ext>
    </p:extLst>
  </p:cSld>
  <p:clrMapOvr>
    <a:masterClrMapping/>
  </p:clrMapOvr>
</p:sld>
</file>

<file path=ppt/theme/theme1.xml><?xml version="1.0" encoding="utf-8"?>
<a:theme xmlns:a="http://schemas.openxmlformats.org/drawingml/2006/main" name="IT Lecture Slide Template  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 Lecture Slide Template  IT</Template>
  <TotalTime>1105</TotalTime>
  <Words>571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IT Lecture Slide Template  IT</vt:lpstr>
      <vt:lpstr>A Simple List</vt:lpstr>
      <vt:lpstr>Retrieving Objects from a List</vt:lpstr>
      <vt:lpstr>Review of Casting</vt:lpstr>
      <vt:lpstr>Casting Object references</vt:lpstr>
      <vt:lpstr>A LinkedList with Declared Type</vt:lpstr>
      <vt:lpstr>Another example of a List</vt:lpstr>
      <vt:lpstr>Example of a List</vt:lpstr>
      <vt:lpstr>Example of a List</vt:lpstr>
      <vt:lpstr>Example of a List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Programming</dc:title>
  <dc:creator>build</dc:creator>
  <cp:lastModifiedBy>Tracy Quick</cp:lastModifiedBy>
  <cp:revision>110</cp:revision>
  <cp:lastPrinted>2016-11-17T05:35:18Z</cp:lastPrinted>
  <dcterms:created xsi:type="dcterms:W3CDTF">2016-11-22T06:39:16Z</dcterms:created>
  <dcterms:modified xsi:type="dcterms:W3CDTF">2022-02-13T22:39:21Z</dcterms:modified>
</cp:coreProperties>
</file>