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405" r:id="rId2"/>
    <p:sldId id="406" r:id="rId3"/>
    <p:sldId id="407" r:id="rId4"/>
    <p:sldId id="408" r:id="rId5"/>
    <p:sldId id="415" r:id="rId6"/>
    <p:sldId id="402" r:id="rId7"/>
    <p:sldId id="403" r:id="rId8"/>
    <p:sldId id="404" r:id="rId9"/>
    <p:sldId id="484" r:id="rId10"/>
    <p:sldId id="426" r:id="rId11"/>
    <p:sldId id="483" r:id="rId12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82" d="100"/>
          <a:sy n="82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A7BA3BED-0DCF-4A64-94EE-3E97214370AA}"/>
    <pc:docChg chg="modSld">
      <pc:chgData name="Tracy Quick" userId="37594dbb-0f3e-468d-aa8b-fcd105ec1e7b" providerId="ADAL" clId="{A7BA3BED-0DCF-4A64-94EE-3E97214370AA}" dt="2022-02-13T22:51:46.991" v="30" actId="1076"/>
      <pc:docMkLst>
        <pc:docMk/>
      </pc:docMkLst>
      <pc:sldChg chg="modSp">
        <pc:chgData name="Tracy Quick" userId="37594dbb-0f3e-468d-aa8b-fcd105ec1e7b" providerId="ADAL" clId="{A7BA3BED-0DCF-4A64-94EE-3E97214370AA}" dt="2022-02-13T22:45:40.226" v="24" actId="20577"/>
        <pc:sldMkLst>
          <pc:docMk/>
          <pc:sldMk cId="806869682" sldId="406"/>
        </pc:sldMkLst>
        <pc:spChg chg="mod">
          <ac:chgData name="Tracy Quick" userId="37594dbb-0f3e-468d-aa8b-fcd105ec1e7b" providerId="ADAL" clId="{A7BA3BED-0DCF-4A64-94EE-3E97214370AA}" dt="2022-02-13T22:45:40.226" v="24" actId="20577"/>
          <ac:spMkLst>
            <pc:docMk/>
            <pc:sldMk cId="806869682" sldId="406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A7BA3BED-0DCF-4A64-94EE-3E97214370AA}" dt="2022-02-13T22:51:14.580" v="26" actId="1076"/>
        <pc:sldMkLst>
          <pc:docMk/>
          <pc:sldMk cId="3342762627" sldId="415"/>
        </pc:sldMkLst>
        <pc:spChg chg="mod">
          <ac:chgData name="Tracy Quick" userId="37594dbb-0f3e-468d-aa8b-fcd105ec1e7b" providerId="ADAL" clId="{A7BA3BED-0DCF-4A64-94EE-3E97214370AA}" dt="2022-02-13T22:51:14.580" v="26" actId="1076"/>
          <ac:spMkLst>
            <pc:docMk/>
            <pc:sldMk cId="3342762627" sldId="415"/>
            <ac:spMk id="6" creationId="{00000000-0000-0000-0000-000000000000}"/>
          </ac:spMkLst>
        </pc:spChg>
        <pc:graphicFrameChg chg="mod">
          <ac:chgData name="Tracy Quick" userId="37594dbb-0f3e-468d-aa8b-fcd105ec1e7b" providerId="ADAL" clId="{A7BA3BED-0DCF-4A64-94EE-3E97214370AA}" dt="2022-02-13T22:51:11.870" v="25" actId="1076"/>
          <ac:graphicFrameMkLst>
            <pc:docMk/>
            <pc:sldMk cId="3342762627" sldId="415"/>
            <ac:graphicFrameMk id="5" creationId="{00000000-0000-0000-0000-000000000000}"/>
          </ac:graphicFrameMkLst>
        </pc:graphicFrameChg>
      </pc:sldChg>
      <pc:sldChg chg="modSp">
        <pc:chgData name="Tracy Quick" userId="37594dbb-0f3e-468d-aa8b-fcd105ec1e7b" providerId="ADAL" clId="{A7BA3BED-0DCF-4A64-94EE-3E97214370AA}" dt="2022-02-13T22:51:46.991" v="30" actId="1076"/>
        <pc:sldMkLst>
          <pc:docMk/>
          <pc:sldMk cId="854765089" sldId="426"/>
        </pc:sldMkLst>
        <pc:graphicFrameChg chg="mod">
          <ac:chgData name="Tracy Quick" userId="37594dbb-0f3e-468d-aa8b-fcd105ec1e7b" providerId="ADAL" clId="{A7BA3BED-0DCF-4A64-94EE-3E97214370AA}" dt="2022-02-13T22:51:46.991" v="30" actId="1076"/>
          <ac:graphicFrameMkLst>
            <pc:docMk/>
            <pc:sldMk cId="854765089" sldId="426"/>
            <ac:graphicFrameMk id="5" creationId="{00000000-0000-0000-0000-000000000000}"/>
          </ac:graphicFrameMkLst>
        </pc:graphicFrameChg>
      </pc:sldChg>
      <pc:sldChg chg="modSp">
        <pc:chgData name="Tracy Quick" userId="37594dbb-0f3e-468d-aa8b-fcd105ec1e7b" providerId="ADAL" clId="{A7BA3BED-0DCF-4A64-94EE-3E97214370AA}" dt="2022-02-13T22:51:41.347" v="29" actId="1076"/>
        <pc:sldMkLst>
          <pc:docMk/>
          <pc:sldMk cId="2475173920" sldId="483"/>
        </pc:sldMkLst>
        <pc:picChg chg="mod">
          <ac:chgData name="Tracy Quick" userId="37594dbb-0f3e-468d-aa8b-fcd105ec1e7b" providerId="ADAL" clId="{A7BA3BED-0DCF-4A64-94EE-3E97214370AA}" dt="2022-02-13T22:51:38.636" v="28" actId="1076"/>
          <ac:picMkLst>
            <pc:docMk/>
            <pc:sldMk cId="2475173920" sldId="483"/>
            <ac:picMk id="8" creationId="{00000000-0000-0000-0000-000000000000}"/>
          </ac:picMkLst>
        </pc:picChg>
        <pc:picChg chg="mod">
          <ac:chgData name="Tracy Quick" userId="37594dbb-0f3e-468d-aa8b-fcd105ec1e7b" providerId="ADAL" clId="{A7BA3BED-0DCF-4A64-94EE-3E97214370AA}" dt="2022-02-13T22:51:41.347" v="29" actId="1076"/>
          <ac:picMkLst>
            <pc:docMk/>
            <pc:sldMk cId="2475173920" sldId="483"/>
            <ac:picMk id="9" creationId="{00000000-0000-0000-0000-000000000000}"/>
          </ac:picMkLst>
        </pc:picChg>
        <pc:picChg chg="mod">
          <ac:chgData name="Tracy Quick" userId="37594dbb-0f3e-468d-aa8b-fcd105ec1e7b" providerId="ADAL" clId="{A7BA3BED-0DCF-4A64-94EE-3E97214370AA}" dt="2022-02-13T22:51:37.028" v="27" actId="1076"/>
          <ac:picMkLst>
            <pc:docMk/>
            <pc:sldMk cId="2475173920" sldId="483"/>
            <ac:picMk id="10" creationId="{00000000-0000-0000-0000-000000000000}"/>
          </ac:picMkLst>
        </pc:picChg>
      </pc:sldChg>
    </pc:docChg>
  </pc:docChgLst>
  <pc:docChgLst>
    <pc:chgData name="Tracy Quick" userId="37594dbb-0f3e-468d-aa8b-fcd105ec1e7b" providerId="ADAL" clId="{8CBF6562-C24F-4364-A631-35ACB5E0C081}"/>
    <pc:docChg chg="custSel delSld modSld">
      <pc:chgData name="Tracy Quick" userId="37594dbb-0f3e-468d-aa8b-fcd105ec1e7b" providerId="ADAL" clId="{8CBF6562-C24F-4364-A631-35ACB5E0C081}" dt="2021-12-15T05:14:12.905" v="47" actId="207"/>
      <pc:docMkLst>
        <pc:docMk/>
      </pc:docMkLst>
      <pc:sldChg chg="modSp">
        <pc:chgData name="Tracy Quick" userId="37594dbb-0f3e-468d-aa8b-fcd105ec1e7b" providerId="ADAL" clId="{8CBF6562-C24F-4364-A631-35ACB5E0C081}" dt="2021-12-15T05:13:55.683" v="44" actId="207"/>
        <pc:sldMkLst>
          <pc:docMk/>
          <pc:sldMk cId="6198000" sldId="404"/>
        </pc:sldMkLst>
        <pc:spChg chg="mod">
          <ac:chgData name="Tracy Quick" userId="37594dbb-0f3e-468d-aa8b-fcd105ec1e7b" providerId="ADAL" clId="{8CBF6562-C24F-4364-A631-35ACB5E0C081}" dt="2021-12-15T05:13:48.290" v="41" actId="207"/>
          <ac:spMkLst>
            <pc:docMk/>
            <pc:sldMk cId="6198000" sldId="404"/>
            <ac:spMk id="3" creationId="{00000000-0000-0000-0000-000000000000}"/>
          </ac:spMkLst>
        </pc:spChg>
        <pc:spChg chg="mod">
          <ac:chgData name="Tracy Quick" userId="37594dbb-0f3e-468d-aa8b-fcd105ec1e7b" providerId="ADAL" clId="{8CBF6562-C24F-4364-A631-35ACB5E0C081}" dt="2021-12-15T05:13:55.683" v="44" actId="207"/>
          <ac:spMkLst>
            <pc:docMk/>
            <pc:sldMk cId="6198000" sldId="404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8CBF6562-C24F-4364-A631-35ACB5E0C081}" dt="2021-12-15T05:13:18.130" v="37" actId="207"/>
        <pc:sldMkLst>
          <pc:docMk/>
          <pc:sldMk cId="1567833083" sldId="405"/>
        </pc:sldMkLst>
        <pc:spChg chg="mod">
          <ac:chgData name="Tracy Quick" userId="37594dbb-0f3e-468d-aa8b-fcd105ec1e7b" providerId="ADAL" clId="{8CBF6562-C24F-4364-A631-35ACB5E0C081}" dt="2021-12-15T05:13:18.130" v="37" actId="207"/>
          <ac:spMkLst>
            <pc:docMk/>
            <pc:sldMk cId="1567833083" sldId="405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8CBF6562-C24F-4364-A631-35ACB5E0C081}" dt="2021-12-15T05:13:41.090" v="40" actId="207"/>
        <pc:sldMkLst>
          <pc:docMk/>
          <pc:sldMk cId="3342762627" sldId="415"/>
        </pc:sldMkLst>
        <pc:spChg chg="mod">
          <ac:chgData name="Tracy Quick" userId="37594dbb-0f3e-468d-aa8b-fcd105ec1e7b" providerId="ADAL" clId="{8CBF6562-C24F-4364-A631-35ACB5E0C081}" dt="2021-12-15T05:13:36.355" v="38" actId="207"/>
          <ac:spMkLst>
            <pc:docMk/>
            <pc:sldMk cId="3342762627" sldId="415"/>
            <ac:spMk id="3" creationId="{00000000-0000-0000-0000-000000000000}"/>
          </ac:spMkLst>
        </pc:spChg>
        <pc:spChg chg="mod">
          <ac:chgData name="Tracy Quick" userId="37594dbb-0f3e-468d-aa8b-fcd105ec1e7b" providerId="ADAL" clId="{8CBF6562-C24F-4364-A631-35ACB5E0C081}" dt="2021-12-15T05:13:41.090" v="40" actId="207"/>
          <ac:spMkLst>
            <pc:docMk/>
            <pc:sldMk cId="3342762627" sldId="415"/>
            <ac:spMk id="6" creationId="{00000000-0000-0000-0000-000000000000}"/>
          </ac:spMkLst>
        </pc:spChg>
      </pc:sldChg>
      <pc:sldChg chg="modSp">
        <pc:chgData name="Tracy Quick" userId="37594dbb-0f3e-468d-aa8b-fcd105ec1e7b" providerId="ADAL" clId="{8CBF6562-C24F-4364-A631-35ACB5E0C081}" dt="2021-12-15T05:14:12.905" v="47" actId="207"/>
        <pc:sldMkLst>
          <pc:docMk/>
          <pc:sldMk cId="2475173920" sldId="483"/>
        </pc:sldMkLst>
        <pc:spChg chg="mod">
          <ac:chgData name="Tracy Quick" userId="37594dbb-0f3e-468d-aa8b-fcd105ec1e7b" providerId="ADAL" clId="{8CBF6562-C24F-4364-A631-35ACB5E0C081}" dt="2021-12-15T05:14:12.905" v="47" actId="207"/>
          <ac:spMkLst>
            <pc:docMk/>
            <pc:sldMk cId="2475173920" sldId="483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8CBF6562-C24F-4364-A631-35ACB5E0C081}" dt="2021-12-15T05:14:03.959" v="46" actId="207"/>
        <pc:sldMkLst>
          <pc:docMk/>
          <pc:sldMk cId="3507840767" sldId="484"/>
        </pc:sldMkLst>
        <pc:spChg chg="mod">
          <ac:chgData name="Tracy Quick" userId="37594dbb-0f3e-468d-aa8b-fcd105ec1e7b" providerId="ADAL" clId="{8CBF6562-C24F-4364-A631-35ACB5E0C081}" dt="2021-12-15T05:14:02.065" v="45" actId="207"/>
          <ac:spMkLst>
            <pc:docMk/>
            <pc:sldMk cId="3507840767" sldId="484"/>
            <ac:spMk id="3" creationId="{00000000-0000-0000-0000-000000000000}"/>
          </ac:spMkLst>
        </pc:spChg>
        <pc:spChg chg="mod">
          <ac:chgData name="Tracy Quick" userId="37594dbb-0f3e-468d-aa8b-fcd105ec1e7b" providerId="ADAL" clId="{8CBF6562-C24F-4364-A631-35ACB5E0C081}" dt="2021-12-15T05:14:03.959" v="46" actId="207"/>
          <ac:spMkLst>
            <pc:docMk/>
            <pc:sldMk cId="3507840767" sldId="484"/>
            <ac:spMk id="4" creationId="{00000000-0000-0000-0000-000000000000}"/>
          </ac:spMkLst>
        </pc:spChg>
      </pc:sldChg>
      <pc:sldMasterChg chg="delSldLayout">
        <pc:chgData name="Tracy Quick" userId="37594dbb-0f3e-468d-aa8b-fcd105ec1e7b" providerId="ADAL" clId="{8CBF6562-C24F-4364-A631-35ACB5E0C081}" dt="2021-12-15T05:13:02.231" v="1" actId="2696"/>
        <pc:sldMasterMkLst>
          <pc:docMk/>
          <pc:sldMasterMk cId="116602916" sldId="2147483672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10454-C0C9-4E88-987E-8D1F3329072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B9B5F64-D9F6-428C-965B-82BD945754AA}">
      <dgm:prSet phldrT="[Text]"/>
      <dgm:spPr/>
      <dgm:t>
        <a:bodyPr/>
        <a:lstStyle/>
        <a:p>
          <a:r>
            <a:rPr lang="en-AU" dirty="0"/>
            <a:t>Iterator methods</a:t>
          </a:r>
        </a:p>
      </dgm:t>
    </dgm:pt>
    <dgm:pt modelId="{E5CB9675-3361-4427-96A2-6AC1B737004C}" type="parTrans" cxnId="{BC5A3C81-6CC7-4798-905A-C6DCFADC89D6}">
      <dgm:prSet/>
      <dgm:spPr/>
      <dgm:t>
        <a:bodyPr/>
        <a:lstStyle/>
        <a:p>
          <a:endParaRPr lang="en-AU"/>
        </a:p>
      </dgm:t>
    </dgm:pt>
    <dgm:pt modelId="{9E969794-6783-4358-9AD4-11E133369331}" type="sibTrans" cxnId="{BC5A3C81-6CC7-4798-905A-C6DCFADC89D6}">
      <dgm:prSet/>
      <dgm:spPr/>
      <dgm:t>
        <a:bodyPr/>
        <a:lstStyle/>
        <a:p>
          <a:endParaRPr lang="en-AU"/>
        </a:p>
      </dgm:t>
    </dgm:pt>
    <dgm:pt modelId="{450508FA-C54F-4683-804D-F65C69A84495}">
      <dgm:prSet phldrT="[Text]"/>
      <dgm:spPr/>
      <dgm:t>
        <a:bodyPr/>
        <a:lstStyle/>
        <a:p>
          <a:r>
            <a:rPr lang="en-US" altLang="en-US" b="1" dirty="0" err="1">
              <a:solidFill>
                <a:schemeClr val="tx1"/>
              </a:solidFill>
            </a:rPr>
            <a:t>hasNext</a:t>
          </a:r>
          <a:r>
            <a:rPr lang="en-US" altLang="en-US" b="1" dirty="0">
              <a:solidFill>
                <a:schemeClr val="tx1"/>
              </a:solidFill>
            </a:rPr>
            <a:t>() </a:t>
          </a:r>
          <a:r>
            <a:rPr lang="en-US" altLang="en-US" dirty="0"/>
            <a:t>– </a:t>
          </a:r>
          <a:r>
            <a:rPr lang="en-US" altLang="en-US" dirty="0" err="1"/>
            <a:t>boolean</a:t>
          </a:r>
          <a:r>
            <a:rPr lang="en-US" altLang="en-US" dirty="0"/>
            <a:t> – returns true if another element exists in the list (in a forward direction)</a:t>
          </a:r>
          <a:endParaRPr lang="en-AU" dirty="0"/>
        </a:p>
      </dgm:t>
    </dgm:pt>
    <dgm:pt modelId="{7A849500-3DD4-41C5-8D8E-C7E13569B258}" type="parTrans" cxnId="{DE6CB33B-FE06-4D5F-9998-423206559630}">
      <dgm:prSet/>
      <dgm:spPr/>
      <dgm:t>
        <a:bodyPr/>
        <a:lstStyle/>
        <a:p>
          <a:endParaRPr lang="en-AU"/>
        </a:p>
      </dgm:t>
    </dgm:pt>
    <dgm:pt modelId="{D017F850-75A3-4D70-8457-B5287BF0828B}" type="sibTrans" cxnId="{DE6CB33B-FE06-4D5F-9998-423206559630}">
      <dgm:prSet/>
      <dgm:spPr/>
      <dgm:t>
        <a:bodyPr/>
        <a:lstStyle/>
        <a:p>
          <a:endParaRPr lang="en-AU"/>
        </a:p>
      </dgm:t>
    </dgm:pt>
    <dgm:pt modelId="{5B009D9E-2515-48EE-A5F1-B9FE00FC2851}">
      <dgm:prSet phldrT="[Text]"/>
      <dgm:spPr/>
      <dgm:t>
        <a:bodyPr/>
        <a:lstStyle/>
        <a:p>
          <a:r>
            <a:rPr lang="en-US" altLang="en-US" b="1" dirty="0">
              <a:solidFill>
                <a:schemeClr val="tx1"/>
              </a:solidFill>
            </a:rPr>
            <a:t>next() </a:t>
          </a:r>
          <a:r>
            <a:rPr lang="en-US" altLang="en-US" dirty="0"/>
            <a:t>– returns current element and moves to the next element in the list</a:t>
          </a:r>
          <a:endParaRPr lang="en-AU" dirty="0"/>
        </a:p>
      </dgm:t>
    </dgm:pt>
    <dgm:pt modelId="{AC7E6F5C-BE81-4D17-9C53-17F834EAE8C7}" type="parTrans" cxnId="{818F31C0-352B-4A41-B5CD-CD74F214DAD5}">
      <dgm:prSet/>
      <dgm:spPr/>
      <dgm:t>
        <a:bodyPr/>
        <a:lstStyle/>
        <a:p>
          <a:endParaRPr lang="en-AU"/>
        </a:p>
      </dgm:t>
    </dgm:pt>
    <dgm:pt modelId="{0FD55A44-6969-456D-BE27-619FE7B4AE15}" type="sibTrans" cxnId="{818F31C0-352B-4A41-B5CD-CD74F214DAD5}">
      <dgm:prSet/>
      <dgm:spPr/>
      <dgm:t>
        <a:bodyPr/>
        <a:lstStyle/>
        <a:p>
          <a:endParaRPr lang="en-AU"/>
        </a:p>
      </dgm:t>
    </dgm:pt>
    <dgm:pt modelId="{4B54238E-0E46-43E2-A6D8-B4394986C7E8}" type="pres">
      <dgm:prSet presAssocID="{CAC10454-C0C9-4E88-987E-8D1F3329072D}" presName="Name0" presStyleCnt="0">
        <dgm:presLayoutVars>
          <dgm:dir/>
          <dgm:animLvl val="lvl"/>
          <dgm:resizeHandles/>
        </dgm:presLayoutVars>
      </dgm:prSet>
      <dgm:spPr/>
    </dgm:pt>
    <dgm:pt modelId="{EC6F512B-9B8D-4284-8729-79255B8A6138}" type="pres">
      <dgm:prSet presAssocID="{0B9B5F64-D9F6-428C-965B-82BD945754AA}" presName="linNode" presStyleCnt="0"/>
      <dgm:spPr/>
    </dgm:pt>
    <dgm:pt modelId="{C411BC0F-5F62-4D50-8A99-5B38171D976C}" type="pres">
      <dgm:prSet presAssocID="{0B9B5F64-D9F6-428C-965B-82BD945754AA}" presName="parentShp" presStyleLbl="node1" presStyleIdx="0" presStyleCnt="1">
        <dgm:presLayoutVars>
          <dgm:bulletEnabled val="1"/>
        </dgm:presLayoutVars>
      </dgm:prSet>
      <dgm:spPr/>
    </dgm:pt>
    <dgm:pt modelId="{82808085-D40F-4A6D-BEA1-88BD5C6F5699}" type="pres">
      <dgm:prSet presAssocID="{0B9B5F64-D9F6-428C-965B-82BD945754AA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DE6CB33B-FE06-4D5F-9998-423206559630}" srcId="{0B9B5F64-D9F6-428C-965B-82BD945754AA}" destId="{450508FA-C54F-4683-804D-F65C69A84495}" srcOrd="0" destOrd="0" parTransId="{7A849500-3DD4-41C5-8D8E-C7E13569B258}" sibTransId="{D017F850-75A3-4D70-8457-B5287BF0828B}"/>
    <dgm:cxn modelId="{B3A11B72-31E4-4E90-A018-74714E0F2F20}" type="presOf" srcId="{CAC10454-C0C9-4E88-987E-8D1F3329072D}" destId="{4B54238E-0E46-43E2-A6D8-B4394986C7E8}" srcOrd="0" destOrd="0" presId="urn:microsoft.com/office/officeart/2005/8/layout/vList6"/>
    <dgm:cxn modelId="{7916BF76-DE38-48B7-A299-E97C5C4BFF71}" type="presOf" srcId="{5B009D9E-2515-48EE-A5F1-B9FE00FC2851}" destId="{82808085-D40F-4A6D-BEA1-88BD5C6F5699}" srcOrd="0" destOrd="1" presId="urn:microsoft.com/office/officeart/2005/8/layout/vList6"/>
    <dgm:cxn modelId="{BC5A3C81-6CC7-4798-905A-C6DCFADC89D6}" srcId="{CAC10454-C0C9-4E88-987E-8D1F3329072D}" destId="{0B9B5F64-D9F6-428C-965B-82BD945754AA}" srcOrd="0" destOrd="0" parTransId="{E5CB9675-3361-4427-96A2-6AC1B737004C}" sibTransId="{9E969794-6783-4358-9AD4-11E133369331}"/>
    <dgm:cxn modelId="{55FC9981-AD21-4E5C-8342-92450D89410F}" type="presOf" srcId="{0B9B5F64-D9F6-428C-965B-82BD945754AA}" destId="{C411BC0F-5F62-4D50-8A99-5B38171D976C}" srcOrd="0" destOrd="0" presId="urn:microsoft.com/office/officeart/2005/8/layout/vList6"/>
    <dgm:cxn modelId="{C9920CAB-DF0B-4DB8-AABD-DD277694660F}" type="presOf" srcId="{450508FA-C54F-4683-804D-F65C69A84495}" destId="{82808085-D40F-4A6D-BEA1-88BD5C6F5699}" srcOrd="0" destOrd="0" presId="urn:microsoft.com/office/officeart/2005/8/layout/vList6"/>
    <dgm:cxn modelId="{818F31C0-352B-4A41-B5CD-CD74F214DAD5}" srcId="{0B9B5F64-D9F6-428C-965B-82BD945754AA}" destId="{5B009D9E-2515-48EE-A5F1-B9FE00FC2851}" srcOrd="1" destOrd="0" parTransId="{AC7E6F5C-BE81-4D17-9C53-17F834EAE8C7}" sibTransId="{0FD55A44-6969-456D-BE27-619FE7B4AE15}"/>
    <dgm:cxn modelId="{9D80C5C9-1D08-447B-A38B-AD98D0EEB8F6}" type="presParOf" srcId="{4B54238E-0E46-43E2-A6D8-B4394986C7E8}" destId="{EC6F512B-9B8D-4284-8729-79255B8A6138}" srcOrd="0" destOrd="0" presId="urn:microsoft.com/office/officeart/2005/8/layout/vList6"/>
    <dgm:cxn modelId="{19B0C280-6CA8-45E0-951E-3CC60FCB938D}" type="presParOf" srcId="{EC6F512B-9B8D-4284-8729-79255B8A6138}" destId="{C411BC0F-5F62-4D50-8A99-5B38171D976C}" srcOrd="0" destOrd="0" presId="urn:microsoft.com/office/officeart/2005/8/layout/vList6"/>
    <dgm:cxn modelId="{0015EAFF-510E-47E6-A02C-3C2A671CD7F7}" type="presParOf" srcId="{EC6F512B-9B8D-4284-8729-79255B8A6138}" destId="{82808085-D40F-4A6D-BEA1-88BD5C6F569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988A3-F39B-4B13-AC53-9E9038B78D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FC96766-09AA-45C9-B4D0-8F8C28339F39}">
      <dgm:prSet phldrT="[Text]"/>
      <dgm:spPr/>
      <dgm:t>
        <a:bodyPr/>
        <a:lstStyle/>
        <a:p>
          <a:r>
            <a:rPr lang="en-AU" dirty="0"/>
            <a:t>add(Object O)</a:t>
          </a:r>
        </a:p>
      </dgm:t>
    </dgm:pt>
    <dgm:pt modelId="{F21E9BE6-B185-4FC1-822D-530D12BB5F06}" type="parTrans" cxnId="{6816CCC0-2D9E-46A6-89B7-6C856D5CC3C5}">
      <dgm:prSet/>
      <dgm:spPr/>
      <dgm:t>
        <a:bodyPr/>
        <a:lstStyle/>
        <a:p>
          <a:endParaRPr lang="en-AU"/>
        </a:p>
      </dgm:t>
    </dgm:pt>
    <dgm:pt modelId="{74E329A1-ECC0-4ED0-BFB3-FD52CBB8A7EA}" type="sibTrans" cxnId="{6816CCC0-2D9E-46A6-89B7-6C856D5CC3C5}">
      <dgm:prSet/>
      <dgm:spPr/>
      <dgm:t>
        <a:bodyPr/>
        <a:lstStyle/>
        <a:p>
          <a:endParaRPr lang="en-AU"/>
        </a:p>
      </dgm:t>
    </dgm:pt>
    <dgm:pt modelId="{A14CDD6D-AD7B-4B81-8583-9112F6F79761}">
      <dgm:prSet phldrT="[Text]"/>
      <dgm:spPr/>
      <dgm:t>
        <a:bodyPr/>
        <a:lstStyle/>
        <a:p>
          <a:r>
            <a:rPr lang="en-US" altLang="en-US" dirty="0"/>
            <a:t>inserts element into the list</a:t>
          </a:r>
          <a:endParaRPr lang="en-AU" dirty="0"/>
        </a:p>
      </dgm:t>
    </dgm:pt>
    <dgm:pt modelId="{CB2002E4-6A11-49F3-AB08-96CC25E57C36}" type="parTrans" cxnId="{F40729F9-4F82-471E-ACB2-E574A7DAF0BA}">
      <dgm:prSet/>
      <dgm:spPr/>
      <dgm:t>
        <a:bodyPr/>
        <a:lstStyle/>
        <a:p>
          <a:endParaRPr lang="en-AU"/>
        </a:p>
      </dgm:t>
    </dgm:pt>
    <dgm:pt modelId="{19BF0DD0-26E0-46FC-9825-BAC6900EA17A}" type="sibTrans" cxnId="{F40729F9-4F82-471E-ACB2-E574A7DAF0BA}">
      <dgm:prSet/>
      <dgm:spPr/>
      <dgm:t>
        <a:bodyPr/>
        <a:lstStyle/>
        <a:p>
          <a:endParaRPr lang="en-AU"/>
        </a:p>
      </dgm:t>
    </dgm:pt>
    <dgm:pt modelId="{AA4C25A9-4D63-472F-AD94-11512CCFE078}">
      <dgm:prSet phldrT="[Text]"/>
      <dgm:spPr/>
      <dgm:t>
        <a:bodyPr/>
        <a:lstStyle/>
        <a:p>
          <a:r>
            <a:rPr lang="en-AU" dirty="0" err="1"/>
            <a:t>hasNext</a:t>
          </a:r>
          <a:r>
            <a:rPr lang="en-AU" dirty="0"/>
            <a:t>()</a:t>
          </a:r>
        </a:p>
      </dgm:t>
    </dgm:pt>
    <dgm:pt modelId="{A88D1EDB-FEC1-452C-BD67-2777C8CF09A6}" type="parTrans" cxnId="{2635D412-1017-4808-8D8E-03CFB195C84A}">
      <dgm:prSet/>
      <dgm:spPr/>
      <dgm:t>
        <a:bodyPr/>
        <a:lstStyle/>
        <a:p>
          <a:endParaRPr lang="en-AU"/>
        </a:p>
      </dgm:t>
    </dgm:pt>
    <dgm:pt modelId="{FAE36CDE-847F-44F7-B98D-7E27F7449457}" type="sibTrans" cxnId="{2635D412-1017-4808-8D8E-03CFB195C84A}">
      <dgm:prSet/>
      <dgm:spPr/>
      <dgm:t>
        <a:bodyPr/>
        <a:lstStyle/>
        <a:p>
          <a:endParaRPr lang="en-AU"/>
        </a:p>
      </dgm:t>
    </dgm:pt>
    <dgm:pt modelId="{6CE21DC5-5416-4D1C-B100-3E98393D60F9}">
      <dgm:prSet phldrT="[Text]"/>
      <dgm:spPr/>
      <dgm:t>
        <a:bodyPr/>
        <a:lstStyle/>
        <a:p>
          <a:r>
            <a:rPr lang="en-US" altLang="en-US" dirty="0"/>
            <a:t>checks if the next element exists</a:t>
          </a:r>
          <a:endParaRPr lang="en-AU" dirty="0"/>
        </a:p>
      </dgm:t>
    </dgm:pt>
    <dgm:pt modelId="{0C22554B-E49C-4A9B-B057-BEF07BC81AFC}" type="parTrans" cxnId="{137AF160-B539-46F9-9576-03D60FCF87A5}">
      <dgm:prSet/>
      <dgm:spPr/>
      <dgm:t>
        <a:bodyPr/>
        <a:lstStyle/>
        <a:p>
          <a:endParaRPr lang="en-AU"/>
        </a:p>
      </dgm:t>
    </dgm:pt>
    <dgm:pt modelId="{D207AB02-239E-40ED-BE6E-CC62DAC149D4}" type="sibTrans" cxnId="{137AF160-B539-46F9-9576-03D60FCF87A5}">
      <dgm:prSet/>
      <dgm:spPr/>
      <dgm:t>
        <a:bodyPr/>
        <a:lstStyle/>
        <a:p>
          <a:endParaRPr lang="en-AU"/>
        </a:p>
      </dgm:t>
    </dgm:pt>
    <dgm:pt modelId="{EF5E8001-273A-4C6E-BD0F-695B10C47B5B}">
      <dgm:prSet phldrT="[Text]"/>
      <dgm:spPr/>
      <dgm:t>
        <a:bodyPr/>
        <a:lstStyle/>
        <a:p>
          <a:r>
            <a:rPr lang="en-AU" dirty="0" err="1"/>
            <a:t>hasPrevious</a:t>
          </a:r>
          <a:r>
            <a:rPr lang="en-AU" dirty="0"/>
            <a:t>()</a:t>
          </a:r>
        </a:p>
      </dgm:t>
    </dgm:pt>
    <dgm:pt modelId="{74DF34B2-97B9-40CB-B2BA-A16FFD3D95C6}" type="parTrans" cxnId="{60C7D434-BA53-42C6-B8D5-9630F9F0FDD7}">
      <dgm:prSet/>
      <dgm:spPr/>
      <dgm:t>
        <a:bodyPr/>
        <a:lstStyle/>
        <a:p>
          <a:endParaRPr lang="en-AU"/>
        </a:p>
      </dgm:t>
    </dgm:pt>
    <dgm:pt modelId="{1C079D81-AF93-414D-A63E-F9B125F7727E}" type="sibTrans" cxnId="{60C7D434-BA53-42C6-B8D5-9630F9F0FDD7}">
      <dgm:prSet/>
      <dgm:spPr/>
      <dgm:t>
        <a:bodyPr/>
        <a:lstStyle/>
        <a:p>
          <a:endParaRPr lang="en-AU"/>
        </a:p>
      </dgm:t>
    </dgm:pt>
    <dgm:pt modelId="{2D34D852-FAC3-4330-B704-4B820D5742D0}">
      <dgm:prSet phldrT="[Text]"/>
      <dgm:spPr/>
      <dgm:t>
        <a:bodyPr/>
        <a:lstStyle/>
        <a:p>
          <a:r>
            <a:rPr lang="en-US" altLang="en-US" dirty="0"/>
            <a:t>checks if the previous element exists</a:t>
          </a:r>
          <a:endParaRPr lang="en-AU" dirty="0"/>
        </a:p>
      </dgm:t>
    </dgm:pt>
    <dgm:pt modelId="{A0E22930-3BDB-48F6-BCD1-89B93D13CCF1}" type="parTrans" cxnId="{E8571B61-749D-4F56-A0BE-7EE1BA5D33C7}">
      <dgm:prSet/>
      <dgm:spPr/>
      <dgm:t>
        <a:bodyPr/>
        <a:lstStyle/>
        <a:p>
          <a:endParaRPr lang="en-AU"/>
        </a:p>
      </dgm:t>
    </dgm:pt>
    <dgm:pt modelId="{AA147FC3-E008-4FAC-8646-BDC0D182D712}" type="sibTrans" cxnId="{E8571B61-749D-4F56-A0BE-7EE1BA5D33C7}">
      <dgm:prSet/>
      <dgm:spPr/>
      <dgm:t>
        <a:bodyPr/>
        <a:lstStyle/>
        <a:p>
          <a:endParaRPr lang="en-AU"/>
        </a:p>
      </dgm:t>
    </dgm:pt>
    <dgm:pt modelId="{2C366046-3657-46DC-A639-64118AF6135A}">
      <dgm:prSet phldrT="[Text]"/>
      <dgm:spPr/>
      <dgm:t>
        <a:bodyPr/>
        <a:lstStyle/>
        <a:p>
          <a:r>
            <a:rPr lang="en-AU" dirty="0"/>
            <a:t>previous()</a:t>
          </a:r>
        </a:p>
      </dgm:t>
    </dgm:pt>
    <dgm:pt modelId="{8BA23E8F-0AF1-4757-828C-283B645F7A82}" type="parTrans" cxnId="{9CD00139-D6F6-4426-930D-879B6419F052}">
      <dgm:prSet/>
      <dgm:spPr/>
      <dgm:t>
        <a:bodyPr/>
        <a:lstStyle/>
        <a:p>
          <a:endParaRPr lang="en-AU"/>
        </a:p>
      </dgm:t>
    </dgm:pt>
    <dgm:pt modelId="{D6FDD3C9-9C77-48BF-A9C3-A849C81FC469}" type="sibTrans" cxnId="{9CD00139-D6F6-4426-930D-879B6419F052}">
      <dgm:prSet/>
      <dgm:spPr/>
      <dgm:t>
        <a:bodyPr/>
        <a:lstStyle/>
        <a:p>
          <a:endParaRPr lang="en-AU"/>
        </a:p>
      </dgm:t>
    </dgm:pt>
    <dgm:pt modelId="{B06AB9A3-820F-4DD9-A8D6-2E072E524A92}">
      <dgm:prSet phldrT="[Text]"/>
      <dgm:spPr/>
      <dgm:t>
        <a:bodyPr/>
        <a:lstStyle/>
        <a:p>
          <a:r>
            <a:rPr lang="en-US" altLang="en-US" dirty="0"/>
            <a:t>returns the previous element in the list</a:t>
          </a:r>
          <a:endParaRPr lang="en-AU" dirty="0"/>
        </a:p>
      </dgm:t>
    </dgm:pt>
    <dgm:pt modelId="{68E3A007-07FE-4A5E-A75D-2686F2A8252F}" type="parTrans" cxnId="{814DEA04-2E93-452A-AB36-71E2FD4B99BC}">
      <dgm:prSet/>
      <dgm:spPr/>
      <dgm:t>
        <a:bodyPr/>
        <a:lstStyle/>
        <a:p>
          <a:endParaRPr lang="en-AU"/>
        </a:p>
      </dgm:t>
    </dgm:pt>
    <dgm:pt modelId="{B7F78CC7-E9CD-4D71-A4E2-BA5861C83FA5}" type="sibTrans" cxnId="{814DEA04-2E93-452A-AB36-71E2FD4B99BC}">
      <dgm:prSet/>
      <dgm:spPr/>
      <dgm:t>
        <a:bodyPr/>
        <a:lstStyle/>
        <a:p>
          <a:endParaRPr lang="en-AU"/>
        </a:p>
      </dgm:t>
    </dgm:pt>
    <dgm:pt modelId="{DABCAB9B-7F81-4522-A8D8-597B3111A0FE}">
      <dgm:prSet phldrT="[Text]"/>
      <dgm:spPr/>
      <dgm:t>
        <a:bodyPr/>
        <a:lstStyle/>
        <a:p>
          <a:r>
            <a:rPr lang="en-AU" dirty="0"/>
            <a:t>next()</a:t>
          </a:r>
        </a:p>
      </dgm:t>
    </dgm:pt>
    <dgm:pt modelId="{4CEA62DB-59F9-404F-AF3F-46C433670A94}" type="parTrans" cxnId="{6058EA06-38E9-4912-9ECD-829380F182DB}">
      <dgm:prSet/>
      <dgm:spPr/>
      <dgm:t>
        <a:bodyPr/>
        <a:lstStyle/>
        <a:p>
          <a:endParaRPr lang="en-AU"/>
        </a:p>
      </dgm:t>
    </dgm:pt>
    <dgm:pt modelId="{75689089-3D49-46F1-AC83-D3286307A75C}" type="sibTrans" cxnId="{6058EA06-38E9-4912-9ECD-829380F182DB}">
      <dgm:prSet/>
      <dgm:spPr/>
      <dgm:t>
        <a:bodyPr/>
        <a:lstStyle/>
        <a:p>
          <a:endParaRPr lang="en-AU"/>
        </a:p>
      </dgm:t>
    </dgm:pt>
    <dgm:pt modelId="{08735B57-4B07-49C5-AF1F-457BD06DAECF}">
      <dgm:prSet phldrT="[Text]"/>
      <dgm:spPr/>
      <dgm:t>
        <a:bodyPr/>
        <a:lstStyle/>
        <a:p>
          <a:r>
            <a:rPr lang="en-US" altLang="en-US" dirty="0"/>
            <a:t>returns the next element in the list</a:t>
          </a:r>
          <a:endParaRPr lang="en-AU" dirty="0"/>
        </a:p>
      </dgm:t>
    </dgm:pt>
    <dgm:pt modelId="{EB9CCC45-66B9-41E2-B1C2-D5E676D33A49}" type="parTrans" cxnId="{DD57FF5A-FA59-4ED4-B1FB-8569BD49CAC4}">
      <dgm:prSet/>
      <dgm:spPr/>
      <dgm:t>
        <a:bodyPr/>
        <a:lstStyle/>
        <a:p>
          <a:endParaRPr lang="en-AU"/>
        </a:p>
      </dgm:t>
    </dgm:pt>
    <dgm:pt modelId="{BE90CF75-E512-4A14-A6B8-29F9D0086A53}" type="sibTrans" cxnId="{DD57FF5A-FA59-4ED4-B1FB-8569BD49CAC4}">
      <dgm:prSet/>
      <dgm:spPr/>
      <dgm:t>
        <a:bodyPr/>
        <a:lstStyle/>
        <a:p>
          <a:endParaRPr lang="en-AU"/>
        </a:p>
      </dgm:t>
    </dgm:pt>
    <dgm:pt modelId="{A208B358-CCE8-4733-B51F-05AFE84D374C}">
      <dgm:prSet phldrT="[Text]"/>
      <dgm:spPr/>
      <dgm:t>
        <a:bodyPr/>
        <a:lstStyle/>
        <a:p>
          <a:r>
            <a:rPr lang="en-AU" dirty="0"/>
            <a:t>remove()</a:t>
          </a:r>
        </a:p>
      </dgm:t>
    </dgm:pt>
    <dgm:pt modelId="{F2C6B79C-1F6B-47A7-86BD-3DB099DA40DC}" type="parTrans" cxnId="{CDC697E6-8695-4D18-B49D-04830EB2AB9E}">
      <dgm:prSet/>
      <dgm:spPr/>
      <dgm:t>
        <a:bodyPr/>
        <a:lstStyle/>
        <a:p>
          <a:endParaRPr lang="en-AU"/>
        </a:p>
      </dgm:t>
    </dgm:pt>
    <dgm:pt modelId="{284162DC-D399-437D-89B0-62378903BB6C}" type="sibTrans" cxnId="{CDC697E6-8695-4D18-B49D-04830EB2AB9E}">
      <dgm:prSet/>
      <dgm:spPr/>
      <dgm:t>
        <a:bodyPr/>
        <a:lstStyle/>
        <a:p>
          <a:endParaRPr lang="en-AU"/>
        </a:p>
      </dgm:t>
    </dgm:pt>
    <dgm:pt modelId="{3BF7DAAA-CBD7-40D6-B011-B27D7AE76F5C}">
      <dgm:prSet phldrT="[Text]"/>
      <dgm:spPr/>
      <dgm:t>
        <a:bodyPr/>
        <a:lstStyle/>
        <a:p>
          <a:r>
            <a:rPr lang="en-US" altLang="en-US" dirty="0"/>
            <a:t>removes the last element returned using next() or previous()</a:t>
          </a:r>
          <a:endParaRPr lang="en-AU" dirty="0"/>
        </a:p>
      </dgm:t>
    </dgm:pt>
    <dgm:pt modelId="{2DBF12E6-CE93-4FB7-B6FB-41DDFF6E85D2}" type="parTrans" cxnId="{9B4E2ECF-6FCA-4E00-ADFC-23100A58F8DD}">
      <dgm:prSet/>
      <dgm:spPr/>
      <dgm:t>
        <a:bodyPr/>
        <a:lstStyle/>
        <a:p>
          <a:endParaRPr lang="en-AU"/>
        </a:p>
      </dgm:t>
    </dgm:pt>
    <dgm:pt modelId="{0820C8F9-8B64-41D5-9B00-66350EF304D1}" type="sibTrans" cxnId="{9B4E2ECF-6FCA-4E00-ADFC-23100A58F8DD}">
      <dgm:prSet/>
      <dgm:spPr/>
      <dgm:t>
        <a:bodyPr/>
        <a:lstStyle/>
        <a:p>
          <a:endParaRPr lang="en-AU"/>
        </a:p>
      </dgm:t>
    </dgm:pt>
    <dgm:pt modelId="{088FB2F7-1806-4C89-B2C3-9D74CBBD1564}">
      <dgm:prSet phldrT="[Text]"/>
      <dgm:spPr/>
      <dgm:t>
        <a:bodyPr/>
        <a:lstStyle/>
        <a:p>
          <a:r>
            <a:rPr lang="en-AU" dirty="0"/>
            <a:t>set(Object o)</a:t>
          </a:r>
        </a:p>
      </dgm:t>
    </dgm:pt>
    <dgm:pt modelId="{EDBD90A1-145D-460D-8234-C47A61700038}" type="parTrans" cxnId="{94A8803A-B17F-4556-AEE0-12B4D0720B8C}">
      <dgm:prSet/>
      <dgm:spPr/>
      <dgm:t>
        <a:bodyPr/>
        <a:lstStyle/>
        <a:p>
          <a:endParaRPr lang="en-AU"/>
        </a:p>
      </dgm:t>
    </dgm:pt>
    <dgm:pt modelId="{CCB15B3A-5A1B-4955-98D5-6A533D4509B9}" type="sibTrans" cxnId="{94A8803A-B17F-4556-AEE0-12B4D0720B8C}">
      <dgm:prSet/>
      <dgm:spPr/>
      <dgm:t>
        <a:bodyPr/>
        <a:lstStyle/>
        <a:p>
          <a:endParaRPr lang="en-AU"/>
        </a:p>
      </dgm:t>
    </dgm:pt>
    <dgm:pt modelId="{A2B694B7-D490-4605-8FAC-94ABD89C983B}">
      <dgm:prSet phldrT="[Text]"/>
      <dgm:spPr/>
      <dgm:t>
        <a:bodyPr/>
        <a:lstStyle/>
        <a:p>
          <a:r>
            <a:rPr lang="en-US" altLang="en-US" dirty="0"/>
            <a:t>replaces the last element returned with the specified element</a:t>
          </a:r>
          <a:endParaRPr lang="en-AU" dirty="0"/>
        </a:p>
      </dgm:t>
    </dgm:pt>
    <dgm:pt modelId="{EB9D2D54-7511-4DF6-AD9A-48DD19447C8B}" type="parTrans" cxnId="{D389F267-6967-41B5-B925-3678F3C2E9E1}">
      <dgm:prSet/>
      <dgm:spPr/>
      <dgm:t>
        <a:bodyPr/>
        <a:lstStyle/>
        <a:p>
          <a:endParaRPr lang="en-AU"/>
        </a:p>
      </dgm:t>
    </dgm:pt>
    <dgm:pt modelId="{CF5C0FD5-E65C-4AB8-9BC9-BCDD4F623E36}" type="sibTrans" cxnId="{D389F267-6967-41B5-B925-3678F3C2E9E1}">
      <dgm:prSet/>
      <dgm:spPr/>
      <dgm:t>
        <a:bodyPr/>
        <a:lstStyle/>
        <a:p>
          <a:endParaRPr lang="en-AU"/>
        </a:p>
      </dgm:t>
    </dgm:pt>
    <dgm:pt modelId="{63649B83-9BEF-49D7-A6B6-FDE553C1AECD}" type="pres">
      <dgm:prSet presAssocID="{40E988A3-F39B-4B13-AC53-9E9038B78D8A}" presName="vert0" presStyleCnt="0">
        <dgm:presLayoutVars>
          <dgm:dir/>
          <dgm:animOne val="branch"/>
          <dgm:animLvl val="lvl"/>
        </dgm:presLayoutVars>
      </dgm:prSet>
      <dgm:spPr/>
    </dgm:pt>
    <dgm:pt modelId="{F84ED8CB-3E3B-43B4-814D-B8501DB31FA0}" type="pres">
      <dgm:prSet presAssocID="{AFC96766-09AA-45C9-B4D0-8F8C28339F39}" presName="thickLine" presStyleLbl="alignNode1" presStyleIdx="0" presStyleCnt="7"/>
      <dgm:spPr/>
    </dgm:pt>
    <dgm:pt modelId="{5FD41F98-5381-4C59-8536-4451ABF0DFF2}" type="pres">
      <dgm:prSet presAssocID="{AFC96766-09AA-45C9-B4D0-8F8C28339F39}" presName="horz1" presStyleCnt="0"/>
      <dgm:spPr/>
    </dgm:pt>
    <dgm:pt modelId="{4F672473-5C5B-4B0D-93C3-EC06A34B2BFC}" type="pres">
      <dgm:prSet presAssocID="{AFC96766-09AA-45C9-B4D0-8F8C28339F39}" presName="tx1" presStyleLbl="revTx" presStyleIdx="0" presStyleCnt="14" custScaleX="107604" custScaleY="93526"/>
      <dgm:spPr/>
    </dgm:pt>
    <dgm:pt modelId="{6A2A01BC-0474-4329-B29F-F633034C23E8}" type="pres">
      <dgm:prSet presAssocID="{AFC96766-09AA-45C9-B4D0-8F8C28339F39}" presName="vert1" presStyleCnt="0"/>
      <dgm:spPr/>
    </dgm:pt>
    <dgm:pt modelId="{602E02C2-C79E-4BC2-9C61-6D8B7E8615BD}" type="pres">
      <dgm:prSet presAssocID="{A14CDD6D-AD7B-4B81-8583-9112F6F79761}" presName="vertSpace2a" presStyleCnt="0"/>
      <dgm:spPr/>
    </dgm:pt>
    <dgm:pt modelId="{5969F723-8D81-424E-A1EF-DD8F3FEC5316}" type="pres">
      <dgm:prSet presAssocID="{A14CDD6D-AD7B-4B81-8583-9112F6F79761}" presName="horz2" presStyleCnt="0"/>
      <dgm:spPr/>
    </dgm:pt>
    <dgm:pt modelId="{BFA9DAFD-DCF3-47FA-862F-B9B94925C2D5}" type="pres">
      <dgm:prSet presAssocID="{A14CDD6D-AD7B-4B81-8583-9112F6F79761}" presName="horzSpace2" presStyleCnt="0"/>
      <dgm:spPr/>
    </dgm:pt>
    <dgm:pt modelId="{B81A69FA-8DC0-4AF5-A81F-29760BE3A85D}" type="pres">
      <dgm:prSet presAssocID="{A14CDD6D-AD7B-4B81-8583-9112F6F79761}" presName="tx2" presStyleLbl="revTx" presStyleIdx="1" presStyleCnt="14"/>
      <dgm:spPr/>
    </dgm:pt>
    <dgm:pt modelId="{18E08A79-F359-4601-B5AD-6A0DA5BC2F76}" type="pres">
      <dgm:prSet presAssocID="{A14CDD6D-AD7B-4B81-8583-9112F6F79761}" presName="vert2" presStyleCnt="0"/>
      <dgm:spPr/>
    </dgm:pt>
    <dgm:pt modelId="{5CA784A6-3EAD-4E3D-AE79-B43B5EB97EF7}" type="pres">
      <dgm:prSet presAssocID="{A14CDD6D-AD7B-4B81-8583-9112F6F79761}" presName="thinLine2b" presStyleLbl="callout" presStyleIdx="0" presStyleCnt="7"/>
      <dgm:spPr/>
    </dgm:pt>
    <dgm:pt modelId="{7FF8E160-680F-4E33-B273-278FFB3CBC05}" type="pres">
      <dgm:prSet presAssocID="{A14CDD6D-AD7B-4B81-8583-9112F6F79761}" presName="vertSpace2b" presStyleCnt="0"/>
      <dgm:spPr/>
    </dgm:pt>
    <dgm:pt modelId="{A2ECDA39-8550-4CAC-AAA0-1CA6E34BE407}" type="pres">
      <dgm:prSet presAssocID="{AA4C25A9-4D63-472F-AD94-11512CCFE078}" presName="thickLine" presStyleLbl="alignNode1" presStyleIdx="1" presStyleCnt="7"/>
      <dgm:spPr/>
    </dgm:pt>
    <dgm:pt modelId="{9DE678C9-317D-4CE0-AD5F-C041D9448A57}" type="pres">
      <dgm:prSet presAssocID="{AA4C25A9-4D63-472F-AD94-11512CCFE078}" presName="horz1" presStyleCnt="0"/>
      <dgm:spPr/>
    </dgm:pt>
    <dgm:pt modelId="{C31C87ED-7602-49A0-BA68-A7534DBBA423}" type="pres">
      <dgm:prSet presAssocID="{AA4C25A9-4D63-472F-AD94-11512CCFE078}" presName="tx1" presStyleLbl="revTx" presStyleIdx="2" presStyleCnt="14" custScaleX="102239"/>
      <dgm:spPr/>
    </dgm:pt>
    <dgm:pt modelId="{9C8055F0-4539-4DE0-A2DE-8ED53E397502}" type="pres">
      <dgm:prSet presAssocID="{AA4C25A9-4D63-472F-AD94-11512CCFE078}" presName="vert1" presStyleCnt="0"/>
      <dgm:spPr/>
    </dgm:pt>
    <dgm:pt modelId="{F5965D89-4AF1-481B-900E-B37B5529C186}" type="pres">
      <dgm:prSet presAssocID="{6CE21DC5-5416-4D1C-B100-3E98393D60F9}" presName="vertSpace2a" presStyleCnt="0"/>
      <dgm:spPr/>
    </dgm:pt>
    <dgm:pt modelId="{93C08B61-B68C-4D6B-9B83-03F88452C05C}" type="pres">
      <dgm:prSet presAssocID="{6CE21DC5-5416-4D1C-B100-3E98393D60F9}" presName="horz2" presStyleCnt="0"/>
      <dgm:spPr/>
    </dgm:pt>
    <dgm:pt modelId="{994D81BF-7A3F-480A-8877-C29B6BA19FBF}" type="pres">
      <dgm:prSet presAssocID="{6CE21DC5-5416-4D1C-B100-3E98393D60F9}" presName="horzSpace2" presStyleCnt="0"/>
      <dgm:spPr/>
    </dgm:pt>
    <dgm:pt modelId="{BC9D9058-254A-4294-A4F7-EB63ABC74B73}" type="pres">
      <dgm:prSet presAssocID="{6CE21DC5-5416-4D1C-B100-3E98393D60F9}" presName="tx2" presStyleLbl="revTx" presStyleIdx="3" presStyleCnt="14"/>
      <dgm:spPr/>
    </dgm:pt>
    <dgm:pt modelId="{33D7F51E-3389-4597-94B9-24189F99A474}" type="pres">
      <dgm:prSet presAssocID="{6CE21DC5-5416-4D1C-B100-3E98393D60F9}" presName="vert2" presStyleCnt="0"/>
      <dgm:spPr/>
    </dgm:pt>
    <dgm:pt modelId="{114FA417-2F9B-4899-9370-42C4524B2969}" type="pres">
      <dgm:prSet presAssocID="{6CE21DC5-5416-4D1C-B100-3E98393D60F9}" presName="thinLine2b" presStyleLbl="callout" presStyleIdx="1" presStyleCnt="7"/>
      <dgm:spPr/>
    </dgm:pt>
    <dgm:pt modelId="{AC3866F2-6838-4032-BC50-8C943952EA49}" type="pres">
      <dgm:prSet presAssocID="{6CE21DC5-5416-4D1C-B100-3E98393D60F9}" presName="vertSpace2b" presStyleCnt="0"/>
      <dgm:spPr/>
    </dgm:pt>
    <dgm:pt modelId="{8C01B39E-8D46-4657-B9BA-B6F10810A809}" type="pres">
      <dgm:prSet presAssocID="{EF5E8001-273A-4C6E-BD0F-695B10C47B5B}" presName="thickLine" presStyleLbl="alignNode1" presStyleIdx="2" presStyleCnt="7"/>
      <dgm:spPr/>
    </dgm:pt>
    <dgm:pt modelId="{801CB67A-DA3C-469A-8197-B2DD6B60B019}" type="pres">
      <dgm:prSet presAssocID="{EF5E8001-273A-4C6E-BD0F-695B10C47B5B}" presName="horz1" presStyleCnt="0"/>
      <dgm:spPr/>
    </dgm:pt>
    <dgm:pt modelId="{2749B08D-EEA8-4FEE-8BC8-FE133AF49942}" type="pres">
      <dgm:prSet presAssocID="{EF5E8001-273A-4C6E-BD0F-695B10C47B5B}" presName="tx1" presStyleLbl="revTx" presStyleIdx="4" presStyleCnt="14" custScaleX="99955"/>
      <dgm:spPr/>
    </dgm:pt>
    <dgm:pt modelId="{21F99349-2E1B-4EEE-95E1-C4A945583B39}" type="pres">
      <dgm:prSet presAssocID="{EF5E8001-273A-4C6E-BD0F-695B10C47B5B}" presName="vert1" presStyleCnt="0"/>
      <dgm:spPr/>
    </dgm:pt>
    <dgm:pt modelId="{8551920B-BAD7-4521-B362-BEBB1FA3FA1F}" type="pres">
      <dgm:prSet presAssocID="{2D34D852-FAC3-4330-B704-4B820D5742D0}" presName="vertSpace2a" presStyleCnt="0"/>
      <dgm:spPr/>
    </dgm:pt>
    <dgm:pt modelId="{12AA6E1E-3E73-46A3-90B5-3C03D92A4034}" type="pres">
      <dgm:prSet presAssocID="{2D34D852-FAC3-4330-B704-4B820D5742D0}" presName="horz2" presStyleCnt="0"/>
      <dgm:spPr/>
    </dgm:pt>
    <dgm:pt modelId="{C00AB6B2-96F6-4ED0-850E-ED3783D18AC5}" type="pres">
      <dgm:prSet presAssocID="{2D34D852-FAC3-4330-B704-4B820D5742D0}" presName="horzSpace2" presStyleCnt="0"/>
      <dgm:spPr/>
    </dgm:pt>
    <dgm:pt modelId="{9223854B-A901-47FA-9960-084FEDA7C61B}" type="pres">
      <dgm:prSet presAssocID="{2D34D852-FAC3-4330-B704-4B820D5742D0}" presName="tx2" presStyleLbl="revTx" presStyleIdx="5" presStyleCnt="14"/>
      <dgm:spPr/>
    </dgm:pt>
    <dgm:pt modelId="{101D4594-CFF5-447E-BC5F-DC1BDA208718}" type="pres">
      <dgm:prSet presAssocID="{2D34D852-FAC3-4330-B704-4B820D5742D0}" presName="vert2" presStyleCnt="0"/>
      <dgm:spPr/>
    </dgm:pt>
    <dgm:pt modelId="{00D44B8B-8093-4AF1-BE50-B481B2E19882}" type="pres">
      <dgm:prSet presAssocID="{2D34D852-FAC3-4330-B704-4B820D5742D0}" presName="thinLine2b" presStyleLbl="callout" presStyleIdx="2" presStyleCnt="7"/>
      <dgm:spPr/>
    </dgm:pt>
    <dgm:pt modelId="{5F908CFD-6F0E-4C6D-B979-CD6D162CD4CD}" type="pres">
      <dgm:prSet presAssocID="{2D34D852-FAC3-4330-B704-4B820D5742D0}" presName="vertSpace2b" presStyleCnt="0"/>
      <dgm:spPr/>
    </dgm:pt>
    <dgm:pt modelId="{FFAA1476-9BD0-4322-906C-A258F2C3202C}" type="pres">
      <dgm:prSet presAssocID="{DABCAB9B-7F81-4522-A8D8-597B3111A0FE}" presName="thickLine" presStyleLbl="alignNode1" presStyleIdx="3" presStyleCnt="7"/>
      <dgm:spPr/>
    </dgm:pt>
    <dgm:pt modelId="{C2FD58B4-2F33-493B-827F-0F9C919ADA7E}" type="pres">
      <dgm:prSet presAssocID="{DABCAB9B-7F81-4522-A8D8-597B3111A0FE}" presName="horz1" presStyleCnt="0"/>
      <dgm:spPr/>
    </dgm:pt>
    <dgm:pt modelId="{4AA51DAF-EC9F-4FD7-8662-EDAAFF758E51}" type="pres">
      <dgm:prSet presAssocID="{DABCAB9B-7F81-4522-A8D8-597B3111A0FE}" presName="tx1" presStyleLbl="revTx" presStyleIdx="6" presStyleCnt="14" custScaleX="97982"/>
      <dgm:spPr/>
    </dgm:pt>
    <dgm:pt modelId="{15352ED0-BBCC-4064-8194-5E98C0C1EA93}" type="pres">
      <dgm:prSet presAssocID="{DABCAB9B-7F81-4522-A8D8-597B3111A0FE}" presName="vert1" presStyleCnt="0"/>
      <dgm:spPr/>
    </dgm:pt>
    <dgm:pt modelId="{AEB6E88B-C8E0-45F8-8417-EEA2C6A9635E}" type="pres">
      <dgm:prSet presAssocID="{08735B57-4B07-49C5-AF1F-457BD06DAECF}" presName="vertSpace2a" presStyleCnt="0"/>
      <dgm:spPr/>
    </dgm:pt>
    <dgm:pt modelId="{E69A3B29-A3F7-48E2-AF35-ACFE59E03744}" type="pres">
      <dgm:prSet presAssocID="{08735B57-4B07-49C5-AF1F-457BD06DAECF}" presName="horz2" presStyleCnt="0"/>
      <dgm:spPr/>
    </dgm:pt>
    <dgm:pt modelId="{4111259E-7FC5-4704-B815-6A8775013477}" type="pres">
      <dgm:prSet presAssocID="{08735B57-4B07-49C5-AF1F-457BD06DAECF}" presName="horzSpace2" presStyleCnt="0"/>
      <dgm:spPr/>
    </dgm:pt>
    <dgm:pt modelId="{7991D10B-9FA3-4934-854C-016F470A57EB}" type="pres">
      <dgm:prSet presAssocID="{08735B57-4B07-49C5-AF1F-457BD06DAECF}" presName="tx2" presStyleLbl="revTx" presStyleIdx="7" presStyleCnt="14"/>
      <dgm:spPr/>
    </dgm:pt>
    <dgm:pt modelId="{C6888D32-B7CF-44F1-8BAA-76DB545DD7EA}" type="pres">
      <dgm:prSet presAssocID="{08735B57-4B07-49C5-AF1F-457BD06DAECF}" presName="vert2" presStyleCnt="0"/>
      <dgm:spPr/>
    </dgm:pt>
    <dgm:pt modelId="{92D27BA1-3A4C-4032-815D-9CBC20E7245A}" type="pres">
      <dgm:prSet presAssocID="{08735B57-4B07-49C5-AF1F-457BD06DAECF}" presName="thinLine2b" presStyleLbl="callout" presStyleIdx="3" presStyleCnt="7"/>
      <dgm:spPr/>
    </dgm:pt>
    <dgm:pt modelId="{9AF44D88-2480-4DF0-9AFA-F221E5F2AC8A}" type="pres">
      <dgm:prSet presAssocID="{08735B57-4B07-49C5-AF1F-457BD06DAECF}" presName="vertSpace2b" presStyleCnt="0"/>
      <dgm:spPr/>
    </dgm:pt>
    <dgm:pt modelId="{159CB9E6-6E92-4DD1-B61A-8D8916925F2A}" type="pres">
      <dgm:prSet presAssocID="{2C366046-3657-46DC-A639-64118AF6135A}" presName="thickLine" presStyleLbl="alignNode1" presStyleIdx="4" presStyleCnt="7"/>
      <dgm:spPr/>
    </dgm:pt>
    <dgm:pt modelId="{EABDBAC6-04B5-4151-BC48-C67280FFFA1C}" type="pres">
      <dgm:prSet presAssocID="{2C366046-3657-46DC-A639-64118AF6135A}" presName="horz1" presStyleCnt="0"/>
      <dgm:spPr/>
    </dgm:pt>
    <dgm:pt modelId="{6297E0B2-2666-443B-84BC-FF08EB4BDCA5}" type="pres">
      <dgm:prSet presAssocID="{2C366046-3657-46DC-A639-64118AF6135A}" presName="tx1" presStyleLbl="revTx" presStyleIdx="8" presStyleCnt="14" custScaleX="99389"/>
      <dgm:spPr/>
    </dgm:pt>
    <dgm:pt modelId="{44AA5460-1DE7-449C-BA51-16105D833035}" type="pres">
      <dgm:prSet presAssocID="{2C366046-3657-46DC-A639-64118AF6135A}" presName="vert1" presStyleCnt="0"/>
      <dgm:spPr/>
    </dgm:pt>
    <dgm:pt modelId="{E1E91B72-52BA-4CD2-95BE-C6DA6D93C2AB}" type="pres">
      <dgm:prSet presAssocID="{B06AB9A3-820F-4DD9-A8D6-2E072E524A92}" presName="vertSpace2a" presStyleCnt="0"/>
      <dgm:spPr/>
    </dgm:pt>
    <dgm:pt modelId="{B2B2D3A5-D946-45BB-958F-EF6427B1F64C}" type="pres">
      <dgm:prSet presAssocID="{B06AB9A3-820F-4DD9-A8D6-2E072E524A92}" presName="horz2" presStyleCnt="0"/>
      <dgm:spPr/>
    </dgm:pt>
    <dgm:pt modelId="{794ABB49-D151-4096-A9DD-365F4A6646AB}" type="pres">
      <dgm:prSet presAssocID="{B06AB9A3-820F-4DD9-A8D6-2E072E524A92}" presName="horzSpace2" presStyleCnt="0"/>
      <dgm:spPr/>
    </dgm:pt>
    <dgm:pt modelId="{B023C0F3-1588-4417-89CA-F235603B9C51}" type="pres">
      <dgm:prSet presAssocID="{B06AB9A3-820F-4DD9-A8D6-2E072E524A92}" presName="tx2" presStyleLbl="revTx" presStyleIdx="9" presStyleCnt="14"/>
      <dgm:spPr/>
    </dgm:pt>
    <dgm:pt modelId="{FAE50BD4-A56F-4509-82B4-547E6DE2C6E7}" type="pres">
      <dgm:prSet presAssocID="{B06AB9A3-820F-4DD9-A8D6-2E072E524A92}" presName="vert2" presStyleCnt="0"/>
      <dgm:spPr/>
    </dgm:pt>
    <dgm:pt modelId="{158C6D68-2C54-4C92-805F-3D5DC44A8118}" type="pres">
      <dgm:prSet presAssocID="{B06AB9A3-820F-4DD9-A8D6-2E072E524A92}" presName="thinLine2b" presStyleLbl="callout" presStyleIdx="4" presStyleCnt="7"/>
      <dgm:spPr/>
    </dgm:pt>
    <dgm:pt modelId="{EBE80D8A-C924-4F3B-8413-F09801D91623}" type="pres">
      <dgm:prSet presAssocID="{B06AB9A3-820F-4DD9-A8D6-2E072E524A92}" presName="vertSpace2b" presStyleCnt="0"/>
      <dgm:spPr/>
    </dgm:pt>
    <dgm:pt modelId="{D68BC271-9AF0-4010-8B38-3563460BC524}" type="pres">
      <dgm:prSet presAssocID="{A208B358-CCE8-4733-B51F-05AFE84D374C}" presName="thickLine" presStyleLbl="alignNode1" presStyleIdx="5" presStyleCnt="7"/>
      <dgm:spPr/>
    </dgm:pt>
    <dgm:pt modelId="{9C3CFEB3-1412-4F86-9377-76F7B5994CA0}" type="pres">
      <dgm:prSet presAssocID="{A208B358-CCE8-4733-B51F-05AFE84D374C}" presName="horz1" presStyleCnt="0"/>
      <dgm:spPr/>
    </dgm:pt>
    <dgm:pt modelId="{9AA62950-B9CE-499E-B132-9F1CEC70BDA5}" type="pres">
      <dgm:prSet presAssocID="{A208B358-CCE8-4733-B51F-05AFE84D374C}" presName="tx1" presStyleLbl="revTx" presStyleIdx="10" presStyleCnt="14" custScaleX="100944"/>
      <dgm:spPr/>
    </dgm:pt>
    <dgm:pt modelId="{8600EE9E-F8D3-4AC3-B760-9B9FF931848D}" type="pres">
      <dgm:prSet presAssocID="{A208B358-CCE8-4733-B51F-05AFE84D374C}" presName="vert1" presStyleCnt="0"/>
      <dgm:spPr/>
    </dgm:pt>
    <dgm:pt modelId="{3BF97215-5A2F-488C-9225-1A8A68C30FDC}" type="pres">
      <dgm:prSet presAssocID="{3BF7DAAA-CBD7-40D6-B011-B27D7AE76F5C}" presName="vertSpace2a" presStyleCnt="0"/>
      <dgm:spPr/>
    </dgm:pt>
    <dgm:pt modelId="{5C39E78A-1087-4C15-80A7-5E367025BC07}" type="pres">
      <dgm:prSet presAssocID="{3BF7DAAA-CBD7-40D6-B011-B27D7AE76F5C}" presName="horz2" presStyleCnt="0"/>
      <dgm:spPr/>
    </dgm:pt>
    <dgm:pt modelId="{31295D98-8D81-4A00-91DA-01B9B2A8E37E}" type="pres">
      <dgm:prSet presAssocID="{3BF7DAAA-CBD7-40D6-B011-B27D7AE76F5C}" presName="horzSpace2" presStyleCnt="0"/>
      <dgm:spPr/>
    </dgm:pt>
    <dgm:pt modelId="{7E5871A3-FA34-463A-905C-F1018FD5A09C}" type="pres">
      <dgm:prSet presAssocID="{3BF7DAAA-CBD7-40D6-B011-B27D7AE76F5C}" presName="tx2" presStyleLbl="revTx" presStyleIdx="11" presStyleCnt="14"/>
      <dgm:spPr/>
    </dgm:pt>
    <dgm:pt modelId="{2A8E08A3-6AC8-46CC-B683-711CC0B99190}" type="pres">
      <dgm:prSet presAssocID="{3BF7DAAA-CBD7-40D6-B011-B27D7AE76F5C}" presName="vert2" presStyleCnt="0"/>
      <dgm:spPr/>
    </dgm:pt>
    <dgm:pt modelId="{F546AA4D-48C8-49D2-A8D8-758992903F06}" type="pres">
      <dgm:prSet presAssocID="{3BF7DAAA-CBD7-40D6-B011-B27D7AE76F5C}" presName="thinLine2b" presStyleLbl="callout" presStyleIdx="5" presStyleCnt="7"/>
      <dgm:spPr/>
    </dgm:pt>
    <dgm:pt modelId="{5AB5D809-C03B-4FF3-9AED-B7C805507610}" type="pres">
      <dgm:prSet presAssocID="{3BF7DAAA-CBD7-40D6-B011-B27D7AE76F5C}" presName="vertSpace2b" presStyleCnt="0"/>
      <dgm:spPr/>
    </dgm:pt>
    <dgm:pt modelId="{CB4EA66A-BD26-4207-B07A-FA2A3FD80568}" type="pres">
      <dgm:prSet presAssocID="{088FB2F7-1806-4C89-B2C3-9D74CBBD1564}" presName="thickLine" presStyleLbl="alignNode1" presStyleIdx="6" presStyleCnt="7"/>
      <dgm:spPr/>
    </dgm:pt>
    <dgm:pt modelId="{72CB6601-8AFB-4B5B-A600-DBCD569212EE}" type="pres">
      <dgm:prSet presAssocID="{088FB2F7-1806-4C89-B2C3-9D74CBBD1564}" presName="horz1" presStyleCnt="0"/>
      <dgm:spPr/>
    </dgm:pt>
    <dgm:pt modelId="{09EA0961-F17B-4A88-AE40-9D9F7038D898}" type="pres">
      <dgm:prSet presAssocID="{088FB2F7-1806-4C89-B2C3-9D74CBBD1564}" presName="tx1" presStyleLbl="revTx" presStyleIdx="12" presStyleCnt="14" custScaleX="97231"/>
      <dgm:spPr/>
    </dgm:pt>
    <dgm:pt modelId="{4D16AAE4-B837-4E43-B2D0-444861EB9C77}" type="pres">
      <dgm:prSet presAssocID="{088FB2F7-1806-4C89-B2C3-9D74CBBD1564}" presName="vert1" presStyleCnt="0"/>
      <dgm:spPr/>
    </dgm:pt>
    <dgm:pt modelId="{73FC483D-BF72-4954-A5D9-2106202E197A}" type="pres">
      <dgm:prSet presAssocID="{A2B694B7-D490-4605-8FAC-94ABD89C983B}" presName="vertSpace2a" presStyleCnt="0"/>
      <dgm:spPr/>
    </dgm:pt>
    <dgm:pt modelId="{523054B0-A65D-4930-9EC1-52F5CF5AF0FE}" type="pres">
      <dgm:prSet presAssocID="{A2B694B7-D490-4605-8FAC-94ABD89C983B}" presName="horz2" presStyleCnt="0"/>
      <dgm:spPr/>
    </dgm:pt>
    <dgm:pt modelId="{851B8D9B-008E-42C4-9E4C-BFB99B077B95}" type="pres">
      <dgm:prSet presAssocID="{A2B694B7-D490-4605-8FAC-94ABD89C983B}" presName="horzSpace2" presStyleCnt="0"/>
      <dgm:spPr/>
    </dgm:pt>
    <dgm:pt modelId="{447BE27B-7B01-4861-B77D-A4EF16F52182}" type="pres">
      <dgm:prSet presAssocID="{A2B694B7-D490-4605-8FAC-94ABD89C983B}" presName="tx2" presStyleLbl="revTx" presStyleIdx="13" presStyleCnt="14"/>
      <dgm:spPr/>
    </dgm:pt>
    <dgm:pt modelId="{B2B5C7DC-7DF1-46D7-B892-7C19BF4529A6}" type="pres">
      <dgm:prSet presAssocID="{A2B694B7-D490-4605-8FAC-94ABD89C983B}" presName="vert2" presStyleCnt="0"/>
      <dgm:spPr/>
    </dgm:pt>
    <dgm:pt modelId="{92101C6F-0133-417E-84CA-E200564BCEAB}" type="pres">
      <dgm:prSet presAssocID="{A2B694B7-D490-4605-8FAC-94ABD89C983B}" presName="thinLine2b" presStyleLbl="callout" presStyleIdx="6" presStyleCnt="7"/>
      <dgm:spPr/>
    </dgm:pt>
    <dgm:pt modelId="{2B6E622E-6749-49A2-A297-73F31A9EE466}" type="pres">
      <dgm:prSet presAssocID="{A2B694B7-D490-4605-8FAC-94ABD89C983B}" presName="vertSpace2b" presStyleCnt="0"/>
      <dgm:spPr/>
    </dgm:pt>
  </dgm:ptLst>
  <dgm:cxnLst>
    <dgm:cxn modelId="{814DEA04-2E93-452A-AB36-71E2FD4B99BC}" srcId="{2C366046-3657-46DC-A639-64118AF6135A}" destId="{B06AB9A3-820F-4DD9-A8D6-2E072E524A92}" srcOrd="0" destOrd="0" parTransId="{68E3A007-07FE-4A5E-A75D-2686F2A8252F}" sibTransId="{B7F78CC7-E9CD-4D71-A4E2-BA5861C83FA5}"/>
    <dgm:cxn modelId="{6058EA06-38E9-4912-9ECD-829380F182DB}" srcId="{40E988A3-F39B-4B13-AC53-9E9038B78D8A}" destId="{DABCAB9B-7F81-4522-A8D8-597B3111A0FE}" srcOrd="3" destOrd="0" parTransId="{4CEA62DB-59F9-404F-AF3F-46C433670A94}" sibTransId="{75689089-3D49-46F1-AC83-D3286307A75C}"/>
    <dgm:cxn modelId="{DF215912-388B-4F94-89EE-75CF8A4A636B}" type="presOf" srcId="{DABCAB9B-7F81-4522-A8D8-597B3111A0FE}" destId="{4AA51DAF-EC9F-4FD7-8662-EDAAFF758E51}" srcOrd="0" destOrd="0" presId="urn:microsoft.com/office/officeart/2008/layout/LinedList"/>
    <dgm:cxn modelId="{2635D412-1017-4808-8D8E-03CFB195C84A}" srcId="{40E988A3-F39B-4B13-AC53-9E9038B78D8A}" destId="{AA4C25A9-4D63-472F-AD94-11512CCFE078}" srcOrd="1" destOrd="0" parTransId="{A88D1EDB-FEC1-452C-BD67-2777C8CF09A6}" sibTransId="{FAE36CDE-847F-44F7-B98D-7E27F7449457}"/>
    <dgm:cxn modelId="{E9F2FF25-233D-431F-8BD0-01BDA4757059}" type="presOf" srcId="{088FB2F7-1806-4C89-B2C3-9D74CBBD1564}" destId="{09EA0961-F17B-4A88-AE40-9D9F7038D898}" srcOrd="0" destOrd="0" presId="urn:microsoft.com/office/officeart/2008/layout/LinedList"/>
    <dgm:cxn modelId="{F2CB6A26-7983-4C36-8542-8B38D6F11405}" type="presOf" srcId="{A14CDD6D-AD7B-4B81-8583-9112F6F79761}" destId="{B81A69FA-8DC0-4AF5-A81F-29760BE3A85D}" srcOrd="0" destOrd="0" presId="urn:microsoft.com/office/officeart/2008/layout/LinedList"/>
    <dgm:cxn modelId="{BB6F682A-4B67-439C-85E1-33A10C4B2722}" type="presOf" srcId="{40E988A3-F39B-4B13-AC53-9E9038B78D8A}" destId="{63649B83-9BEF-49D7-A6B6-FDE553C1AECD}" srcOrd="0" destOrd="0" presId="urn:microsoft.com/office/officeart/2008/layout/LinedList"/>
    <dgm:cxn modelId="{60C7D434-BA53-42C6-B8D5-9630F9F0FDD7}" srcId="{40E988A3-F39B-4B13-AC53-9E9038B78D8A}" destId="{EF5E8001-273A-4C6E-BD0F-695B10C47B5B}" srcOrd="2" destOrd="0" parTransId="{74DF34B2-97B9-40CB-B2BA-A16FFD3D95C6}" sibTransId="{1C079D81-AF93-414D-A63E-F9B125F7727E}"/>
    <dgm:cxn modelId="{9CD00139-D6F6-4426-930D-879B6419F052}" srcId="{40E988A3-F39B-4B13-AC53-9E9038B78D8A}" destId="{2C366046-3657-46DC-A639-64118AF6135A}" srcOrd="4" destOrd="0" parTransId="{8BA23E8F-0AF1-4757-828C-283B645F7A82}" sibTransId="{D6FDD3C9-9C77-48BF-A9C3-A849C81FC469}"/>
    <dgm:cxn modelId="{94A8803A-B17F-4556-AEE0-12B4D0720B8C}" srcId="{40E988A3-F39B-4B13-AC53-9E9038B78D8A}" destId="{088FB2F7-1806-4C89-B2C3-9D74CBBD1564}" srcOrd="6" destOrd="0" parTransId="{EDBD90A1-145D-460D-8234-C47A61700038}" sibTransId="{CCB15B3A-5A1B-4955-98D5-6A533D4509B9}"/>
    <dgm:cxn modelId="{0998475D-6D25-4759-B44F-8E1DE24FF82F}" type="presOf" srcId="{6CE21DC5-5416-4D1C-B100-3E98393D60F9}" destId="{BC9D9058-254A-4294-A4F7-EB63ABC74B73}" srcOrd="0" destOrd="0" presId="urn:microsoft.com/office/officeart/2008/layout/LinedList"/>
    <dgm:cxn modelId="{137AF160-B539-46F9-9576-03D60FCF87A5}" srcId="{AA4C25A9-4D63-472F-AD94-11512CCFE078}" destId="{6CE21DC5-5416-4D1C-B100-3E98393D60F9}" srcOrd="0" destOrd="0" parTransId="{0C22554B-E49C-4A9B-B057-BEF07BC81AFC}" sibTransId="{D207AB02-239E-40ED-BE6E-CC62DAC149D4}"/>
    <dgm:cxn modelId="{E8571B61-749D-4F56-A0BE-7EE1BA5D33C7}" srcId="{EF5E8001-273A-4C6E-BD0F-695B10C47B5B}" destId="{2D34D852-FAC3-4330-B704-4B820D5742D0}" srcOrd="0" destOrd="0" parTransId="{A0E22930-3BDB-48F6-BCD1-89B93D13CCF1}" sibTransId="{AA147FC3-E008-4FAC-8646-BDC0D182D712}"/>
    <dgm:cxn modelId="{09343544-A32B-4426-B0D2-498879D73948}" type="presOf" srcId="{A208B358-CCE8-4733-B51F-05AFE84D374C}" destId="{9AA62950-B9CE-499E-B132-9F1CEC70BDA5}" srcOrd="0" destOrd="0" presId="urn:microsoft.com/office/officeart/2008/layout/LinedList"/>
    <dgm:cxn modelId="{7B7D2667-3AB8-4870-9FFA-400C43EE5AF3}" type="presOf" srcId="{2C366046-3657-46DC-A639-64118AF6135A}" destId="{6297E0B2-2666-443B-84BC-FF08EB4BDCA5}" srcOrd="0" destOrd="0" presId="urn:microsoft.com/office/officeart/2008/layout/LinedList"/>
    <dgm:cxn modelId="{D389F267-6967-41B5-B925-3678F3C2E9E1}" srcId="{088FB2F7-1806-4C89-B2C3-9D74CBBD1564}" destId="{A2B694B7-D490-4605-8FAC-94ABD89C983B}" srcOrd="0" destOrd="0" parTransId="{EB9D2D54-7511-4DF6-AD9A-48DD19447C8B}" sibTransId="{CF5C0FD5-E65C-4AB8-9BC9-BCDD4F623E36}"/>
    <dgm:cxn modelId="{659BBC6A-24C3-42DF-959A-F62C2408EEA5}" type="presOf" srcId="{08735B57-4B07-49C5-AF1F-457BD06DAECF}" destId="{7991D10B-9FA3-4934-854C-016F470A57EB}" srcOrd="0" destOrd="0" presId="urn:microsoft.com/office/officeart/2008/layout/LinedList"/>
    <dgm:cxn modelId="{D6449D4D-878F-4A74-B3C9-F9B60B4F1DBE}" type="presOf" srcId="{B06AB9A3-820F-4DD9-A8D6-2E072E524A92}" destId="{B023C0F3-1588-4417-89CA-F235603B9C51}" srcOrd="0" destOrd="0" presId="urn:microsoft.com/office/officeart/2008/layout/LinedList"/>
    <dgm:cxn modelId="{96057C4F-3859-402A-A906-D34D1B325978}" type="presOf" srcId="{AFC96766-09AA-45C9-B4D0-8F8C28339F39}" destId="{4F672473-5C5B-4B0D-93C3-EC06A34B2BFC}" srcOrd="0" destOrd="0" presId="urn:microsoft.com/office/officeart/2008/layout/LinedList"/>
    <dgm:cxn modelId="{EF04C250-2A56-4F43-B70E-F30B090AB6A1}" type="presOf" srcId="{AA4C25A9-4D63-472F-AD94-11512CCFE078}" destId="{C31C87ED-7602-49A0-BA68-A7534DBBA423}" srcOrd="0" destOrd="0" presId="urn:microsoft.com/office/officeart/2008/layout/LinedList"/>
    <dgm:cxn modelId="{B0A7E259-26FD-4B39-BCFC-6F404D47FCB5}" type="presOf" srcId="{EF5E8001-273A-4C6E-BD0F-695B10C47B5B}" destId="{2749B08D-EEA8-4FEE-8BC8-FE133AF49942}" srcOrd="0" destOrd="0" presId="urn:microsoft.com/office/officeart/2008/layout/LinedList"/>
    <dgm:cxn modelId="{DD57FF5A-FA59-4ED4-B1FB-8569BD49CAC4}" srcId="{DABCAB9B-7F81-4522-A8D8-597B3111A0FE}" destId="{08735B57-4B07-49C5-AF1F-457BD06DAECF}" srcOrd="0" destOrd="0" parTransId="{EB9CCC45-66B9-41E2-B1C2-D5E676D33A49}" sibTransId="{BE90CF75-E512-4A14-A6B8-29F9D0086A53}"/>
    <dgm:cxn modelId="{3DC63990-775C-4B4C-9ED4-49F3F47A444E}" type="presOf" srcId="{2D34D852-FAC3-4330-B704-4B820D5742D0}" destId="{9223854B-A901-47FA-9960-084FEDA7C61B}" srcOrd="0" destOrd="0" presId="urn:microsoft.com/office/officeart/2008/layout/LinedList"/>
    <dgm:cxn modelId="{89DACFAC-A662-4E7E-A907-B69A0C2A61C1}" type="presOf" srcId="{3BF7DAAA-CBD7-40D6-B011-B27D7AE76F5C}" destId="{7E5871A3-FA34-463A-905C-F1018FD5A09C}" srcOrd="0" destOrd="0" presId="urn:microsoft.com/office/officeart/2008/layout/LinedList"/>
    <dgm:cxn modelId="{6816CCC0-2D9E-46A6-89B7-6C856D5CC3C5}" srcId="{40E988A3-F39B-4B13-AC53-9E9038B78D8A}" destId="{AFC96766-09AA-45C9-B4D0-8F8C28339F39}" srcOrd="0" destOrd="0" parTransId="{F21E9BE6-B185-4FC1-822D-530D12BB5F06}" sibTransId="{74E329A1-ECC0-4ED0-BFB3-FD52CBB8A7EA}"/>
    <dgm:cxn modelId="{9B4E2ECF-6FCA-4E00-ADFC-23100A58F8DD}" srcId="{A208B358-CCE8-4733-B51F-05AFE84D374C}" destId="{3BF7DAAA-CBD7-40D6-B011-B27D7AE76F5C}" srcOrd="0" destOrd="0" parTransId="{2DBF12E6-CE93-4FB7-B6FB-41DDFF6E85D2}" sibTransId="{0820C8F9-8B64-41D5-9B00-66350EF304D1}"/>
    <dgm:cxn modelId="{CDC697E6-8695-4D18-B49D-04830EB2AB9E}" srcId="{40E988A3-F39B-4B13-AC53-9E9038B78D8A}" destId="{A208B358-CCE8-4733-B51F-05AFE84D374C}" srcOrd="5" destOrd="0" parTransId="{F2C6B79C-1F6B-47A7-86BD-3DB099DA40DC}" sibTransId="{284162DC-D399-437D-89B0-62378903BB6C}"/>
    <dgm:cxn modelId="{EB0276F3-BC1B-4368-AE82-7400F6C5AC29}" type="presOf" srcId="{A2B694B7-D490-4605-8FAC-94ABD89C983B}" destId="{447BE27B-7B01-4861-B77D-A4EF16F52182}" srcOrd="0" destOrd="0" presId="urn:microsoft.com/office/officeart/2008/layout/LinedList"/>
    <dgm:cxn modelId="{F40729F9-4F82-471E-ACB2-E574A7DAF0BA}" srcId="{AFC96766-09AA-45C9-B4D0-8F8C28339F39}" destId="{A14CDD6D-AD7B-4B81-8583-9112F6F79761}" srcOrd="0" destOrd="0" parTransId="{CB2002E4-6A11-49F3-AB08-96CC25E57C36}" sibTransId="{19BF0DD0-26E0-46FC-9825-BAC6900EA17A}"/>
    <dgm:cxn modelId="{D213863E-BC81-48DF-8042-985B6452790D}" type="presParOf" srcId="{63649B83-9BEF-49D7-A6B6-FDE553C1AECD}" destId="{F84ED8CB-3E3B-43B4-814D-B8501DB31FA0}" srcOrd="0" destOrd="0" presId="urn:microsoft.com/office/officeart/2008/layout/LinedList"/>
    <dgm:cxn modelId="{50A67068-A1DC-4248-A518-1C672D437368}" type="presParOf" srcId="{63649B83-9BEF-49D7-A6B6-FDE553C1AECD}" destId="{5FD41F98-5381-4C59-8536-4451ABF0DFF2}" srcOrd="1" destOrd="0" presId="urn:microsoft.com/office/officeart/2008/layout/LinedList"/>
    <dgm:cxn modelId="{E4C39B69-4129-4494-B019-31C07DD3072A}" type="presParOf" srcId="{5FD41F98-5381-4C59-8536-4451ABF0DFF2}" destId="{4F672473-5C5B-4B0D-93C3-EC06A34B2BFC}" srcOrd="0" destOrd="0" presId="urn:microsoft.com/office/officeart/2008/layout/LinedList"/>
    <dgm:cxn modelId="{B7226AE7-5C2F-4D94-96CA-2BDD8D93E47A}" type="presParOf" srcId="{5FD41F98-5381-4C59-8536-4451ABF0DFF2}" destId="{6A2A01BC-0474-4329-B29F-F633034C23E8}" srcOrd="1" destOrd="0" presId="urn:microsoft.com/office/officeart/2008/layout/LinedList"/>
    <dgm:cxn modelId="{0B70D668-32A4-4D38-AB6B-15A02EBCE188}" type="presParOf" srcId="{6A2A01BC-0474-4329-B29F-F633034C23E8}" destId="{602E02C2-C79E-4BC2-9C61-6D8B7E8615BD}" srcOrd="0" destOrd="0" presId="urn:microsoft.com/office/officeart/2008/layout/LinedList"/>
    <dgm:cxn modelId="{6CF4F5F9-C3D2-4B85-BA02-3CBED491D4F7}" type="presParOf" srcId="{6A2A01BC-0474-4329-B29F-F633034C23E8}" destId="{5969F723-8D81-424E-A1EF-DD8F3FEC5316}" srcOrd="1" destOrd="0" presId="urn:microsoft.com/office/officeart/2008/layout/LinedList"/>
    <dgm:cxn modelId="{16CB7614-B51E-4B73-A4BF-18014CAA03D0}" type="presParOf" srcId="{5969F723-8D81-424E-A1EF-DD8F3FEC5316}" destId="{BFA9DAFD-DCF3-47FA-862F-B9B94925C2D5}" srcOrd="0" destOrd="0" presId="urn:microsoft.com/office/officeart/2008/layout/LinedList"/>
    <dgm:cxn modelId="{D086F3CA-CB70-44AB-9A6A-40C25AF996A0}" type="presParOf" srcId="{5969F723-8D81-424E-A1EF-DD8F3FEC5316}" destId="{B81A69FA-8DC0-4AF5-A81F-29760BE3A85D}" srcOrd="1" destOrd="0" presId="urn:microsoft.com/office/officeart/2008/layout/LinedList"/>
    <dgm:cxn modelId="{38DBCAA0-6784-41EA-9492-DA126FD0B4E7}" type="presParOf" srcId="{5969F723-8D81-424E-A1EF-DD8F3FEC5316}" destId="{18E08A79-F359-4601-B5AD-6A0DA5BC2F76}" srcOrd="2" destOrd="0" presId="urn:microsoft.com/office/officeart/2008/layout/LinedList"/>
    <dgm:cxn modelId="{4881F5D4-742A-4A30-BF12-0FB2A638C945}" type="presParOf" srcId="{6A2A01BC-0474-4329-B29F-F633034C23E8}" destId="{5CA784A6-3EAD-4E3D-AE79-B43B5EB97EF7}" srcOrd="2" destOrd="0" presId="urn:microsoft.com/office/officeart/2008/layout/LinedList"/>
    <dgm:cxn modelId="{4D852FD0-0DDD-48CB-ADC7-3291F82E8C14}" type="presParOf" srcId="{6A2A01BC-0474-4329-B29F-F633034C23E8}" destId="{7FF8E160-680F-4E33-B273-278FFB3CBC05}" srcOrd="3" destOrd="0" presId="urn:microsoft.com/office/officeart/2008/layout/LinedList"/>
    <dgm:cxn modelId="{44EE4300-78B5-40FB-A1A0-7F6D0ADB5E75}" type="presParOf" srcId="{63649B83-9BEF-49D7-A6B6-FDE553C1AECD}" destId="{A2ECDA39-8550-4CAC-AAA0-1CA6E34BE407}" srcOrd="2" destOrd="0" presId="urn:microsoft.com/office/officeart/2008/layout/LinedList"/>
    <dgm:cxn modelId="{BF2260B4-5AA9-47EE-86D2-52FE9CE025EC}" type="presParOf" srcId="{63649B83-9BEF-49D7-A6B6-FDE553C1AECD}" destId="{9DE678C9-317D-4CE0-AD5F-C041D9448A57}" srcOrd="3" destOrd="0" presId="urn:microsoft.com/office/officeart/2008/layout/LinedList"/>
    <dgm:cxn modelId="{CCCAE736-EE89-4DE4-946D-3AB63E704C1F}" type="presParOf" srcId="{9DE678C9-317D-4CE0-AD5F-C041D9448A57}" destId="{C31C87ED-7602-49A0-BA68-A7534DBBA423}" srcOrd="0" destOrd="0" presId="urn:microsoft.com/office/officeart/2008/layout/LinedList"/>
    <dgm:cxn modelId="{9C58AC34-BE4C-40DC-A4ED-BBA46E89D825}" type="presParOf" srcId="{9DE678C9-317D-4CE0-AD5F-C041D9448A57}" destId="{9C8055F0-4539-4DE0-A2DE-8ED53E397502}" srcOrd="1" destOrd="0" presId="urn:microsoft.com/office/officeart/2008/layout/LinedList"/>
    <dgm:cxn modelId="{0D29888B-2D6B-41AD-80B9-2DBD1390A7A6}" type="presParOf" srcId="{9C8055F0-4539-4DE0-A2DE-8ED53E397502}" destId="{F5965D89-4AF1-481B-900E-B37B5529C186}" srcOrd="0" destOrd="0" presId="urn:microsoft.com/office/officeart/2008/layout/LinedList"/>
    <dgm:cxn modelId="{5598C546-A551-4C39-A647-F79D0C309002}" type="presParOf" srcId="{9C8055F0-4539-4DE0-A2DE-8ED53E397502}" destId="{93C08B61-B68C-4D6B-9B83-03F88452C05C}" srcOrd="1" destOrd="0" presId="urn:microsoft.com/office/officeart/2008/layout/LinedList"/>
    <dgm:cxn modelId="{39D24C55-CE18-462A-93BF-F54695222CC7}" type="presParOf" srcId="{93C08B61-B68C-4D6B-9B83-03F88452C05C}" destId="{994D81BF-7A3F-480A-8877-C29B6BA19FBF}" srcOrd="0" destOrd="0" presId="urn:microsoft.com/office/officeart/2008/layout/LinedList"/>
    <dgm:cxn modelId="{0ED9DC1E-3024-4869-BE1F-8AA66D5FB382}" type="presParOf" srcId="{93C08B61-B68C-4D6B-9B83-03F88452C05C}" destId="{BC9D9058-254A-4294-A4F7-EB63ABC74B73}" srcOrd="1" destOrd="0" presId="urn:microsoft.com/office/officeart/2008/layout/LinedList"/>
    <dgm:cxn modelId="{6C7B374A-149E-4F9E-872F-564FA4EA8955}" type="presParOf" srcId="{93C08B61-B68C-4D6B-9B83-03F88452C05C}" destId="{33D7F51E-3389-4597-94B9-24189F99A474}" srcOrd="2" destOrd="0" presId="urn:microsoft.com/office/officeart/2008/layout/LinedList"/>
    <dgm:cxn modelId="{5556798F-045B-4B4C-AA48-CD900A9E4967}" type="presParOf" srcId="{9C8055F0-4539-4DE0-A2DE-8ED53E397502}" destId="{114FA417-2F9B-4899-9370-42C4524B2969}" srcOrd="2" destOrd="0" presId="urn:microsoft.com/office/officeart/2008/layout/LinedList"/>
    <dgm:cxn modelId="{CCADAC23-09C5-4291-9EF6-13B347C266A1}" type="presParOf" srcId="{9C8055F0-4539-4DE0-A2DE-8ED53E397502}" destId="{AC3866F2-6838-4032-BC50-8C943952EA49}" srcOrd="3" destOrd="0" presId="urn:microsoft.com/office/officeart/2008/layout/LinedList"/>
    <dgm:cxn modelId="{9BE664B0-5B70-4FDB-BCFF-6BB2F6D2E70A}" type="presParOf" srcId="{63649B83-9BEF-49D7-A6B6-FDE553C1AECD}" destId="{8C01B39E-8D46-4657-B9BA-B6F10810A809}" srcOrd="4" destOrd="0" presId="urn:microsoft.com/office/officeart/2008/layout/LinedList"/>
    <dgm:cxn modelId="{CC3BA6BF-6296-4369-8531-7237A6961DD3}" type="presParOf" srcId="{63649B83-9BEF-49D7-A6B6-FDE553C1AECD}" destId="{801CB67A-DA3C-469A-8197-B2DD6B60B019}" srcOrd="5" destOrd="0" presId="urn:microsoft.com/office/officeart/2008/layout/LinedList"/>
    <dgm:cxn modelId="{BA2799E0-F35B-442A-BF2E-4C25099FC9C0}" type="presParOf" srcId="{801CB67A-DA3C-469A-8197-B2DD6B60B019}" destId="{2749B08D-EEA8-4FEE-8BC8-FE133AF49942}" srcOrd="0" destOrd="0" presId="urn:microsoft.com/office/officeart/2008/layout/LinedList"/>
    <dgm:cxn modelId="{BDC19CAE-F8F9-412F-8A23-C31068D562B0}" type="presParOf" srcId="{801CB67A-DA3C-469A-8197-B2DD6B60B019}" destId="{21F99349-2E1B-4EEE-95E1-C4A945583B39}" srcOrd="1" destOrd="0" presId="urn:microsoft.com/office/officeart/2008/layout/LinedList"/>
    <dgm:cxn modelId="{6845650A-EB2B-422C-A4C1-5E314311E3E0}" type="presParOf" srcId="{21F99349-2E1B-4EEE-95E1-C4A945583B39}" destId="{8551920B-BAD7-4521-B362-BEBB1FA3FA1F}" srcOrd="0" destOrd="0" presId="urn:microsoft.com/office/officeart/2008/layout/LinedList"/>
    <dgm:cxn modelId="{BF5B1EFA-0C56-4E22-9691-C7823442DCF3}" type="presParOf" srcId="{21F99349-2E1B-4EEE-95E1-C4A945583B39}" destId="{12AA6E1E-3E73-46A3-90B5-3C03D92A4034}" srcOrd="1" destOrd="0" presId="urn:microsoft.com/office/officeart/2008/layout/LinedList"/>
    <dgm:cxn modelId="{F3703B42-59BD-410B-AA37-AE51B171EE65}" type="presParOf" srcId="{12AA6E1E-3E73-46A3-90B5-3C03D92A4034}" destId="{C00AB6B2-96F6-4ED0-850E-ED3783D18AC5}" srcOrd="0" destOrd="0" presId="urn:microsoft.com/office/officeart/2008/layout/LinedList"/>
    <dgm:cxn modelId="{71637259-6CDE-417A-BC19-18813F465B9F}" type="presParOf" srcId="{12AA6E1E-3E73-46A3-90B5-3C03D92A4034}" destId="{9223854B-A901-47FA-9960-084FEDA7C61B}" srcOrd="1" destOrd="0" presId="urn:microsoft.com/office/officeart/2008/layout/LinedList"/>
    <dgm:cxn modelId="{DF6A0FAF-0113-4BB1-A0DC-0B04AEE31F88}" type="presParOf" srcId="{12AA6E1E-3E73-46A3-90B5-3C03D92A4034}" destId="{101D4594-CFF5-447E-BC5F-DC1BDA208718}" srcOrd="2" destOrd="0" presId="urn:microsoft.com/office/officeart/2008/layout/LinedList"/>
    <dgm:cxn modelId="{33325E2F-90A4-4DC6-800E-B1DEF486F4BF}" type="presParOf" srcId="{21F99349-2E1B-4EEE-95E1-C4A945583B39}" destId="{00D44B8B-8093-4AF1-BE50-B481B2E19882}" srcOrd="2" destOrd="0" presId="urn:microsoft.com/office/officeart/2008/layout/LinedList"/>
    <dgm:cxn modelId="{3F13296D-6669-46B3-96C9-83DE93FDE4A2}" type="presParOf" srcId="{21F99349-2E1B-4EEE-95E1-C4A945583B39}" destId="{5F908CFD-6F0E-4C6D-B979-CD6D162CD4CD}" srcOrd="3" destOrd="0" presId="urn:microsoft.com/office/officeart/2008/layout/LinedList"/>
    <dgm:cxn modelId="{B63499A8-2703-4E7E-B3A8-F76DCB86EFB8}" type="presParOf" srcId="{63649B83-9BEF-49D7-A6B6-FDE553C1AECD}" destId="{FFAA1476-9BD0-4322-906C-A258F2C3202C}" srcOrd="6" destOrd="0" presId="urn:microsoft.com/office/officeart/2008/layout/LinedList"/>
    <dgm:cxn modelId="{1B632DCC-8299-4602-99E5-8D24F251E3F9}" type="presParOf" srcId="{63649B83-9BEF-49D7-A6B6-FDE553C1AECD}" destId="{C2FD58B4-2F33-493B-827F-0F9C919ADA7E}" srcOrd="7" destOrd="0" presId="urn:microsoft.com/office/officeart/2008/layout/LinedList"/>
    <dgm:cxn modelId="{B3E8A704-06ED-4BFD-9176-C612FBFEB373}" type="presParOf" srcId="{C2FD58B4-2F33-493B-827F-0F9C919ADA7E}" destId="{4AA51DAF-EC9F-4FD7-8662-EDAAFF758E51}" srcOrd="0" destOrd="0" presId="urn:microsoft.com/office/officeart/2008/layout/LinedList"/>
    <dgm:cxn modelId="{C1C1BBD1-A369-49B5-8001-D7B1845CF2CD}" type="presParOf" srcId="{C2FD58B4-2F33-493B-827F-0F9C919ADA7E}" destId="{15352ED0-BBCC-4064-8194-5E98C0C1EA93}" srcOrd="1" destOrd="0" presId="urn:microsoft.com/office/officeart/2008/layout/LinedList"/>
    <dgm:cxn modelId="{C7E08243-0DBA-4635-B607-FEEBB90F9C6A}" type="presParOf" srcId="{15352ED0-BBCC-4064-8194-5E98C0C1EA93}" destId="{AEB6E88B-C8E0-45F8-8417-EEA2C6A9635E}" srcOrd="0" destOrd="0" presId="urn:microsoft.com/office/officeart/2008/layout/LinedList"/>
    <dgm:cxn modelId="{64BD89F1-4C55-407D-B7E5-7DD97A00155A}" type="presParOf" srcId="{15352ED0-BBCC-4064-8194-5E98C0C1EA93}" destId="{E69A3B29-A3F7-48E2-AF35-ACFE59E03744}" srcOrd="1" destOrd="0" presId="urn:microsoft.com/office/officeart/2008/layout/LinedList"/>
    <dgm:cxn modelId="{FD5DAE63-8333-480D-8101-E1E2C1A95865}" type="presParOf" srcId="{E69A3B29-A3F7-48E2-AF35-ACFE59E03744}" destId="{4111259E-7FC5-4704-B815-6A8775013477}" srcOrd="0" destOrd="0" presId="urn:microsoft.com/office/officeart/2008/layout/LinedList"/>
    <dgm:cxn modelId="{7157D66A-96E9-43E9-851F-A12E9ED3DE56}" type="presParOf" srcId="{E69A3B29-A3F7-48E2-AF35-ACFE59E03744}" destId="{7991D10B-9FA3-4934-854C-016F470A57EB}" srcOrd="1" destOrd="0" presId="urn:microsoft.com/office/officeart/2008/layout/LinedList"/>
    <dgm:cxn modelId="{28D42F45-082F-4611-902F-EFB358D656C7}" type="presParOf" srcId="{E69A3B29-A3F7-48E2-AF35-ACFE59E03744}" destId="{C6888D32-B7CF-44F1-8BAA-76DB545DD7EA}" srcOrd="2" destOrd="0" presId="urn:microsoft.com/office/officeart/2008/layout/LinedList"/>
    <dgm:cxn modelId="{E208D7B1-0599-413B-AF7B-B741207828F6}" type="presParOf" srcId="{15352ED0-BBCC-4064-8194-5E98C0C1EA93}" destId="{92D27BA1-3A4C-4032-815D-9CBC20E7245A}" srcOrd="2" destOrd="0" presId="urn:microsoft.com/office/officeart/2008/layout/LinedList"/>
    <dgm:cxn modelId="{C5893258-9D1F-467F-9BB8-76E6D4296F46}" type="presParOf" srcId="{15352ED0-BBCC-4064-8194-5E98C0C1EA93}" destId="{9AF44D88-2480-4DF0-9AFA-F221E5F2AC8A}" srcOrd="3" destOrd="0" presId="urn:microsoft.com/office/officeart/2008/layout/LinedList"/>
    <dgm:cxn modelId="{F179BBE9-87AD-4D76-A95D-07F7A201AE34}" type="presParOf" srcId="{63649B83-9BEF-49D7-A6B6-FDE553C1AECD}" destId="{159CB9E6-6E92-4DD1-B61A-8D8916925F2A}" srcOrd="8" destOrd="0" presId="urn:microsoft.com/office/officeart/2008/layout/LinedList"/>
    <dgm:cxn modelId="{47A8C56F-3220-4FC9-96B3-E531A893A4C8}" type="presParOf" srcId="{63649B83-9BEF-49D7-A6B6-FDE553C1AECD}" destId="{EABDBAC6-04B5-4151-BC48-C67280FFFA1C}" srcOrd="9" destOrd="0" presId="urn:microsoft.com/office/officeart/2008/layout/LinedList"/>
    <dgm:cxn modelId="{B66690D4-FA0F-47C0-A95C-062EC0CD5832}" type="presParOf" srcId="{EABDBAC6-04B5-4151-BC48-C67280FFFA1C}" destId="{6297E0B2-2666-443B-84BC-FF08EB4BDCA5}" srcOrd="0" destOrd="0" presId="urn:microsoft.com/office/officeart/2008/layout/LinedList"/>
    <dgm:cxn modelId="{6CF413E5-CBAB-4D7F-81CE-806EB82B997C}" type="presParOf" srcId="{EABDBAC6-04B5-4151-BC48-C67280FFFA1C}" destId="{44AA5460-1DE7-449C-BA51-16105D833035}" srcOrd="1" destOrd="0" presId="urn:microsoft.com/office/officeart/2008/layout/LinedList"/>
    <dgm:cxn modelId="{7B8AAE3E-32AC-42EC-B436-EC750BF6525E}" type="presParOf" srcId="{44AA5460-1DE7-449C-BA51-16105D833035}" destId="{E1E91B72-52BA-4CD2-95BE-C6DA6D93C2AB}" srcOrd="0" destOrd="0" presId="urn:microsoft.com/office/officeart/2008/layout/LinedList"/>
    <dgm:cxn modelId="{34391CE9-B726-4F2D-9ECD-D31DE78A83AF}" type="presParOf" srcId="{44AA5460-1DE7-449C-BA51-16105D833035}" destId="{B2B2D3A5-D946-45BB-958F-EF6427B1F64C}" srcOrd="1" destOrd="0" presId="urn:microsoft.com/office/officeart/2008/layout/LinedList"/>
    <dgm:cxn modelId="{31ECEA3B-21B4-4C78-8146-2174713C6815}" type="presParOf" srcId="{B2B2D3A5-D946-45BB-958F-EF6427B1F64C}" destId="{794ABB49-D151-4096-A9DD-365F4A6646AB}" srcOrd="0" destOrd="0" presId="urn:microsoft.com/office/officeart/2008/layout/LinedList"/>
    <dgm:cxn modelId="{D2D73D20-E52D-41FC-ABF1-24688D06158E}" type="presParOf" srcId="{B2B2D3A5-D946-45BB-958F-EF6427B1F64C}" destId="{B023C0F3-1588-4417-89CA-F235603B9C51}" srcOrd="1" destOrd="0" presId="urn:microsoft.com/office/officeart/2008/layout/LinedList"/>
    <dgm:cxn modelId="{D5C562D8-C3C1-4FDC-B893-5BA68BEFD814}" type="presParOf" srcId="{B2B2D3A5-D946-45BB-958F-EF6427B1F64C}" destId="{FAE50BD4-A56F-4509-82B4-547E6DE2C6E7}" srcOrd="2" destOrd="0" presId="urn:microsoft.com/office/officeart/2008/layout/LinedList"/>
    <dgm:cxn modelId="{33A78FFC-A5FA-4D34-97A1-4A8A73E24C92}" type="presParOf" srcId="{44AA5460-1DE7-449C-BA51-16105D833035}" destId="{158C6D68-2C54-4C92-805F-3D5DC44A8118}" srcOrd="2" destOrd="0" presId="urn:microsoft.com/office/officeart/2008/layout/LinedList"/>
    <dgm:cxn modelId="{6B98EE71-D275-4C30-90C3-4AC7BCE095A9}" type="presParOf" srcId="{44AA5460-1DE7-449C-BA51-16105D833035}" destId="{EBE80D8A-C924-4F3B-8413-F09801D91623}" srcOrd="3" destOrd="0" presId="urn:microsoft.com/office/officeart/2008/layout/LinedList"/>
    <dgm:cxn modelId="{378D3597-B559-4318-9A66-9046B15DE4AD}" type="presParOf" srcId="{63649B83-9BEF-49D7-A6B6-FDE553C1AECD}" destId="{D68BC271-9AF0-4010-8B38-3563460BC524}" srcOrd="10" destOrd="0" presId="urn:microsoft.com/office/officeart/2008/layout/LinedList"/>
    <dgm:cxn modelId="{D159B7A9-8A8B-4637-8275-6BDE74C4FC09}" type="presParOf" srcId="{63649B83-9BEF-49D7-A6B6-FDE553C1AECD}" destId="{9C3CFEB3-1412-4F86-9377-76F7B5994CA0}" srcOrd="11" destOrd="0" presId="urn:microsoft.com/office/officeart/2008/layout/LinedList"/>
    <dgm:cxn modelId="{D75B2B31-C1B8-4A25-B94D-E6671B7F697A}" type="presParOf" srcId="{9C3CFEB3-1412-4F86-9377-76F7B5994CA0}" destId="{9AA62950-B9CE-499E-B132-9F1CEC70BDA5}" srcOrd="0" destOrd="0" presId="urn:microsoft.com/office/officeart/2008/layout/LinedList"/>
    <dgm:cxn modelId="{5FBE8004-B669-4098-80C4-5917C46C8216}" type="presParOf" srcId="{9C3CFEB3-1412-4F86-9377-76F7B5994CA0}" destId="{8600EE9E-F8D3-4AC3-B760-9B9FF931848D}" srcOrd="1" destOrd="0" presId="urn:microsoft.com/office/officeart/2008/layout/LinedList"/>
    <dgm:cxn modelId="{AFAB3405-D295-4C81-AFD0-AC0040D07089}" type="presParOf" srcId="{8600EE9E-F8D3-4AC3-B760-9B9FF931848D}" destId="{3BF97215-5A2F-488C-9225-1A8A68C30FDC}" srcOrd="0" destOrd="0" presId="urn:microsoft.com/office/officeart/2008/layout/LinedList"/>
    <dgm:cxn modelId="{6CC48A48-8634-40EE-AA45-F07AA88CFE5E}" type="presParOf" srcId="{8600EE9E-F8D3-4AC3-B760-9B9FF931848D}" destId="{5C39E78A-1087-4C15-80A7-5E367025BC07}" srcOrd="1" destOrd="0" presId="urn:microsoft.com/office/officeart/2008/layout/LinedList"/>
    <dgm:cxn modelId="{FB18CDE7-3CCF-4E82-AEDB-B1CE842EC3C2}" type="presParOf" srcId="{5C39E78A-1087-4C15-80A7-5E367025BC07}" destId="{31295D98-8D81-4A00-91DA-01B9B2A8E37E}" srcOrd="0" destOrd="0" presId="urn:microsoft.com/office/officeart/2008/layout/LinedList"/>
    <dgm:cxn modelId="{3FA72AA7-9F41-4169-8ED7-C93149B4D3C9}" type="presParOf" srcId="{5C39E78A-1087-4C15-80A7-5E367025BC07}" destId="{7E5871A3-FA34-463A-905C-F1018FD5A09C}" srcOrd="1" destOrd="0" presId="urn:microsoft.com/office/officeart/2008/layout/LinedList"/>
    <dgm:cxn modelId="{82AD344F-9E09-4997-B133-551C8EBBA915}" type="presParOf" srcId="{5C39E78A-1087-4C15-80A7-5E367025BC07}" destId="{2A8E08A3-6AC8-46CC-B683-711CC0B99190}" srcOrd="2" destOrd="0" presId="urn:microsoft.com/office/officeart/2008/layout/LinedList"/>
    <dgm:cxn modelId="{AE25A943-AA3A-4D3B-A0A9-4D8A2BB0E26F}" type="presParOf" srcId="{8600EE9E-F8D3-4AC3-B760-9B9FF931848D}" destId="{F546AA4D-48C8-49D2-A8D8-758992903F06}" srcOrd="2" destOrd="0" presId="urn:microsoft.com/office/officeart/2008/layout/LinedList"/>
    <dgm:cxn modelId="{85D1F6B3-8AA6-4B1E-83C0-FCCAD5695127}" type="presParOf" srcId="{8600EE9E-F8D3-4AC3-B760-9B9FF931848D}" destId="{5AB5D809-C03B-4FF3-9AED-B7C805507610}" srcOrd="3" destOrd="0" presId="urn:microsoft.com/office/officeart/2008/layout/LinedList"/>
    <dgm:cxn modelId="{03BABC91-6F17-4B5B-909B-0F22870FF96D}" type="presParOf" srcId="{63649B83-9BEF-49D7-A6B6-FDE553C1AECD}" destId="{CB4EA66A-BD26-4207-B07A-FA2A3FD80568}" srcOrd="12" destOrd="0" presId="urn:microsoft.com/office/officeart/2008/layout/LinedList"/>
    <dgm:cxn modelId="{7CBAB039-8155-4AA3-9093-87EC1218CDF0}" type="presParOf" srcId="{63649B83-9BEF-49D7-A6B6-FDE553C1AECD}" destId="{72CB6601-8AFB-4B5B-A600-DBCD569212EE}" srcOrd="13" destOrd="0" presId="urn:microsoft.com/office/officeart/2008/layout/LinedList"/>
    <dgm:cxn modelId="{3A8A1505-0B2B-4208-A1B7-E46DE16A244B}" type="presParOf" srcId="{72CB6601-8AFB-4B5B-A600-DBCD569212EE}" destId="{09EA0961-F17B-4A88-AE40-9D9F7038D898}" srcOrd="0" destOrd="0" presId="urn:microsoft.com/office/officeart/2008/layout/LinedList"/>
    <dgm:cxn modelId="{C9622D5A-C697-4DFB-8D41-D40924B8F667}" type="presParOf" srcId="{72CB6601-8AFB-4B5B-A600-DBCD569212EE}" destId="{4D16AAE4-B837-4E43-B2D0-444861EB9C77}" srcOrd="1" destOrd="0" presId="urn:microsoft.com/office/officeart/2008/layout/LinedList"/>
    <dgm:cxn modelId="{97F2839A-898C-4C6F-B9E4-31E6713E8B3B}" type="presParOf" srcId="{4D16AAE4-B837-4E43-B2D0-444861EB9C77}" destId="{73FC483D-BF72-4954-A5D9-2106202E197A}" srcOrd="0" destOrd="0" presId="urn:microsoft.com/office/officeart/2008/layout/LinedList"/>
    <dgm:cxn modelId="{1087FF3E-92FC-4823-88CD-A0E8A56721B2}" type="presParOf" srcId="{4D16AAE4-B837-4E43-B2D0-444861EB9C77}" destId="{523054B0-A65D-4930-9EC1-52F5CF5AF0FE}" srcOrd="1" destOrd="0" presId="urn:microsoft.com/office/officeart/2008/layout/LinedList"/>
    <dgm:cxn modelId="{AF47C051-E7ED-4736-B1DC-257EB76E60FF}" type="presParOf" srcId="{523054B0-A65D-4930-9EC1-52F5CF5AF0FE}" destId="{851B8D9B-008E-42C4-9E4C-BFB99B077B95}" srcOrd="0" destOrd="0" presId="urn:microsoft.com/office/officeart/2008/layout/LinedList"/>
    <dgm:cxn modelId="{01C77FC3-22D8-4F62-BB3C-F101AFA3AB53}" type="presParOf" srcId="{523054B0-A65D-4930-9EC1-52F5CF5AF0FE}" destId="{447BE27B-7B01-4861-B77D-A4EF16F52182}" srcOrd="1" destOrd="0" presId="urn:microsoft.com/office/officeart/2008/layout/LinedList"/>
    <dgm:cxn modelId="{44D56618-7878-4EBD-A1B0-4200C98FA488}" type="presParOf" srcId="{523054B0-A65D-4930-9EC1-52F5CF5AF0FE}" destId="{B2B5C7DC-7DF1-46D7-B892-7C19BF4529A6}" srcOrd="2" destOrd="0" presId="urn:microsoft.com/office/officeart/2008/layout/LinedList"/>
    <dgm:cxn modelId="{7BC9B4E3-48BA-4886-A24D-E81C9DCFE201}" type="presParOf" srcId="{4D16AAE4-B837-4E43-B2D0-444861EB9C77}" destId="{92101C6F-0133-417E-84CA-E200564BCEAB}" srcOrd="2" destOrd="0" presId="urn:microsoft.com/office/officeart/2008/layout/LinedList"/>
    <dgm:cxn modelId="{3F6F436F-AD32-4604-8391-80269BD702C6}" type="presParOf" srcId="{4D16AAE4-B837-4E43-B2D0-444861EB9C77}" destId="{2B6E622E-6749-49A2-A297-73F31A9EE46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08085-D40F-4A6D-BEA1-88BD5C6F5699}">
      <dsp:nvSpPr>
        <dsp:cNvPr id="0" name=""/>
        <dsp:cNvSpPr/>
      </dsp:nvSpPr>
      <dsp:spPr>
        <a:xfrm>
          <a:off x="3349160" y="0"/>
          <a:ext cx="5023740" cy="30707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b="1" kern="1200" dirty="0" err="1">
              <a:solidFill>
                <a:schemeClr val="tx1"/>
              </a:solidFill>
            </a:rPr>
            <a:t>hasNext</a:t>
          </a:r>
          <a:r>
            <a:rPr lang="en-US" altLang="en-US" sz="2200" b="1" kern="1200" dirty="0">
              <a:solidFill>
                <a:schemeClr val="tx1"/>
              </a:solidFill>
            </a:rPr>
            <a:t>() </a:t>
          </a:r>
          <a:r>
            <a:rPr lang="en-US" altLang="en-US" sz="2200" kern="1200" dirty="0"/>
            <a:t>– </a:t>
          </a:r>
          <a:r>
            <a:rPr lang="en-US" altLang="en-US" sz="2200" kern="1200" dirty="0" err="1"/>
            <a:t>boolean</a:t>
          </a:r>
          <a:r>
            <a:rPr lang="en-US" altLang="en-US" sz="2200" kern="1200" dirty="0"/>
            <a:t> – returns true if another element exists in the list (in a forward direction)</a:t>
          </a:r>
          <a:endParaRPr lang="en-A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b="1" kern="1200" dirty="0">
              <a:solidFill>
                <a:schemeClr val="tx1"/>
              </a:solidFill>
            </a:rPr>
            <a:t>next() </a:t>
          </a:r>
          <a:r>
            <a:rPr lang="en-US" altLang="en-US" sz="2200" kern="1200" dirty="0"/>
            <a:t>– returns current element and moves to the next element in the list</a:t>
          </a:r>
          <a:endParaRPr lang="en-AU" sz="2200" kern="1200" dirty="0"/>
        </a:p>
      </dsp:txBody>
      <dsp:txXfrm>
        <a:off x="3349160" y="383843"/>
        <a:ext cx="3872210" cy="2303060"/>
      </dsp:txXfrm>
    </dsp:sp>
    <dsp:sp modelId="{C411BC0F-5F62-4D50-8A99-5B38171D976C}">
      <dsp:nvSpPr>
        <dsp:cNvPr id="0" name=""/>
        <dsp:cNvSpPr/>
      </dsp:nvSpPr>
      <dsp:spPr>
        <a:xfrm>
          <a:off x="0" y="0"/>
          <a:ext cx="3349160" cy="3070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700" kern="1200" dirty="0"/>
            <a:t>Iterator methods</a:t>
          </a:r>
        </a:p>
      </dsp:txBody>
      <dsp:txXfrm>
        <a:off x="149901" y="149901"/>
        <a:ext cx="3049358" cy="2770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ED8CB-3E3B-43B4-814D-B8501DB31FA0}">
      <dsp:nvSpPr>
        <dsp:cNvPr id="0" name=""/>
        <dsp:cNvSpPr/>
      </dsp:nvSpPr>
      <dsp:spPr>
        <a:xfrm>
          <a:off x="0" y="779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72473-5C5B-4B0D-93C3-EC06A34B2BFC}">
      <dsp:nvSpPr>
        <dsp:cNvPr id="0" name=""/>
        <dsp:cNvSpPr/>
      </dsp:nvSpPr>
      <dsp:spPr>
        <a:xfrm>
          <a:off x="0" y="779"/>
          <a:ext cx="1291409" cy="542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add(Object O)</a:t>
          </a:r>
        </a:p>
      </dsp:txBody>
      <dsp:txXfrm>
        <a:off x="0" y="779"/>
        <a:ext cx="1291409" cy="542852"/>
      </dsp:txXfrm>
    </dsp:sp>
    <dsp:sp modelId="{B81A69FA-8DC0-4AF5-A81F-29760BE3A85D}">
      <dsp:nvSpPr>
        <dsp:cNvPr id="0" name=""/>
        <dsp:cNvSpPr/>
      </dsp:nvSpPr>
      <dsp:spPr>
        <a:xfrm>
          <a:off x="1381420" y="27136"/>
          <a:ext cx="4710588" cy="52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inserts element into the list</a:t>
          </a:r>
          <a:endParaRPr lang="en-AU" sz="1400" kern="1200" dirty="0"/>
        </a:p>
      </dsp:txBody>
      <dsp:txXfrm>
        <a:off x="1381420" y="27136"/>
        <a:ext cx="4710588" cy="527148"/>
      </dsp:txXfrm>
    </dsp:sp>
    <dsp:sp modelId="{5CA784A6-3EAD-4E3D-AE79-B43B5EB97EF7}">
      <dsp:nvSpPr>
        <dsp:cNvPr id="0" name=""/>
        <dsp:cNvSpPr/>
      </dsp:nvSpPr>
      <dsp:spPr>
        <a:xfrm>
          <a:off x="1291409" y="554284"/>
          <a:ext cx="48005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CDA39-8550-4CAC-AAA0-1CA6E34BE407}">
      <dsp:nvSpPr>
        <dsp:cNvPr id="0" name=""/>
        <dsp:cNvSpPr/>
      </dsp:nvSpPr>
      <dsp:spPr>
        <a:xfrm>
          <a:off x="0" y="580642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C87ED-7602-49A0-BA68-A7534DBBA423}">
      <dsp:nvSpPr>
        <dsp:cNvPr id="0" name=""/>
        <dsp:cNvSpPr/>
      </dsp:nvSpPr>
      <dsp:spPr>
        <a:xfrm>
          <a:off x="0" y="580642"/>
          <a:ext cx="1240411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 err="1"/>
            <a:t>hasNext</a:t>
          </a:r>
          <a:r>
            <a:rPr lang="en-AU" sz="1500" kern="1200" dirty="0"/>
            <a:t>()</a:t>
          </a:r>
        </a:p>
      </dsp:txBody>
      <dsp:txXfrm>
        <a:off x="0" y="580642"/>
        <a:ext cx="1240411" cy="580429"/>
      </dsp:txXfrm>
    </dsp:sp>
    <dsp:sp modelId="{BC9D9058-254A-4294-A4F7-EB63ABC74B73}">
      <dsp:nvSpPr>
        <dsp:cNvPr id="0" name=""/>
        <dsp:cNvSpPr/>
      </dsp:nvSpPr>
      <dsp:spPr>
        <a:xfrm>
          <a:off x="1331404" y="606999"/>
          <a:ext cx="4761993" cy="52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checks if the next element exists</a:t>
          </a:r>
          <a:endParaRPr lang="en-AU" sz="1400" kern="1200" dirty="0"/>
        </a:p>
      </dsp:txBody>
      <dsp:txXfrm>
        <a:off x="1331404" y="606999"/>
        <a:ext cx="4761993" cy="527148"/>
      </dsp:txXfrm>
    </dsp:sp>
    <dsp:sp modelId="{114FA417-2F9B-4899-9370-42C4524B2969}">
      <dsp:nvSpPr>
        <dsp:cNvPr id="0" name=""/>
        <dsp:cNvSpPr/>
      </dsp:nvSpPr>
      <dsp:spPr>
        <a:xfrm>
          <a:off x="1240411" y="1134147"/>
          <a:ext cx="48529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1B39E-8D46-4657-B9BA-B6F10810A809}">
      <dsp:nvSpPr>
        <dsp:cNvPr id="0" name=""/>
        <dsp:cNvSpPr/>
      </dsp:nvSpPr>
      <dsp:spPr>
        <a:xfrm>
          <a:off x="0" y="1161072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9B08D-EEA8-4FEE-8BC8-FE133AF49942}">
      <dsp:nvSpPr>
        <dsp:cNvPr id="0" name=""/>
        <dsp:cNvSpPr/>
      </dsp:nvSpPr>
      <dsp:spPr>
        <a:xfrm>
          <a:off x="0" y="1161072"/>
          <a:ext cx="1218651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 err="1"/>
            <a:t>hasPrevious</a:t>
          </a:r>
          <a:r>
            <a:rPr lang="en-AU" sz="1500" kern="1200" dirty="0"/>
            <a:t>()</a:t>
          </a:r>
        </a:p>
      </dsp:txBody>
      <dsp:txXfrm>
        <a:off x="0" y="1161072"/>
        <a:ext cx="1218651" cy="580429"/>
      </dsp:txXfrm>
    </dsp:sp>
    <dsp:sp modelId="{9223854B-A901-47FA-9960-084FEDA7C61B}">
      <dsp:nvSpPr>
        <dsp:cNvPr id="0" name=""/>
        <dsp:cNvSpPr/>
      </dsp:nvSpPr>
      <dsp:spPr>
        <a:xfrm>
          <a:off x="1310091" y="1187429"/>
          <a:ext cx="4785360" cy="52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checks if the previous element exists</a:t>
          </a:r>
          <a:endParaRPr lang="en-AU" sz="1400" kern="1200" dirty="0"/>
        </a:p>
      </dsp:txBody>
      <dsp:txXfrm>
        <a:off x="1310091" y="1187429"/>
        <a:ext cx="4785360" cy="527148"/>
      </dsp:txXfrm>
    </dsp:sp>
    <dsp:sp modelId="{00D44B8B-8093-4AF1-BE50-B481B2E19882}">
      <dsp:nvSpPr>
        <dsp:cNvPr id="0" name=""/>
        <dsp:cNvSpPr/>
      </dsp:nvSpPr>
      <dsp:spPr>
        <a:xfrm>
          <a:off x="1218651" y="1714577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A1476-9BD0-4322-906C-A258F2C3202C}">
      <dsp:nvSpPr>
        <dsp:cNvPr id="0" name=""/>
        <dsp:cNvSpPr/>
      </dsp:nvSpPr>
      <dsp:spPr>
        <a:xfrm>
          <a:off x="0" y="1741501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51DAF-EC9F-4FD7-8662-EDAAFF758E51}">
      <dsp:nvSpPr>
        <dsp:cNvPr id="0" name=""/>
        <dsp:cNvSpPr/>
      </dsp:nvSpPr>
      <dsp:spPr>
        <a:xfrm>
          <a:off x="0" y="1741501"/>
          <a:ext cx="1194596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next()</a:t>
          </a:r>
        </a:p>
      </dsp:txBody>
      <dsp:txXfrm>
        <a:off x="0" y="1741501"/>
        <a:ext cx="1194596" cy="580429"/>
      </dsp:txXfrm>
    </dsp:sp>
    <dsp:sp modelId="{7991D10B-9FA3-4934-854C-016F470A57EB}">
      <dsp:nvSpPr>
        <dsp:cNvPr id="0" name=""/>
        <dsp:cNvSpPr/>
      </dsp:nvSpPr>
      <dsp:spPr>
        <a:xfrm>
          <a:off x="1286036" y="1767859"/>
          <a:ext cx="4785360" cy="52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returns the next element in the list</a:t>
          </a:r>
          <a:endParaRPr lang="en-AU" sz="1400" kern="1200" dirty="0"/>
        </a:p>
      </dsp:txBody>
      <dsp:txXfrm>
        <a:off x="1286036" y="1767859"/>
        <a:ext cx="4785360" cy="527148"/>
      </dsp:txXfrm>
    </dsp:sp>
    <dsp:sp modelId="{92D27BA1-3A4C-4032-815D-9CBC20E7245A}">
      <dsp:nvSpPr>
        <dsp:cNvPr id="0" name=""/>
        <dsp:cNvSpPr/>
      </dsp:nvSpPr>
      <dsp:spPr>
        <a:xfrm>
          <a:off x="1194596" y="2295007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CB9E6-6E92-4DD1-B61A-8D8916925F2A}">
      <dsp:nvSpPr>
        <dsp:cNvPr id="0" name=""/>
        <dsp:cNvSpPr/>
      </dsp:nvSpPr>
      <dsp:spPr>
        <a:xfrm>
          <a:off x="0" y="2321931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7E0B2-2666-443B-84BC-FF08EB4BDCA5}">
      <dsp:nvSpPr>
        <dsp:cNvPr id="0" name=""/>
        <dsp:cNvSpPr/>
      </dsp:nvSpPr>
      <dsp:spPr>
        <a:xfrm>
          <a:off x="0" y="2321931"/>
          <a:ext cx="1211750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previous()</a:t>
          </a:r>
        </a:p>
      </dsp:txBody>
      <dsp:txXfrm>
        <a:off x="0" y="2321931"/>
        <a:ext cx="1211750" cy="580429"/>
      </dsp:txXfrm>
    </dsp:sp>
    <dsp:sp modelId="{B023C0F3-1588-4417-89CA-F235603B9C51}">
      <dsp:nvSpPr>
        <dsp:cNvPr id="0" name=""/>
        <dsp:cNvSpPr/>
      </dsp:nvSpPr>
      <dsp:spPr>
        <a:xfrm>
          <a:off x="1303190" y="2348288"/>
          <a:ext cx="4785360" cy="52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returns the previous element in the list</a:t>
          </a:r>
          <a:endParaRPr lang="en-AU" sz="1400" kern="1200" dirty="0"/>
        </a:p>
      </dsp:txBody>
      <dsp:txXfrm>
        <a:off x="1303190" y="2348288"/>
        <a:ext cx="4785360" cy="527148"/>
      </dsp:txXfrm>
    </dsp:sp>
    <dsp:sp modelId="{158C6D68-2C54-4C92-805F-3D5DC44A8118}">
      <dsp:nvSpPr>
        <dsp:cNvPr id="0" name=""/>
        <dsp:cNvSpPr/>
      </dsp:nvSpPr>
      <dsp:spPr>
        <a:xfrm>
          <a:off x="1211750" y="2875436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BC271-9AF0-4010-8B38-3563460BC524}">
      <dsp:nvSpPr>
        <dsp:cNvPr id="0" name=""/>
        <dsp:cNvSpPr/>
      </dsp:nvSpPr>
      <dsp:spPr>
        <a:xfrm>
          <a:off x="0" y="2902361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62950-B9CE-499E-B132-9F1CEC70BDA5}">
      <dsp:nvSpPr>
        <dsp:cNvPr id="0" name=""/>
        <dsp:cNvSpPr/>
      </dsp:nvSpPr>
      <dsp:spPr>
        <a:xfrm>
          <a:off x="0" y="2902361"/>
          <a:ext cx="1228305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remove()</a:t>
          </a:r>
        </a:p>
      </dsp:txBody>
      <dsp:txXfrm>
        <a:off x="0" y="2902361"/>
        <a:ext cx="1228305" cy="580429"/>
      </dsp:txXfrm>
    </dsp:sp>
    <dsp:sp modelId="{7E5871A3-FA34-463A-905C-F1018FD5A09C}">
      <dsp:nvSpPr>
        <dsp:cNvPr id="0" name=""/>
        <dsp:cNvSpPr/>
      </dsp:nvSpPr>
      <dsp:spPr>
        <a:xfrm>
          <a:off x="1319566" y="2928718"/>
          <a:ext cx="4776013" cy="52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removes the last element returned using next() or previous()</a:t>
          </a:r>
          <a:endParaRPr lang="en-AU" sz="1400" kern="1200" dirty="0"/>
        </a:p>
      </dsp:txBody>
      <dsp:txXfrm>
        <a:off x="1319566" y="2928718"/>
        <a:ext cx="4776013" cy="527148"/>
      </dsp:txXfrm>
    </dsp:sp>
    <dsp:sp modelId="{F546AA4D-48C8-49D2-A8D8-758992903F06}">
      <dsp:nvSpPr>
        <dsp:cNvPr id="0" name=""/>
        <dsp:cNvSpPr/>
      </dsp:nvSpPr>
      <dsp:spPr>
        <a:xfrm>
          <a:off x="1228305" y="3455866"/>
          <a:ext cx="4867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EA66A-BD26-4207-B07A-FA2A3FD80568}">
      <dsp:nvSpPr>
        <dsp:cNvPr id="0" name=""/>
        <dsp:cNvSpPr/>
      </dsp:nvSpPr>
      <dsp:spPr>
        <a:xfrm>
          <a:off x="0" y="348279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A0961-F17B-4A88-AE40-9D9F7038D898}">
      <dsp:nvSpPr>
        <dsp:cNvPr id="0" name=""/>
        <dsp:cNvSpPr/>
      </dsp:nvSpPr>
      <dsp:spPr>
        <a:xfrm>
          <a:off x="0" y="3482790"/>
          <a:ext cx="1185440" cy="58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set(Object o)</a:t>
          </a:r>
        </a:p>
      </dsp:txBody>
      <dsp:txXfrm>
        <a:off x="0" y="3482790"/>
        <a:ext cx="1185440" cy="580429"/>
      </dsp:txXfrm>
    </dsp:sp>
    <dsp:sp modelId="{447BE27B-7B01-4861-B77D-A4EF16F52182}">
      <dsp:nvSpPr>
        <dsp:cNvPr id="0" name=""/>
        <dsp:cNvSpPr/>
      </dsp:nvSpPr>
      <dsp:spPr>
        <a:xfrm>
          <a:off x="1276880" y="3509148"/>
          <a:ext cx="4785360" cy="52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replaces the last element returned with the specified element</a:t>
          </a:r>
          <a:endParaRPr lang="en-AU" sz="1400" kern="1200" dirty="0"/>
        </a:p>
      </dsp:txBody>
      <dsp:txXfrm>
        <a:off x="1276880" y="3509148"/>
        <a:ext cx="4785360" cy="527148"/>
      </dsp:txXfrm>
    </dsp:sp>
    <dsp:sp modelId="{92101C6F-0133-417E-84CA-E200564BCEAB}">
      <dsp:nvSpPr>
        <dsp:cNvPr id="0" name=""/>
        <dsp:cNvSpPr/>
      </dsp:nvSpPr>
      <dsp:spPr>
        <a:xfrm>
          <a:off x="1185440" y="4036296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8C614-F8AF-4649-A591-B73BEFC3F4C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43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8866" y="3944203"/>
            <a:ext cx="5677468" cy="72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818866" y="1992573"/>
            <a:ext cx="5677468" cy="709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Enhanced for loop – for each loop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1282890"/>
            <a:ext cx="7977117" cy="5172501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In the previous programming subject, you used </a:t>
            </a:r>
            <a:r>
              <a:rPr lang="en-US" altLang="en-US" dirty="0">
                <a:solidFill>
                  <a:srgbClr val="FF0000"/>
                </a:solidFill>
              </a:rPr>
              <a:t>for</a:t>
            </a:r>
            <a:r>
              <a:rPr lang="en-US" altLang="en-US" dirty="0"/>
              <a:t> loops like this</a:t>
            </a:r>
          </a:p>
          <a:p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bg1"/>
                </a:solidFill>
              </a:rPr>
              <a:t>for(initialisation; exit condition; increment)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FF6600"/>
              </a:solidFill>
            </a:endParaRPr>
          </a:p>
          <a:p>
            <a:pPr lvl="2"/>
            <a:r>
              <a:rPr lang="en-US" altLang="en-US" dirty="0"/>
              <a:t>Semi colon separation</a:t>
            </a:r>
          </a:p>
          <a:p>
            <a:r>
              <a:rPr lang="en-US" altLang="en-US" dirty="0"/>
              <a:t>Java also allows for-each loops like this</a:t>
            </a:r>
          </a:p>
          <a:p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bg1"/>
                </a:solidFill>
              </a:rPr>
              <a:t>for (element : collection/array)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FF6600"/>
              </a:solidFill>
            </a:endParaRPr>
          </a:p>
          <a:p>
            <a:pPr lvl="2"/>
            <a:r>
              <a:rPr lang="en-US" altLang="en-US" dirty="0"/>
              <a:t>Colon separation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For-each loops should be used where possible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783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60060" y="2002517"/>
            <a:ext cx="6673755" cy="232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a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078173"/>
            <a:ext cx="8229600" cy="5261741"/>
          </a:xfrm>
        </p:spPr>
        <p:txBody>
          <a:bodyPr/>
          <a:lstStyle/>
          <a:p>
            <a:r>
              <a:rPr lang="en-AU" altLang="en-US" sz="2800" dirty="0" err="1"/>
              <a:t>Animals:noise</a:t>
            </a:r>
            <a:r>
              <a:rPr lang="en-AU" altLang="en-US" sz="2800" dirty="0"/>
              <a:t>() gets each element in the list and calls noise() on each element.</a:t>
            </a:r>
          </a:p>
          <a:p>
            <a:pPr lvl="1">
              <a:buNone/>
            </a:pPr>
            <a:r>
              <a:rPr lang="en-US" altLang="en-US" dirty="0">
                <a:solidFill>
                  <a:schemeClr val="hlink"/>
                </a:solidFill>
              </a:rPr>
              <a:t>      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ListIterator</a:t>
            </a:r>
            <a:r>
              <a:rPr lang="en-US" altLang="en-US" dirty="0">
                <a:solidFill>
                  <a:schemeClr val="bg1"/>
                </a:solidFill>
              </a:rPr>
              <a:t>&lt;Animal&gt; li = </a:t>
            </a:r>
            <a:r>
              <a:rPr lang="en-US" altLang="en-US" dirty="0" err="1">
                <a:solidFill>
                  <a:schemeClr val="bg1"/>
                </a:solidFill>
              </a:rPr>
              <a:t>animalList.listIterator</a:t>
            </a:r>
            <a:r>
              <a:rPr lang="en-US" altLang="en-US" dirty="0">
                <a:solidFill>
                  <a:schemeClr val="bg1"/>
                </a:solidFill>
              </a:rPr>
              <a:t>();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while (</a:t>
            </a:r>
            <a:r>
              <a:rPr lang="en-US" altLang="en-US" dirty="0" err="1">
                <a:solidFill>
                  <a:schemeClr val="bg1"/>
                </a:solidFill>
              </a:rPr>
              <a:t>li.hasNext</a:t>
            </a:r>
            <a:r>
              <a:rPr lang="en-US" altLang="en-US" dirty="0">
                <a:solidFill>
                  <a:schemeClr val="bg1"/>
                </a:solidFill>
              </a:rPr>
              <a:t>())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{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  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</a:t>
            </a:r>
            <a:r>
              <a:rPr lang="en-US" altLang="en-US" dirty="0" err="1">
                <a:solidFill>
                  <a:schemeClr val="bg1"/>
                </a:solidFill>
              </a:rPr>
              <a:t>li.next</a:t>
            </a:r>
            <a:r>
              <a:rPr lang="en-US" altLang="en-US" dirty="0">
                <a:solidFill>
                  <a:schemeClr val="bg1"/>
                </a:solidFill>
              </a:rPr>
              <a:t>().noise());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}</a:t>
            </a:r>
          </a:p>
          <a:p>
            <a:pPr lvl="1"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/>
              <a:t>Output:</a:t>
            </a:r>
            <a:endParaRPr lang="en-AU" altLang="en-US" dirty="0"/>
          </a:p>
          <a:p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370008"/>
              </p:ext>
            </p:extLst>
          </p:nvPr>
        </p:nvGraphicFramePr>
        <p:xfrm>
          <a:off x="2421967" y="4449023"/>
          <a:ext cx="4149940" cy="2013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1905266" imgH="923810" progId="PBrush">
                  <p:embed/>
                </p:oleObj>
              </mc:Choice>
              <mc:Fallback>
                <p:oleObj name="Bitmap Image" r:id="rId3" imgW="1905266" imgH="923810" progId="PBrush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967" y="4449023"/>
                        <a:ext cx="4149940" cy="2013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76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Revision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66898"/>
            <a:ext cx="8229600" cy="1299604"/>
          </a:xfrm>
        </p:spPr>
        <p:txBody>
          <a:bodyPr/>
          <a:lstStyle/>
          <a:p>
            <a:r>
              <a:rPr lang="en-AU" dirty="0">
                <a:solidFill>
                  <a:srgbClr val="0033CC"/>
                </a:solidFill>
              </a:rPr>
              <a:t>The output of </a:t>
            </a:r>
            <a:r>
              <a:rPr lang="en-AU" dirty="0" err="1">
                <a:solidFill>
                  <a:srgbClr val="0033CC"/>
                </a:solidFill>
              </a:rPr>
              <a:t>Animals:noise</a:t>
            </a:r>
            <a:r>
              <a:rPr lang="en-AU" dirty="0">
                <a:solidFill>
                  <a:srgbClr val="0033CC"/>
                </a:solidFill>
              </a:rPr>
              <a:t>()</a:t>
            </a:r>
          </a:p>
        </p:txBody>
      </p:sp>
      <p:pic>
        <p:nvPicPr>
          <p:cNvPr id="5" name="Picture 3" descr="animals_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3158" y="2209122"/>
            <a:ext cx="4862471" cy="2357389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66502"/>
            <a:ext cx="1467419" cy="1642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48" y="4778196"/>
            <a:ext cx="1743673" cy="1392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58984"/>
            <a:ext cx="1710591" cy="1630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0" y="4943605"/>
            <a:ext cx="1752219" cy="13492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9" y="2528732"/>
            <a:ext cx="1664616" cy="159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37732" y="2497540"/>
            <a:ext cx="5513696" cy="2511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For-each Loop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229600" cy="968883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You can use a for-each loop for an array of primitive values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634019"/>
            <a:ext cx="8113594" cy="3910612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en-US" dirty="0"/>
              <a:t> 	     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int</a:t>
            </a:r>
            <a:r>
              <a:rPr lang="en-US" altLang="en-US" dirty="0">
                <a:solidFill>
                  <a:schemeClr val="bg1"/>
                </a:solidFill>
              </a:rPr>
              <a:t>[] numbers = {1,2,3,4,5,6,7,8,9,10};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for (</a:t>
            </a:r>
            <a:r>
              <a:rPr lang="en-US" altLang="en-US" dirty="0" err="1">
                <a:solidFill>
                  <a:schemeClr val="bg1"/>
                </a:solidFill>
              </a:rPr>
              <a:t>int</a:t>
            </a:r>
            <a:r>
              <a:rPr lang="en-US" altLang="en-US" dirty="0">
                <a:solidFill>
                  <a:schemeClr val="bg1"/>
                </a:solidFill>
              </a:rPr>
              <a:t> item : numbers) 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{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  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("Count is: " + item);</a:t>
            </a:r>
          </a:p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}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6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7200" y="1719617"/>
            <a:ext cx="8229600" cy="3002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For-each Object Array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937982"/>
            <a:ext cx="8229600" cy="4401931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chemeClr val="bg1"/>
                </a:solidFill>
              </a:rPr>
              <a:t>Customer[] customers = {new Customer(”Peter”), 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					new Customer(“Bill”) };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for (Customer </a:t>
            </a:r>
            <a:r>
              <a:rPr lang="en-US" altLang="en-US" dirty="0" err="1">
                <a:solidFill>
                  <a:schemeClr val="bg1"/>
                </a:solidFill>
              </a:rPr>
              <a:t>customer</a:t>
            </a:r>
            <a:r>
              <a:rPr lang="en-US" altLang="en-US" dirty="0">
                <a:solidFill>
                  <a:schemeClr val="bg1"/>
                </a:solidFill>
              </a:rPr>
              <a:t> : customers) 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{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  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("Customer is: " + </a:t>
            </a:r>
            <a:r>
              <a:rPr lang="en-US" altLang="en-US" dirty="0" err="1">
                <a:solidFill>
                  <a:schemeClr val="bg1"/>
                </a:solidFill>
              </a:rPr>
              <a:t>customer.getName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066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2263" y="1692322"/>
            <a:ext cx="8120418" cy="438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For-each </a:t>
            </a:r>
            <a:r>
              <a:rPr lang="en-AU" dirty="0" err="1"/>
              <a:t>LinkedList</a:t>
            </a:r>
            <a:r>
              <a:rPr lang="en-AU" dirty="0"/>
              <a:t>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1828800"/>
            <a:ext cx="8509379" cy="446281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LinkedList</a:t>
            </a:r>
            <a:r>
              <a:rPr lang="en-US" altLang="en-US" dirty="0">
                <a:solidFill>
                  <a:schemeClr val="bg1"/>
                </a:solidFill>
              </a:rPr>
              <a:t>&lt;Customer&gt; customers = 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					new </a:t>
            </a:r>
            <a:r>
              <a:rPr lang="en-US" altLang="en-US" dirty="0" err="1">
                <a:solidFill>
                  <a:schemeClr val="bg1"/>
                </a:solidFill>
              </a:rPr>
              <a:t>LinkedList</a:t>
            </a:r>
            <a:r>
              <a:rPr lang="en-US" altLang="en-US" dirty="0">
                <a:solidFill>
                  <a:schemeClr val="bg1"/>
                </a:solidFill>
              </a:rPr>
              <a:t>&lt;Customer&gt;();</a:t>
            </a:r>
          </a:p>
          <a:p>
            <a:pPr lvl="1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customers.add</a:t>
            </a:r>
            <a:r>
              <a:rPr lang="en-US" altLang="en-US" dirty="0">
                <a:solidFill>
                  <a:schemeClr val="bg1"/>
                </a:solidFill>
              </a:rPr>
              <a:t>(new Customer(" Peter ")); </a:t>
            </a:r>
          </a:p>
          <a:p>
            <a:pPr lvl="1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customers.add</a:t>
            </a:r>
            <a:r>
              <a:rPr lang="en-US" altLang="en-US" dirty="0">
                <a:solidFill>
                  <a:schemeClr val="bg1"/>
                </a:solidFill>
              </a:rPr>
              <a:t>(new Customer(" Bill "));</a:t>
            </a:r>
          </a:p>
          <a:p>
            <a:pPr lvl="1"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for (Customer </a:t>
            </a:r>
            <a:r>
              <a:rPr lang="en-US" altLang="en-US" dirty="0" err="1">
                <a:solidFill>
                  <a:schemeClr val="bg1"/>
                </a:solidFill>
              </a:rPr>
              <a:t>customer</a:t>
            </a:r>
            <a:r>
              <a:rPr lang="en-US" altLang="en-US" dirty="0">
                <a:solidFill>
                  <a:schemeClr val="bg1"/>
                </a:solidFill>
              </a:rPr>
              <a:t> : customers) 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{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 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("Customer is: " + </a:t>
            </a:r>
            <a:r>
              <a:rPr lang="en-US" altLang="en-US" dirty="0" err="1">
                <a:solidFill>
                  <a:schemeClr val="bg1"/>
                </a:solidFill>
              </a:rPr>
              <a:t>customer.getName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96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29904" y="899582"/>
            <a:ext cx="8229600" cy="1299604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A list iterator (</a:t>
            </a:r>
            <a:r>
              <a:rPr lang="en-US" altLang="en-US" dirty="0" err="1">
                <a:solidFill>
                  <a:srgbClr val="0033CC"/>
                </a:solidFill>
              </a:rPr>
              <a:t>itr</a:t>
            </a:r>
            <a:r>
              <a:rPr lang="en-US" altLang="en-US" dirty="0">
                <a:solidFill>
                  <a:srgbClr val="0033CC"/>
                </a:solidFill>
              </a:rPr>
              <a:t> or </a:t>
            </a:r>
            <a:r>
              <a:rPr lang="en-US" altLang="en-US" dirty="0" err="1">
                <a:solidFill>
                  <a:srgbClr val="0033CC"/>
                </a:solidFill>
              </a:rPr>
              <a:t>litr</a:t>
            </a:r>
            <a:r>
              <a:rPr lang="en-US" altLang="en-US" dirty="0">
                <a:solidFill>
                  <a:srgbClr val="0033CC"/>
                </a:solidFill>
              </a:rPr>
              <a:t>) retrieves an element from the list</a:t>
            </a:r>
          </a:p>
          <a:p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7675642"/>
              </p:ext>
            </p:extLst>
          </p:nvPr>
        </p:nvGraphicFramePr>
        <p:xfrm>
          <a:off x="341195" y="1529805"/>
          <a:ext cx="8372901" cy="3070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904" y="4737753"/>
            <a:ext cx="80044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en-US" sz="2400" dirty="0"/>
              <a:t>A basic iterator returns an object as type Object – so the returned object must be </a:t>
            </a:r>
            <a:r>
              <a:rPr lang="en-US" altLang="en-US" sz="2400" dirty="0">
                <a:solidFill>
                  <a:srgbClr val="0033CC"/>
                </a:solidFill>
              </a:rPr>
              <a:t>cast</a:t>
            </a:r>
            <a:r>
              <a:rPr lang="en-US" altLang="en-US" sz="2400" dirty="0">
                <a:solidFill>
                  <a:srgbClr val="F26721"/>
                </a:solidFill>
              </a:rPr>
              <a:t> </a:t>
            </a:r>
          </a:p>
          <a:p>
            <a:pPr lvl="2"/>
            <a:r>
              <a:rPr lang="en-US" altLang="en-US" sz="2400" dirty="0">
                <a:solidFill>
                  <a:srgbClr val="0033CC"/>
                </a:solidFill>
              </a:rPr>
              <a:t>Or the elements in the </a:t>
            </a:r>
            <a:r>
              <a:rPr lang="en-US" altLang="en-US" sz="2400" dirty="0" err="1">
                <a:solidFill>
                  <a:srgbClr val="0033CC"/>
                </a:solidFill>
              </a:rPr>
              <a:t>ListIterator</a:t>
            </a:r>
            <a:r>
              <a:rPr lang="en-US" altLang="en-US" sz="2400" dirty="0">
                <a:solidFill>
                  <a:srgbClr val="0033CC"/>
                </a:solidFill>
              </a:rPr>
              <a:t> must have a type declared </a:t>
            </a:r>
            <a:r>
              <a:rPr lang="en-US" altLang="en-US" sz="2400" dirty="0" err="1">
                <a:solidFill>
                  <a:srgbClr val="0033CC"/>
                </a:solidFill>
              </a:rPr>
              <a:t>ie</a:t>
            </a:r>
            <a:r>
              <a:rPr lang="en-US" altLang="en-US" sz="2400" dirty="0">
                <a:solidFill>
                  <a:srgbClr val="0033CC"/>
                </a:solidFill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</a:rPr>
              <a:t>ListIterator</a:t>
            </a:r>
            <a:r>
              <a:rPr lang="en-US" altLang="en-US" sz="2400" dirty="0">
                <a:solidFill>
                  <a:srgbClr val="0033CC"/>
                </a:solidFill>
              </a:rPr>
              <a:t> &lt;Rectangle&gt;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276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LinkedList</a:t>
            </a:r>
            <a:r>
              <a:rPr lang="en-AU" dirty="0"/>
              <a:t> Iterator Methods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85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23326" y="1746915"/>
            <a:ext cx="7765581" cy="21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Retrieving Elements Using an Iterator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60312"/>
            <a:ext cx="8345606" cy="4708476"/>
          </a:xfrm>
        </p:spPr>
        <p:txBody>
          <a:bodyPr/>
          <a:lstStyle/>
          <a:p>
            <a:pPr lvl="1"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AU" altLang="en-US" dirty="0" err="1">
                <a:solidFill>
                  <a:schemeClr val="bg1"/>
                </a:solidFill>
              </a:rPr>
              <a:t>ListIterator</a:t>
            </a:r>
            <a:r>
              <a:rPr lang="en-AU" altLang="en-US" dirty="0">
                <a:solidFill>
                  <a:schemeClr val="bg1"/>
                </a:solidFill>
              </a:rPr>
              <a:t>&lt;Rectangle&gt; li = </a:t>
            </a:r>
            <a:r>
              <a:rPr lang="en-AU" altLang="en-US" dirty="0" err="1">
                <a:solidFill>
                  <a:schemeClr val="bg1"/>
                </a:solidFill>
              </a:rPr>
              <a:t>rectangleList.listIterator</a:t>
            </a:r>
            <a:r>
              <a:rPr lang="en-AU" altLang="en-US" dirty="0">
                <a:solidFill>
                  <a:schemeClr val="bg1"/>
                </a:solidFill>
              </a:rPr>
              <a:t>();</a:t>
            </a:r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Rectangle rectangle1 = </a:t>
            </a:r>
            <a:r>
              <a:rPr lang="en-AU" altLang="en-US" dirty="0" err="1">
                <a:solidFill>
                  <a:schemeClr val="bg1"/>
                </a:solidFill>
              </a:rPr>
              <a:t>li.next</a:t>
            </a:r>
            <a:r>
              <a:rPr lang="en-AU" altLang="en-US" dirty="0">
                <a:solidFill>
                  <a:schemeClr val="bg1"/>
                </a:solidFill>
              </a:rPr>
              <a:t>(); //1st element in list</a:t>
            </a:r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Rectangle rectangle2 = </a:t>
            </a:r>
            <a:r>
              <a:rPr lang="en-AU" altLang="en-US" dirty="0" err="1">
                <a:solidFill>
                  <a:schemeClr val="bg1"/>
                </a:solidFill>
              </a:rPr>
              <a:t>li.next</a:t>
            </a:r>
            <a:r>
              <a:rPr lang="en-AU" altLang="en-US" dirty="0">
                <a:solidFill>
                  <a:schemeClr val="bg1"/>
                </a:solidFill>
              </a:rPr>
              <a:t>(); //2nd element in list</a:t>
            </a:r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Rectangle rectangle3 = </a:t>
            </a:r>
            <a:r>
              <a:rPr lang="en-AU" altLang="en-US" dirty="0" err="1">
                <a:solidFill>
                  <a:schemeClr val="bg1"/>
                </a:solidFill>
              </a:rPr>
              <a:t>li.next</a:t>
            </a:r>
            <a:r>
              <a:rPr lang="en-AU" altLang="en-US" dirty="0">
                <a:solidFill>
                  <a:schemeClr val="bg1"/>
                </a:solidFill>
              </a:rPr>
              <a:t>(); //3rd element in list</a:t>
            </a:r>
          </a:p>
          <a:p>
            <a:pPr lvl="1">
              <a:buNone/>
            </a:pPr>
            <a:endParaRPr lang="en-AU" altLang="en-US" dirty="0">
              <a:solidFill>
                <a:srgbClr val="F26721"/>
              </a:solidFill>
            </a:endParaRP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171950"/>
            <a:ext cx="2370446" cy="22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68991" y="1514900"/>
            <a:ext cx="7383439" cy="238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Iterating through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23690"/>
            <a:ext cx="8331958" cy="654985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We can use a while loop to iterate through elements in the list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0251" y="1514900"/>
            <a:ext cx="8386549" cy="5063320"/>
          </a:xfrm>
        </p:spPr>
        <p:txBody>
          <a:bodyPr>
            <a:normAutofit fontScale="40000" lnSpcReduction="20000"/>
          </a:bodyPr>
          <a:lstStyle/>
          <a:p>
            <a:pPr lvl="2">
              <a:buNone/>
            </a:pPr>
            <a:r>
              <a:rPr lang="en-US" altLang="en-US" sz="2900" dirty="0"/>
              <a:t> </a:t>
            </a:r>
            <a:r>
              <a:rPr lang="en-US" altLang="en-US" sz="5100" b="1" dirty="0" err="1">
                <a:solidFill>
                  <a:schemeClr val="bg1"/>
                </a:solidFill>
              </a:rPr>
              <a:t>ListIterator</a:t>
            </a:r>
            <a:r>
              <a:rPr lang="en-US" altLang="en-US" sz="5100" b="1" dirty="0">
                <a:solidFill>
                  <a:schemeClr val="bg1"/>
                </a:solidFill>
              </a:rPr>
              <a:t>&lt;Rectangle&gt; li = </a:t>
            </a:r>
            <a:r>
              <a:rPr lang="en-US" altLang="en-US" sz="5100" b="1" dirty="0" err="1">
                <a:solidFill>
                  <a:schemeClr val="bg1"/>
                </a:solidFill>
              </a:rPr>
              <a:t>rectangleList.listIterator</a:t>
            </a:r>
            <a:r>
              <a:rPr lang="en-US" altLang="en-US" sz="5100" b="1" dirty="0">
                <a:solidFill>
                  <a:schemeClr val="bg1"/>
                </a:solidFill>
              </a:rPr>
              <a:t>();</a:t>
            </a:r>
          </a:p>
          <a:p>
            <a:pPr lvl="1">
              <a:buNone/>
            </a:pPr>
            <a:r>
              <a:rPr lang="en-US" altLang="en-US" sz="5100" b="1" dirty="0">
                <a:solidFill>
                  <a:schemeClr val="bg1"/>
                </a:solidFill>
              </a:rPr>
              <a:t>        while (</a:t>
            </a:r>
            <a:r>
              <a:rPr lang="en-US" altLang="en-US" sz="5100" b="1" dirty="0" err="1">
                <a:solidFill>
                  <a:schemeClr val="bg1"/>
                </a:solidFill>
              </a:rPr>
              <a:t>li.hasNext</a:t>
            </a:r>
            <a:r>
              <a:rPr lang="en-US" altLang="en-US" sz="5100" b="1" dirty="0">
                <a:solidFill>
                  <a:schemeClr val="bg1"/>
                </a:solidFill>
              </a:rPr>
              <a:t>()) </a:t>
            </a:r>
          </a:p>
          <a:p>
            <a:pPr lvl="1">
              <a:buNone/>
            </a:pPr>
            <a:r>
              <a:rPr lang="en-US" altLang="en-US" sz="5100" b="1" dirty="0">
                <a:solidFill>
                  <a:schemeClr val="bg1"/>
                </a:solidFill>
              </a:rPr>
              <a:t>        {</a:t>
            </a:r>
          </a:p>
          <a:p>
            <a:pPr lvl="1">
              <a:buNone/>
            </a:pPr>
            <a:r>
              <a:rPr lang="en-US" altLang="en-US" sz="5100" b="1" dirty="0">
                <a:solidFill>
                  <a:schemeClr val="bg1"/>
                </a:solidFill>
              </a:rPr>
              <a:t>            Rectangle current = </a:t>
            </a:r>
            <a:r>
              <a:rPr lang="en-US" altLang="en-US" sz="5100" b="1" dirty="0" err="1">
                <a:solidFill>
                  <a:schemeClr val="bg1"/>
                </a:solidFill>
              </a:rPr>
              <a:t>li.next</a:t>
            </a:r>
            <a:r>
              <a:rPr lang="en-US" altLang="en-US" sz="5100" b="1" dirty="0">
                <a:solidFill>
                  <a:schemeClr val="bg1"/>
                </a:solidFill>
              </a:rPr>
              <a:t>();</a:t>
            </a:r>
          </a:p>
          <a:p>
            <a:pPr lvl="1">
              <a:buNone/>
            </a:pPr>
            <a:r>
              <a:rPr lang="en-US" altLang="en-US" sz="5100" b="1" dirty="0">
                <a:solidFill>
                  <a:schemeClr val="bg1"/>
                </a:solidFill>
              </a:rPr>
              <a:t>            </a:t>
            </a:r>
            <a:r>
              <a:rPr lang="en-US" altLang="en-US" sz="5100" b="1" dirty="0" err="1">
                <a:solidFill>
                  <a:schemeClr val="bg1"/>
                </a:solidFill>
              </a:rPr>
              <a:t>System.out.println</a:t>
            </a:r>
            <a:r>
              <a:rPr lang="en-US" altLang="en-US" sz="5100" b="1" dirty="0">
                <a:solidFill>
                  <a:schemeClr val="bg1"/>
                </a:solidFill>
              </a:rPr>
              <a:t>("Area is:" + </a:t>
            </a:r>
            <a:r>
              <a:rPr lang="en-US" altLang="en-US" sz="5100" b="1" dirty="0" err="1">
                <a:solidFill>
                  <a:schemeClr val="bg1"/>
                </a:solidFill>
              </a:rPr>
              <a:t>current.area</a:t>
            </a:r>
            <a:r>
              <a:rPr lang="en-US" altLang="en-US" sz="5100" b="1" dirty="0">
                <a:solidFill>
                  <a:schemeClr val="bg1"/>
                </a:solidFill>
              </a:rPr>
              <a:t>());</a:t>
            </a:r>
          </a:p>
          <a:p>
            <a:pPr lvl="1">
              <a:buNone/>
            </a:pPr>
            <a:r>
              <a:rPr lang="en-US" altLang="en-US" sz="5100" b="1" dirty="0">
                <a:solidFill>
                  <a:schemeClr val="bg1"/>
                </a:solidFill>
              </a:rPr>
              <a:t>            </a:t>
            </a:r>
            <a:r>
              <a:rPr lang="en-US" altLang="en-US" sz="5100" b="1" dirty="0" err="1">
                <a:solidFill>
                  <a:schemeClr val="bg1"/>
                </a:solidFill>
              </a:rPr>
              <a:t>System.out.println</a:t>
            </a:r>
            <a:r>
              <a:rPr lang="en-US" altLang="en-US" sz="5100" b="1" dirty="0">
                <a:solidFill>
                  <a:schemeClr val="bg1"/>
                </a:solidFill>
              </a:rPr>
              <a:t>("Perimeter is:" + </a:t>
            </a:r>
            <a:r>
              <a:rPr lang="en-US" altLang="en-US" sz="5100" b="1" dirty="0" err="1">
                <a:solidFill>
                  <a:schemeClr val="bg1"/>
                </a:solidFill>
              </a:rPr>
              <a:t>current.perimeter</a:t>
            </a:r>
            <a:r>
              <a:rPr lang="en-US" altLang="en-US" sz="5100" b="1" dirty="0">
                <a:solidFill>
                  <a:schemeClr val="bg1"/>
                </a:solidFill>
              </a:rPr>
              <a:t>());</a:t>
            </a:r>
          </a:p>
          <a:p>
            <a:pPr lvl="1">
              <a:buNone/>
            </a:pPr>
            <a:r>
              <a:rPr lang="en-US" altLang="en-US" sz="5100" b="1" dirty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5000" dirty="0"/>
          </a:p>
          <a:p>
            <a:pPr>
              <a:buNone/>
            </a:pPr>
            <a:r>
              <a:rPr lang="en-US" sz="5000" dirty="0"/>
              <a:t>Results:</a:t>
            </a:r>
          </a:p>
          <a:p>
            <a:pPr lvl="3">
              <a:buNone/>
            </a:pPr>
            <a:r>
              <a:rPr lang="en-US" altLang="en-US" sz="5000" dirty="0"/>
              <a:t>Area is:6.0 </a:t>
            </a:r>
            <a:r>
              <a:rPr lang="en-US" altLang="en-US" sz="5000" dirty="0">
                <a:solidFill>
                  <a:schemeClr val="tx2"/>
                </a:solidFill>
              </a:rPr>
              <a:t>– </a:t>
            </a:r>
            <a:r>
              <a:rPr lang="en-US" altLang="en-US" sz="5000" dirty="0">
                <a:solidFill>
                  <a:srgbClr val="0033CC"/>
                </a:solidFill>
              </a:rPr>
              <a:t>this is the first object</a:t>
            </a:r>
          </a:p>
          <a:p>
            <a:pPr lvl="3">
              <a:buNone/>
            </a:pPr>
            <a:r>
              <a:rPr lang="en-US" altLang="en-US" sz="5000" dirty="0"/>
              <a:t>Perimeter is:10.0 </a:t>
            </a:r>
          </a:p>
          <a:p>
            <a:pPr lvl="3">
              <a:buNone/>
            </a:pPr>
            <a:r>
              <a:rPr lang="en-US" altLang="en-US" sz="5000" dirty="0"/>
              <a:t>Area is:12.0 </a:t>
            </a:r>
            <a:r>
              <a:rPr lang="en-US" altLang="en-US" sz="5000" dirty="0">
                <a:solidFill>
                  <a:schemeClr val="tx2"/>
                </a:solidFill>
              </a:rPr>
              <a:t>– </a:t>
            </a:r>
            <a:r>
              <a:rPr lang="en-US" altLang="en-US" sz="5000" dirty="0">
                <a:solidFill>
                  <a:srgbClr val="0033CC"/>
                </a:solidFill>
              </a:rPr>
              <a:t>this is the second object</a:t>
            </a:r>
          </a:p>
          <a:p>
            <a:pPr lvl="3">
              <a:buNone/>
            </a:pPr>
            <a:r>
              <a:rPr lang="en-US" altLang="en-US" sz="5000" dirty="0"/>
              <a:t>Perimeter is:14.0</a:t>
            </a:r>
          </a:p>
          <a:p>
            <a:pPr lvl="3">
              <a:buNone/>
            </a:pPr>
            <a:r>
              <a:rPr lang="en-US" altLang="en-US" sz="5000" dirty="0"/>
              <a:t>Area is:20.0 </a:t>
            </a:r>
            <a:r>
              <a:rPr lang="en-US" altLang="en-US" sz="5000" dirty="0">
                <a:solidFill>
                  <a:schemeClr val="tx2"/>
                </a:solidFill>
              </a:rPr>
              <a:t>– </a:t>
            </a:r>
            <a:r>
              <a:rPr lang="en-US" altLang="en-US" sz="5000" dirty="0">
                <a:solidFill>
                  <a:srgbClr val="0033CC"/>
                </a:solidFill>
              </a:rPr>
              <a:t>this is the third object</a:t>
            </a:r>
          </a:p>
          <a:p>
            <a:pPr lvl="3">
              <a:buNone/>
            </a:pPr>
            <a:r>
              <a:rPr lang="en-US" altLang="en-US" sz="5000" dirty="0"/>
              <a:t>Perimeter is:18.0</a:t>
            </a:r>
          </a:p>
          <a:p>
            <a:pPr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9493" y="3603009"/>
            <a:ext cx="5909480" cy="2470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28407"/>
            <a:ext cx="8229600" cy="1299604"/>
          </a:xfrm>
        </p:spPr>
        <p:txBody>
          <a:bodyPr/>
          <a:lstStyle/>
          <a:p>
            <a:r>
              <a:rPr lang="en-AU" dirty="0">
                <a:solidFill>
                  <a:srgbClr val="0033CC"/>
                </a:solidFill>
              </a:rPr>
              <a:t>There are 5 elements in the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210937"/>
            <a:ext cx="8229600" cy="4128977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The </a:t>
            </a:r>
            <a:r>
              <a:rPr lang="en-AU" altLang="en-US" sz="2800" dirty="0" err="1"/>
              <a:t>animalList</a:t>
            </a:r>
            <a:r>
              <a:rPr lang="en-AU" altLang="en-US" sz="2800" dirty="0"/>
              <a:t> attribute is created and populated in the </a:t>
            </a:r>
            <a:r>
              <a:rPr lang="en-AU" altLang="en-US" sz="2800" dirty="0">
                <a:solidFill>
                  <a:srgbClr val="0033CC"/>
                </a:solidFill>
              </a:rPr>
              <a:t>Animals</a:t>
            </a:r>
            <a:r>
              <a:rPr lang="en-AU" altLang="en-US" sz="2800" dirty="0">
                <a:solidFill>
                  <a:srgbClr val="FF6600"/>
                </a:solidFill>
              </a:rPr>
              <a:t> </a:t>
            </a:r>
            <a:r>
              <a:rPr lang="en-AU" altLang="en-US" sz="2800" dirty="0"/>
              <a:t>default constructor</a:t>
            </a:r>
          </a:p>
          <a:p>
            <a:pPr marL="0" indent="0">
              <a:buNone/>
            </a:pPr>
            <a:endParaRPr lang="en-AU" altLang="en-US" sz="28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en-US" i="1" dirty="0"/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Cow("Clarabelle"));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Cow("Buttercup"));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Cow("Daisy"));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Cow("Meg"));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7840767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1101</TotalTime>
  <Words>697</Words>
  <Application>Microsoft Office PowerPoint</Application>
  <PresentationFormat>On-screen Show (4:3)</PresentationFormat>
  <Paragraphs>104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IT Lecture Slide Template  IT</vt:lpstr>
      <vt:lpstr>Bitmap Image</vt:lpstr>
      <vt:lpstr>Enhanced for loop – for each loop</vt:lpstr>
      <vt:lpstr>For-each Loop Example</vt:lpstr>
      <vt:lpstr>For-each Object Array Example</vt:lpstr>
      <vt:lpstr>For-each LinkedList Example</vt:lpstr>
      <vt:lpstr>List Iterator</vt:lpstr>
      <vt:lpstr>LinkedList Iterator Methods</vt:lpstr>
      <vt:lpstr>Retrieving Elements Using an Iterator</vt:lpstr>
      <vt:lpstr>Iterating through a List</vt:lpstr>
      <vt:lpstr>Example of a List</vt:lpstr>
      <vt:lpstr>Example of a List</vt:lpstr>
      <vt:lpstr>Week 5 Revision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109</cp:revision>
  <cp:lastPrinted>2016-11-17T05:35:18Z</cp:lastPrinted>
  <dcterms:created xsi:type="dcterms:W3CDTF">2016-11-22T06:39:16Z</dcterms:created>
  <dcterms:modified xsi:type="dcterms:W3CDTF">2022-02-13T22:51:50Z</dcterms:modified>
</cp:coreProperties>
</file>