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425" r:id="rId2"/>
    <p:sldId id="428" r:id="rId3"/>
    <p:sldId id="429" r:id="rId4"/>
    <p:sldId id="468" r:id="rId5"/>
    <p:sldId id="427" r:id="rId6"/>
    <p:sldId id="426" r:id="rId7"/>
    <p:sldId id="443" r:id="rId8"/>
    <p:sldId id="452" r:id="rId9"/>
    <p:sldId id="453" r:id="rId10"/>
    <p:sldId id="454" r:id="rId11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26721"/>
    <a:srgbClr val="FF6600"/>
    <a:srgbClr val="00B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9" autoAdjust="0"/>
  </p:normalViewPr>
  <p:slideViewPr>
    <p:cSldViewPr snapToGrid="0" snapToObjects="1">
      <p:cViewPr varScale="1">
        <p:scale>
          <a:sx n="82" d="100"/>
          <a:sy n="82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Quick" userId="37594dbb-0f3e-468d-aa8b-fcd105ec1e7b" providerId="ADAL" clId="{658B6B1D-3983-498A-9576-BBF09D0256B5}"/>
    <pc:docChg chg="delSld modSld">
      <pc:chgData name="Tracy Quick" userId="37594dbb-0f3e-468d-aa8b-fcd105ec1e7b" providerId="ADAL" clId="{658B6B1D-3983-498A-9576-BBF09D0256B5}" dt="2022-02-14T00:00:05.578" v="2" actId="1076"/>
      <pc:docMkLst>
        <pc:docMk/>
      </pc:docMkLst>
      <pc:sldChg chg="del">
        <pc:chgData name="Tracy Quick" userId="37594dbb-0f3e-468d-aa8b-fcd105ec1e7b" providerId="ADAL" clId="{658B6B1D-3983-498A-9576-BBF09D0256B5}" dt="2022-02-13T23:53:55.980" v="0" actId="2696"/>
        <pc:sldMkLst>
          <pc:docMk/>
          <pc:sldMk cId="2209256464" sldId="449"/>
        </pc:sldMkLst>
      </pc:sldChg>
      <pc:sldChg chg="modSp">
        <pc:chgData name="Tracy Quick" userId="37594dbb-0f3e-468d-aa8b-fcd105ec1e7b" providerId="ADAL" clId="{658B6B1D-3983-498A-9576-BBF09D0256B5}" dt="2022-02-14T00:00:05.578" v="2" actId="1076"/>
        <pc:sldMkLst>
          <pc:docMk/>
          <pc:sldMk cId="1176999363" sldId="452"/>
        </pc:sldMkLst>
        <pc:spChg chg="mod">
          <ac:chgData name="Tracy Quick" userId="37594dbb-0f3e-468d-aa8b-fcd105ec1e7b" providerId="ADAL" clId="{658B6B1D-3983-498A-9576-BBF09D0256B5}" dt="2022-02-14T00:00:05.578" v="2" actId="1076"/>
          <ac:spMkLst>
            <pc:docMk/>
            <pc:sldMk cId="1176999363" sldId="452"/>
            <ac:spMk id="4" creationId="{00000000-0000-0000-0000-000000000000}"/>
          </ac:spMkLst>
        </pc:spChg>
        <pc:picChg chg="mod">
          <ac:chgData name="Tracy Quick" userId="37594dbb-0f3e-468d-aa8b-fcd105ec1e7b" providerId="ADAL" clId="{658B6B1D-3983-498A-9576-BBF09D0256B5}" dt="2022-02-14T00:00:00.914" v="1" actId="14100"/>
          <ac:picMkLst>
            <pc:docMk/>
            <pc:sldMk cId="1176999363" sldId="452"/>
            <ac:picMk id="5" creationId="{00000000-0000-0000-0000-000000000000}"/>
          </ac:picMkLst>
        </pc:picChg>
      </pc:sldChg>
    </pc:docChg>
  </pc:docChgLst>
  <pc:docChgLst>
    <pc:chgData name="Tracy Quick" userId="37594dbb-0f3e-468d-aa8b-fcd105ec1e7b" providerId="ADAL" clId="{DD450BC0-B9A5-47BF-A80F-ACF8BFE25E00}"/>
    <pc:docChg chg="undo delSld modSld">
      <pc:chgData name="Tracy Quick" userId="37594dbb-0f3e-468d-aa8b-fcd105ec1e7b" providerId="ADAL" clId="{DD450BC0-B9A5-47BF-A80F-ACF8BFE25E00}" dt="2021-12-15T05:16:13.972" v="26" actId="207"/>
      <pc:docMkLst>
        <pc:docMk/>
      </pc:docMkLst>
      <pc:sldChg chg="modSp">
        <pc:chgData name="Tracy Quick" userId="37594dbb-0f3e-468d-aa8b-fcd105ec1e7b" providerId="ADAL" clId="{DD450BC0-B9A5-47BF-A80F-ACF8BFE25E00}" dt="2021-12-15T05:14:57.691" v="6" actId="207"/>
        <pc:sldMkLst>
          <pc:docMk/>
          <pc:sldMk cId="3027293101" sldId="425"/>
        </pc:sldMkLst>
        <pc:spChg chg="mod">
          <ac:chgData name="Tracy Quick" userId="37594dbb-0f3e-468d-aa8b-fcd105ec1e7b" providerId="ADAL" clId="{DD450BC0-B9A5-47BF-A80F-ACF8BFE25E00}" dt="2021-12-15T05:14:55.634" v="5" actId="207"/>
          <ac:spMkLst>
            <pc:docMk/>
            <pc:sldMk cId="3027293101" sldId="425"/>
            <ac:spMk id="3" creationId="{00000000-0000-0000-0000-000000000000}"/>
          </ac:spMkLst>
        </pc:spChg>
        <pc:spChg chg="mod">
          <ac:chgData name="Tracy Quick" userId="37594dbb-0f3e-468d-aa8b-fcd105ec1e7b" providerId="ADAL" clId="{DD450BC0-B9A5-47BF-A80F-ACF8BFE25E00}" dt="2021-12-15T05:14:57.691" v="6" actId="207"/>
          <ac:spMkLst>
            <pc:docMk/>
            <pc:sldMk cId="3027293101" sldId="425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D450BC0-B9A5-47BF-A80F-ACF8BFE25E00}" dt="2021-12-15T05:15:42.247" v="20" actId="207"/>
        <pc:sldMkLst>
          <pc:docMk/>
          <pc:sldMk cId="1305704368" sldId="427"/>
        </pc:sldMkLst>
        <pc:spChg chg="mod">
          <ac:chgData name="Tracy Quick" userId="37594dbb-0f3e-468d-aa8b-fcd105ec1e7b" providerId="ADAL" clId="{DD450BC0-B9A5-47BF-A80F-ACF8BFE25E00}" dt="2021-12-15T05:15:34.909" v="17" actId="207"/>
          <ac:spMkLst>
            <pc:docMk/>
            <pc:sldMk cId="1305704368" sldId="427"/>
            <ac:spMk id="3" creationId="{00000000-0000-0000-0000-000000000000}"/>
          </ac:spMkLst>
        </pc:spChg>
        <pc:spChg chg="mod">
          <ac:chgData name="Tracy Quick" userId="37594dbb-0f3e-468d-aa8b-fcd105ec1e7b" providerId="ADAL" clId="{DD450BC0-B9A5-47BF-A80F-ACF8BFE25E00}" dt="2021-12-15T05:15:42.247" v="20" actId="207"/>
          <ac:spMkLst>
            <pc:docMk/>
            <pc:sldMk cId="1305704368" sldId="427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D450BC0-B9A5-47BF-A80F-ACF8BFE25E00}" dt="2021-12-15T05:15:14.452" v="10" actId="207"/>
        <pc:sldMkLst>
          <pc:docMk/>
          <pc:sldMk cId="3568834780" sldId="428"/>
        </pc:sldMkLst>
        <pc:spChg chg="mod">
          <ac:chgData name="Tracy Quick" userId="37594dbb-0f3e-468d-aa8b-fcd105ec1e7b" providerId="ADAL" clId="{DD450BC0-B9A5-47BF-A80F-ACF8BFE25E00}" dt="2021-12-15T05:15:06.994" v="7" actId="207"/>
          <ac:spMkLst>
            <pc:docMk/>
            <pc:sldMk cId="3568834780" sldId="428"/>
            <ac:spMk id="3" creationId="{00000000-0000-0000-0000-000000000000}"/>
          </ac:spMkLst>
        </pc:spChg>
        <pc:spChg chg="mod">
          <ac:chgData name="Tracy Quick" userId="37594dbb-0f3e-468d-aa8b-fcd105ec1e7b" providerId="ADAL" clId="{DD450BC0-B9A5-47BF-A80F-ACF8BFE25E00}" dt="2021-12-15T05:15:14.452" v="10" actId="207"/>
          <ac:spMkLst>
            <pc:docMk/>
            <pc:sldMk cId="3568834780" sldId="428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D450BC0-B9A5-47BF-A80F-ACF8BFE25E00}" dt="2021-12-15T05:15:26.118" v="14" actId="207"/>
        <pc:sldMkLst>
          <pc:docMk/>
          <pc:sldMk cId="2256283776" sldId="429"/>
        </pc:sldMkLst>
        <pc:spChg chg="mod">
          <ac:chgData name="Tracy Quick" userId="37594dbb-0f3e-468d-aa8b-fcd105ec1e7b" providerId="ADAL" clId="{DD450BC0-B9A5-47BF-A80F-ACF8BFE25E00}" dt="2021-12-15T05:15:19.251" v="11" actId="207"/>
          <ac:spMkLst>
            <pc:docMk/>
            <pc:sldMk cId="2256283776" sldId="429"/>
            <ac:spMk id="3" creationId="{00000000-0000-0000-0000-000000000000}"/>
          </ac:spMkLst>
        </pc:spChg>
        <pc:spChg chg="mod">
          <ac:chgData name="Tracy Quick" userId="37594dbb-0f3e-468d-aa8b-fcd105ec1e7b" providerId="ADAL" clId="{DD450BC0-B9A5-47BF-A80F-ACF8BFE25E00}" dt="2021-12-15T05:15:26.118" v="14" actId="207"/>
          <ac:spMkLst>
            <pc:docMk/>
            <pc:sldMk cId="2256283776" sldId="429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D450BC0-B9A5-47BF-A80F-ACF8BFE25E00}" dt="2021-12-15T05:15:54.983" v="22" actId="207"/>
        <pc:sldMkLst>
          <pc:docMk/>
          <pc:sldMk cId="4091232563" sldId="443"/>
        </pc:sldMkLst>
        <pc:spChg chg="mod">
          <ac:chgData name="Tracy Quick" userId="37594dbb-0f3e-468d-aa8b-fcd105ec1e7b" providerId="ADAL" clId="{DD450BC0-B9A5-47BF-A80F-ACF8BFE25E00}" dt="2021-12-15T05:15:50.506" v="21" actId="207"/>
          <ac:spMkLst>
            <pc:docMk/>
            <pc:sldMk cId="4091232563" sldId="443"/>
            <ac:spMk id="3" creationId="{00000000-0000-0000-0000-000000000000}"/>
          </ac:spMkLst>
        </pc:spChg>
        <pc:graphicFrameChg chg="mod">
          <ac:chgData name="Tracy Quick" userId="37594dbb-0f3e-468d-aa8b-fcd105ec1e7b" providerId="ADAL" clId="{DD450BC0-B9A5-47BF-A80F-ACF8BFE25E00}" dt="2021-12-15T05:15:54.983" v="22" actId="207"/>
          <ac:graphicFrameMkLst>
            <pc:docMk/>
            <pc:sldMk cId="4091232563" sldId="443"/>
            <ac:graphicFrameMk id="5" creationId="{00000000-0000-0000-0000-000000000000}"/>
          </ac:graphicFrameMkLst>
        </pc:graphicFrameChg>
      </pc:sldChg>
      <pc:sldChg chg="modSp">
        <pc:chgData name="Tracy Quick" userId="37594dbb-0f3e-468d-aa8b-fcd105ec1e7b" providerId="ADAL" clId="{DD450BC0-B9A5-47BF-A80F-ACF8BFE25E00}" dt="2021-12-15T05:16:05.134" v="24" actId="207"/>
        <pc:sldMkLst>
          <pc:docMk/>
          <pc:sldMk cId="1176999363" sldId="452"/>
        </pc:sldMkLst>
        <pc:spChg chg="mod">
          <ac:chgData name="Tracy Quick" userId="37594dbb-0f3e-468d-aa8b-fcd105ec1e7b" providerId="ADAL" clId="{DD450BC0-B9A5-47BF-A80F-ACF8BFE25E00}" dt="2021-12-15T05:16:02.433" v="23" actId="207"/>
          <ac:spMkLst>
            <pc:docMk/>
            <pc:sldMk cId="1176999363" sldId="452"/>
            <ac:spMk id="3" creationId="{00000000-0000-0000-0000-000000000000}"/>
          </ac:spMkLst>
        </pc:spChg>
        <pc:spChg chg="mod">
          <ac:chgData name="Tracy Quick" userId="37594dbb-0f3e-468d-aa8b-fcd105ec1e7b" providerId="ADAL" clId="{DD450BC0-B9A5-47BF-A80F-ACF8BFE25E00}" dt="2021-12-15T05:16:05.134" v="24" actId="207"/>
          <ac:spMkLst>
            <pc:docMk/>
            <pc:sldMk cId="1176999363" sldId="452"/>
            <ac:spMk id="4" creationId="{00000000-0000-0000-0000-000000000000}"/>
          </ac:spMkLst>
        </pc:spChg>
      </pc:sldChg>
      <pc:sldChg chg="modSp">
        <pc:chgData name="Tracy Quick" userId="37594dbb-0f3e-468d-aa8b-fcd105ec1e7b" providerId="ADAL" clId="{DD450BC0-B9A5-47BF-A80F-ACF8BFE25E00}" dt="2021-12-15T05:16:10.183" v="25" actId="207"/>
        <pc:sldMkLst>
          <pc:docMk/>
          <pc:sldMk cId="3325297799" sldId="453"/>
        </pc:sldMkLst>
        <pc:graphicFrameChg chg="mod">
          <ac:chgData name="Tracy Quick" userId="37594dbb-0f3e-468d-aa8b-fcd105ec1e7b" providerId="ADAL" clId="{DD450BC0-B9A5-47BF-A80F-ACF8BFE25E00}" dt="2021-12-15T05:16:10.183" v="25" actId="207"/>
          <ac:graphicFrameMkLst>
            <pc:docMk/>
            <pc:sldMk cId="3325297799" sldId="453"/>
            <ac:graphicFrameMk id="5" creationId="{00000000-0000-0000-0000-000000000000}"/>
          </ac:graphicFrameMkLst>
        </pc:graphicFrameChg>
      </pc:sldChg>
      <pc:sldChg chg="modSp">
        <pc:chgData name="Tracy Quick" userId="37594dbb-0f3e-468d-aa8b-fcd105ec1e7b" providerId="ADAL" clId="{DD450BC0-B9A5-47BF-A80F-ACF8BFE25E00}" dt="2021-12-15T05:16:13.972" v="26" actId="207"/>
        <pc:sldMkLst>
          <pc:docMk/>
          <pc:sldMk cId="2944901955" sldId="454"/>
        </pc:sldMkLst>
        <pc:spChg chg="mod">
          <ac:chgData name="Tracy Quick" userId="37594dbb-0f3e-468d-aa8b-fcd105ec1e7b" providerId="ADAL" clId="{DD450BC0-B9A5-47BF-A80F-ACF8BFE25E00}" dt="2021-12-15T05:16:13.972" v="26" actId="207"/>
          <ac:spMkLst>
            <pc:docMk/>
            <pc:sldMk cId="2944901955" sldId="454"/>
            <ac:spMk id="3" creationId="{00000000-0000-0000-0000-000000000000}"/>
          </ac:spMkLst>
        </pc:spChg>
      </pc:sldChg>
      <pc:sldChg chg="modSp">
        <pc:chgData name="Tracy Quick" userId="37594dbb-0f3e-468d-aa8b-fcd105ec1e7b" providerId="ADAL" clId="{DD450BC0-B9A5-47BF-A80F-ACF8BFE25E00}" dt="2021-12-15T05:15:31.188" v="16" actId="207"/>
        <pc:sldMkLst>
          <pc:docMk/>
          <pc:sldMk cId="3398361378" sldId="468"/>
        </pc:sldMkLst>
        <pc:spChg chg="mod">
          <ac:chgData name="Tracy Quick" userId="37594dbb-0f3e-468d-aa8b-fcd105ec1e7b" providerId="ADAL" clId="{DD450BC0-B9A5-47BF-A80F-ACF8BFE25E00}" dt="2021-12-15T05:15:31.188" v="16" actId="207"/>
          <ac:spMkLst>
            <pc:docMk/>
            <pc:sldMk cId="3398361378" sldId="468"/>
            <ac:spMk id="3" creationId="{00000000-0000-0000-0000-000000000000}"/>
          </ac:spMkLst>
        </pc:spChg>
        <pc:spChg chg="mod">
          <ac:chgData name="Tracy Quick" userId="37594dbb-0f3e-468d-aa8b-fcd105ec1e7b" providerId="ADAL" clId="{DD450BC0-B9A5-47BF-A80F-ACF8BFE25E00}" dt="2021-12-15T05:15:29.180" v="15" actId="207"/>
          <ac:spMkLst>
            <pc:docMk/>
            <pc:sldMk cId="3398361378" sldId="468"/>
            <ac:spMk id="4" creationId="{00000000-0000-0000-0000-000000000000}"/>
          </ac:spMkLst>
        </pc:spChg>
      </pc:sldChg>
      <pc:sldMasterChg chg="delSldLayout">
        <pc:chgData name="Tracy Quick" userId="37594dbb-0f3e-468d-aa8b-fcd105ec1e7b" providerId="ADAL" clId="{DD450BC0-B9A5-47BF-A80F-ACF8BFE25E00}" dt="2021-12-15T05:14:36.348" v="1" actId="2696"/>
        <pc:sldMasterMkLst>
          <pc:docMk/>
          <pc:sldMasterMk cId="116602916" sldId="2147483672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FFC7B-A957-421E-80CB-D113CBE4A36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FB1267C-884D-4D89-97C3-FBE2B9D5431C}">
      <dgm:prSet phldrT="[Text]" custT="1"/>
      <dgm:spPr/>
      <dgm:t>
        <a:bodyPr/>
        <a:lstStyle/>
        <a:p>
          <a:r>
            <a:rPr lang="en-US" altLang="en-US" sz="2400" b="1" dirty="0" err="1">
              <a:solidFill>
                <a:schemeClr val="bg1"/>
              </a:solidFill>
            </a:rPr>
            <a:t>IndexOutOfBoundsException</a:t>
          </a:r>
          <a:r>
            <a:rPr lang="en-US" altLang="en-US" sz="2300" dirty="0">
              <a:solidFill>
                <a:srgbClr val="FF6600"/>
              </a:solidFill>
            </a:rPr>
            <a:t> </a:t>
          </a:r>
          <a:endParaRPr lang="en-AU" sz="2300" dirty="0"/>
        </a:p>
      </dgm:t>
    </dgm:pt>
    <dgm:pt modelId="{DBEA93E1-174E-4F1C-9FE9-E9C89ABF29FB}" type="parTrans" cxnId="{842CA68B-5313-42E4-98E7-1B86FE9E210E}">
      <dgm:prSet/>
      <dgm:spPr/>
      <dgm:t>
        <a:bodyPr/>
        <a:lstStyle/>
        <a:p>
          <a:endParaRPr lang="en-AU"/>
        </a:p>
      </dgm:t>
    </dgm:pt>
    <dgm:pt modelId="{18926BBD-8B00-4656-A2B8-FF68D20E11A9}" type="sibTrans" cxnId="{842CA68B-5313-42E4-98E7-1B86FE9E210E}">
      <dgm:prSet/>
      <dgm:spPr/>
      <dgm:t>
        <a:bodyPr/>
        <a:lstStyle/>
        <a:p>
          <a:endParaRPr lang="en-AU"/>
        </a:p>
      </dgm:t>
    </dgm:pt>
    <dgm:pt modelId="{DF84C6F1-0814-409E-8909-BB0D3E762CE2}">
      <dgm:prSet phldrT="[Text]"/>
      <dgm:spPr/>
      <dgm:t>
        <a:bodyPr/>
        <a:lstStyle/>
        <a:p>
          <a:r>
            <a:rPr lang="en-US" altLang="en-US" dirty="0">
              <a:solidFill>
                <a:schemeClr val="tx2"/>
              </a:solidFill>
            </a:rPr>
            <a:t> </a:t>
          </a:r>
          <a:r>
            <a:rPr lang="en-US" altLang="en-US" dirty="0"/>
            <a:t>you are trying to reference an index that does not exist</a:t>
          </a:r>
          <a:endParaRPr lang="en-AU" dirty="0"/>
        </a:p>
      </dgm:t>
    </dgm:pt>
    <dgm:pt modelId="{1A166B4E-BD3A-4BF0-8A24-BA08A481EBEC}" type="parTrans" cxnId="{CFFA4C20-00AA-4FAD-8551-5F20F5FE80A2}">
      <dgm:prSet/>
      <dgm:spPr/>
      <dgm:t>
        <a:bodyPr/>
        <a:lstStyle/>
        <a:p>
          <a:endParaRPr lang="en-AU"/>
        </a:p>
      </dgm:t>
    </dgm:pt>
    <dgm:pt modelId="{67562DB0-688B-4823-B52A-1779A7B7DA20}" type="sibTrans" cxnId="{CFFA4C20-00AA-4FAD-8551-5F20F5FE80A2}">
      <dgm:prSet/>
      <dgm:spPr/>
      <dgm:t>
        <a:bodyPr/>
        <a:lstStyle/>
        <a:p>
          <a:endParaRPr lang="en-AU"/>
        </a:p>
      </dgm:t>
    </dgm:pt>
    <dgm:pt modelId="{061E33E6-CA54-44D4-804A-DA22F3A3A59E}">
      <dgm:prSet phldrT="[Text]" custT="1"/>
      <dgm:spPr/>
      <dgm:t>
        <a:bodyPr/>
        <a:lstStyle/>
        <a:p>
          <a:r>
            <a:rPr lang="en-US" altLang="en-US" sz="2400" b="1" dirty="0" err="1">
              <a:solidFill>
                <a:schemeClr val="bg1"/>
              </a:solidFill>
            </a:rPr>
            <a:t>NullPointerException</a:t>
          </a:r>
          <a:r>
            <a:rPr lang="en-US" altLang="en-US" sz="2300" dirty="0">
              <a:solidFill>
                <a:schemeClr val="tx2"/>
              </a:solidFill>
            </a:rPr>
            <a:t> </a:t>
          </a:r>
          <a:endParaRPr lang="en-AU" sz="2300" dirty="0"/>
        </a:p>
      </dgm:t>
    </dgm:pt>
    <dgm:pt modelId="{F8786177-6607-4066-9970-96E4C9736E8B}" type="parTrans" cxnId="{D48D6114-521D-44B4-BD34-5448F25E4152}">
      <dgm:prSet/>
      <dgm:spPr/>
      <dgm:t>
        <a:bodyPr/>
        <a:lstStyle/>
        <a:p>
          <a:endParaRPr lang="en-AU"/>
        </a:p>
      </dgm:t>
    </dgm:pt>
    <dgm:pt modelId="{262C342F-FB32-4AE2-BF9F-7FE54EA0FC2E}" type="sibTrans" cxnId="{D48D6114-521D-44B4-BD34-5448F25E4152}">
      <dgm:prSet/>
      <dgm:spPr/>
      <dgm:t>
        <a:bodyPr/>
        <a:lstStyle/>
        <a:p>
          <a:endParaRPr lang="en-AU"/>
        </a:p>
      </dgm:t>
    </dgm:pt>
    <dgm:pt modelId="{3FC60213-5386-473D-B599-5B0AE1B6D0D4}">
      <dgm:prSet phldrT="[Text]"/>
      <dgm:spPr/>
      <dgm:t>
        <a:bodyPr/>
        <a:lstStyle/>
        <a:p>
          <a:r>
            <a:rPr lang="en-US" altLang="en-US" dirty="0">
              <a:solidFill>
                <a:schemeClr val="tx2"/>
              </a:solidFill>
            </a:rPr>
            <a:t> </a:t>
          </a:r>
          <a:r>
            <a:rPr lang="en-US" altLang="en-US" dirty="0"/>
            <a:t>you are trying to call a method (or attribute) on an object that does not exist </a:t>
          </a:r>
          <a:r>
            <a:rPr lang="en-US" altLang="en-US" dirty="0" err="1"/>
            <a:t>ie</a:t>
          </a:r>
          <a:r>
            <a:rPr lang="en-US" altLang="en-US" dirty="0"/>
            <a:t> a </a:t>
          </a:r>
          <a:r>
            <a:rPr lang="en-US" altLang="en-US" dirty="0">
              <a:solidFill>
                <a:srgbClr val="FF0000"/>
              </a:solidFill>
            </a:rPr>
            <a:t>null</a:t>
          </a:r>
          <a:r>
            <a:rPr lang="en-US" altLang="en-US" dirty="0">
              <a:solidFill>
                <a:srgbClr val="FF6600"/>
              </a:solidFill>
            </a:rPr>
            <a:t> </a:t>
          </a:r>
          <a:r>
            <a:rPr lang="en-US" altLang="en-US" dirty="0"/>
            <a:t>object</a:t>
          </a:r>
          <a:endParaRPr lang="en-AU" dirty="0"/>
        </a:p>
      </dgm:t>
    </dgm:pt>
    <dgm:pt modelId="{2133FA31-7924-4A65-B329-26F00B2A1237}" type="parTrans" cxnId="{D387E470-1659-47CB-8DC8-73404E7FAD65}">
      <dgm:prSet/>
      <dgm:spPr/>
      <dgm:t>
        <a:bodyPr/>
        <a:lstStyle/>
        <a:p>
          <a:endParaRPr lang="en-AU"/>
        </a:p>
      </dgm:t>
    </dgm:pt>
    <dgm:pt modelId="{E1CAE0B4-5FBE-44C1-B849-2994AB1078F3}" type="sibTrans" cxnId="{D387E470-1659-47CB-8DC8-73404E7FAD65}">
      <dgm:prSet/>
      <dgm:spPr/>
      <dgm:t>
        <a:bodyPr/>
        <a:lstStyle/>
        <a:p>
          <a:endParaRPr lang="en-AU"/>
        </a:p>
      </dgm:t>
    </dgm:pt>
    <dgm:pt modelId="{CEE65181-BFB6-43DE-B546-FB0792FBB4C4}" type="pres">
      <dgm:prSet presAssocID="{DDFFFC7B-A957-421E-80CB-D113CBE4A360}" presName="Name0" presStyleCnt="0">
        <dgm:presLayoutVars>
          <dgm:dir/>
          <dgm:animLvl val="lvl"/>
          <dgm:resizeHandles/>
        </dgm:presLayoutVars>
      </dgm:prSet>
      <dgm:spPr/>
    </dgm:pt>
    <dgm:pt modelId="{B4F1C35A-C683-489B-B789-830D5F40C0A5}" type="pres">
      <dgm:prSet presAssocID="{CFB1267C-884D-4D89-97C3-FBE2B9D5431C}" presName="linNode" presStyleCnt="0"/>
      <dgm:spPr/>
    </dgm:pt>
    <dgm:pt modelId="{F5B59D4C-547A-4A45-9146-94C7BB4F2CEE}" type="pres">
      <dgm:prSet presAssocID="{CFB1267C-884D-4D89-97C3-FBE2B9D5431C}" presName="parentShp" presStyleLbl="node1" presStyleIdx="0" presStyleCnt="2" custScaleX="154467">
        <dgm:presLayoutVars>
          <dgm:bulletEnabled val="1"/>
        </dgm:presLayoutVars>
      </dgm:prSet>
      <dgm:spPr/>
    </dgm:pt>
    <dgm:pt modelId="{37585DA4-3991-4B1A-8638-2B87F9F93ADE}" type="pres">
      <dgm:prSet presAssocID="{CFB1267C-884D-4D89-97C3-FBE2B9D5431C}" presName="childShp" presStyleLbl="bgAccFollowNode1" presStyleIdx="0" presStyleCnt="2">
        <dgm:presLayoutVars>
          <dgm:bulletEnabled val="1"/>
        </dgm:presLayoutVars>
      </dgm:prSet>
      <dgm:spPr/>
    </dgm:pt>
    <dgm:pt modelId="{37962201-CE2B-4A8A-B329-630581A41823}" type="pres">
      <dgm:prSet presAssocID="{18926BBD-8B00-4656-A2B8-FF68D20E11A9}" presName="spacing" presStyleCnt="0"/>
      <dgm:spPr/>
    </dgm:pt>
    <dgm:pt modelId="{074F5257-2952-46D9-B763-445C425E0EAE}" type="pres">
      <dgm:prSet presAssocID="{061E33E6-CA54-44D4-804A-DA22F3A3A59E}" presName="linNode" presStyleCnt="0"/>
      <dgm:spPr/>
    </dgm:pt>
    <dgm:pt modelId="{A5198CB2-5ACD-424E-8ACF-7291EC8DC6E2}" type="pres">
      <dgm:prSet presAssocID="{061E33E6-CA54-44D4-804A-DA22F3A3A59E}" presName="parentShp" presStyleLbl="node1" presStyleIdx="1" presStyleCnt="2" custScaleX="151712">
        <dgm:presLayoutVars>
          <dgm:bulletEnabled val="1"/>
        </dgm:presLayoutVars>
      </dgm:prSet>
      <dgm:spPr/>
    </dgm:pt>
    <dgm:pt modelId="{6010E379-D630-4AD7-9F17-50BE4602813D}" type="pres">
      <dgm:prSet presAssocID="{061E33E6-CA54-44D4-804A-DA22F3A3A59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48D6114-521D-44B4-BD34-5448F25E4152}" srcId="{DDFFFC7B-A957-421E-80CB-D113CBE4A360}" destId="{061E33E6-CA54-44D4-804A-DA22F3A3A59E}" srcOrd="1" destOrd="0" parTransId="{F8786177-6607-4066-9970-96E4C9736E8B}" sibTransId="{262C342F-FB32-4AE2-BF9F-7FE54EA0FC2E}"/>
    <dgm:cxn modelId="{CFFA4C20-00AA-4FAD-8551-5F20F5FE80A2}" srcId="{CFB1267C-884D-4D89-97C3-FBE2B9D5431C}" destId="{DF84C6F1-0814-409E-8909-BB0D3E762CE2}" srcOrd="0" destOrd="0" parTransId="{1A166B4E-BD3A-4BF0-8A24-BA08A481EBEC}" sibTransId="{67562DB0-688B-4823-B52A-1779A7B7DA20}"/>
    <dgm:cxn modelId="{C1D4E14D-CFE1-4847-B9F6-F926AF72A43A}" type="presOf" srcId="{3FC60213-5386-473D-B599-5B0AE1B6D0D4}" destId="{6010E379-D630-4AD7-9F17-50BE4602813D}" srcOrd="0" destOrd="0" presId="urn:microsoft.com/office/officeart/2005/8/layout/vList6"/>
    <dgm:cxn modelId="{D387E470-1659-47CB-8DC8-73404E7FAD65}" srcId="{061E33E6-CA54-44D4-804A-DA22F3A3A59E}" destId="{3FC60213-5386-473D-B599-5B0AE1B6D0D4}" srcOrd="0" destOrd="0" parTransId="{2133FA31-7924-4A65-B329-26F00B2A1237}" sibTransId="{E1CAE0B4-5FBE-44C1-B849-2994AB1078F3}"/>
    <dgm:cxn modelId="{51831272-4D2A-4355-AD19-4E7FC2D26D60}" type="presOf" srcId="{061E33E6-CA54-44D4-804A-DA22F3A3A59E}" destId="{A5198CB2-5ACD-424E-8ACF-7291EC8DC6E2}" srcOrd="0" destOrd="0" presId="urn:microsoft.com/office/officeart/2005/8/layout/vList6"/>
    <dgm:cxn modelId="{842CA68B-5313-42E4-98E7-1B86FE9E210E}" srcId="{DDFFFC7B-A957-421E-80CB-D113CBE4A360}" destId="{CFB1267C-884D-4D89-97C3-FBE2B9D5431C}" srcOrd="0" destOrd="0" parTransId="{DBEA93E1-174E-4F1C-9FE9-E9C89ABF29FB}" sibTransId="{18926BBD-8B00-4656-A2B8-FF68D20E11A9}"/>
    <dgm:cxn modelId="{9F4DE1B3-CFDD-452C-A33F-FC64EE9A3CD2}" type="presOf" srcId="{CFB1267C-884D-4D89-97C3-FBE2B9D5431C}" destId="{F5B59D4C-547A-4A45-9146-94C7BB4F2CEE}" srcOrd="0" destOrd="0" presId="urn:microsoft.com/office/officeart/2005/8/layout/vList6"/>
    <dgm:cxn modelId="{CEFAD5BC-7D92-4517-AE34-BCC396F69E93}" type="presOf" srcId="{DDFFFC7B-A957-421E-80CB-D113CBE4A360}" destId="{CEE65181-BFB6-43DE-B546-FB0792FBB4C4}" srcOrd="0" destOrd="0" presId="urn:microsoft.com/office/officeart/2005/8/layout/vList6"/>
    <dgm:cxn modelId="{617436CF-6A86-4B46-B43B-7950AE3681E6}" type="presOf" srcId="{DF84C6F1-0814-409E-8909-BB0D3E762CE2}" destId="{37585DA4-3991-4B1A-8638-2B87F9F93ADE}" srcOrd="0" destOrd="0" presId="urn:microsoft.com/office/officeart/2005/8/layout/vList6"/>
    <dgm:cxn modelId="{7884097C-0F75-4B00-A880-5AA4145410C3}" type="presParOf" srcId="{CEE65181-BFB6-43DE-B546-FB0792FBB4C4}" destId="{B4F1C35A-C683-489B-B789-830D5F40C0A5}" srcOrd="0" destOrd="0" presId="urn:microsoft.com/office/officeart/2005/8/layout/vList6"/>
    <dgm:cxn modelId="{DB969141-58DC-4472-9E41-5FFAC365602A}" type="presParOf" srcId="{B4F1C35A-C683-489B-B789-830D5F40C0A5}" destId="{F5B59D4C-547A-4A45-9146-94C7BB4F2CEE}" srcOrd="0" destOrd="0" presId="urn:microsoft.com/office/officeart/2005/8/layout/vList6"/>
    <dgm:cxn modelId="{CD98C628-2452-4EC8-A51E-7AD7969A5DFF}" type="presParOf" srcId="{B4F1C35A-C683-489B-B789-830D5F40C0A5}" destId="{37585DA4-3991-4B1A-8638-2B87F9F93ADE}" srcOrd="1" destOrd="0" presId="urn:microsoft.com/office/officeart/2005/8/layout/vList6"/>
    <dgm:cxn modelId="{03294A72-51E8-4B60-B2D4-AC5300238E7C}" type="presParOf" srcId="{CEE65181-BFB6-43DE-B546-FB0792FBB4C4}" destId="{37962201-CE2B-4A8A-B329-630581A41823}" srcOrd="1" destOrd="0" presId="urn:microsoft.com/office/officeart/2005/8/layout/vList6"/>
    <dgm:cxn modelId="{15D79944-7E18-4640-AAD1-623E2789190C}" type="presParOf" srcId="{CEE65181-BFB6-43DE-B546-FB0792FBB4C4}" destId="{074F5257-2952-46D9-B763-445C425E0EAE}" srcOrd="2" destOrd="0" presId="urn:microsoft.com/office/officeart/2005/8/layout/vList6"/>
    <dgm:cxn modelId="{24BBAFB9-11DC-49CD-9D51-524F5CA7C323}" type="presParOf" srcId="{074F5257-2952-46D9-B763-445C425E0EAE}" destId="{A5198CB2-5ACD-424E-8ACF-7291EC8DC6E2}" srcOrd="0" destOrd="0" presId="urn:microsoft.com/office/officeart/2005/8/layout/vList6"/>
    <dgm:cxn modelId="{F4B3C705-612B-4581-8C30-AE61686D5178}" type="presParOf" srcId="{074F5257-2952-46D9-B763-445C425E0EAE}" destId="{6010E379-D630-4AD7-9F17-50BE4602813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4931D-96EC-4E58-B9C6-4D55B69456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A15E0E6-19A5-44E7-B8AB-8972B219AF6E}">
      <dgm:prSet phldrT="[Text]"/>
      <dgm:spPr/>
      <dgm:t>
        <a:bodyPr/>
        <a:lstStyle/>
        <a:p>
          <a:r>
            <a:rPr lang="en-AU" dirty="0"/>
            <a:t>Defensive programming</a:t>
          </a:r>
        </a:p>
      </dgm:t>
    </dgm:pt>
    <dgm:pt modelId="{B7DC276F-B2F9-465E-AEF4-EF7D1D3DBBEF}" type="parTrans" cxnId="{A8E791AF-E715-4A7C-A3A4-7C5D0C5055B2}">
      <dgm:prSet/>
      <dgm:spPr/>
      <dgm:t>
        <a:bodyPr/>
        <a:lstStyle/>
        <a:p>
          <a:endParaRPr lang="en-AU"/>
        </a:p>
      </dgm:t>
    </dgm:pt>
    <dgm:pt modelId="{1EED656E-78FB-474A-BEEC-49BBD964911F}" type="sibTrans" cxnId="{A8E791AF-E715-4A7C-A3A4-7C5D0C5055B2}">
      <dgm:prSet/>
      <dgm:spPr/>
      <dgm:t>
        <a:bodyPr/>
        <a:lstStyle/>
        <a:p>
          <a:endParaRPr lang="en-AU"/>
        </a:p>
      </dgm:t>
    </dgm:pt>
    <dgm:pt modelId="{B716F9AD-C91A-4915-BA0D-321E0D7B5B15}">
      <dgm:prSet phldrT="[Text]"/>
      <dgm:spPr/>
      <dgm:t>
        <a:bodyPr/>
        <a:lstStyle/>
        <a:p>
          <a:r>
            <a:rPr lang="en-US" altLang="en-US" dirty="0"/>
            <a:t>This is where a method checks its values (arguments &amp; variables) and tries to recover if values are wrong</a:t>
          </a:r>
          <a:endParaRPr lang="en-AU" dirty="0"/>
        </a:p>
      </dgm:t>
    </dgm:pt>
    <dgm:pt modelId="{D8860573-F196-465D-8544-ECBC2A9A365C}" type="parTrans" cxnId="{4EF6161C-CA30-4A3B-BA23-24E06EECD672}">
      <dgm:prSet/>
      <dgm:spPr/>
      <dgm:t>
        <a:bodyPr/>
        <a:lstStyle/>
        <a:p>
          <a:endParaRPr lang="en-AU"/>
        </a:p>
      </dgm:t>
    </dgm:pt>
    <dgm:pt modelId="{EBE55791-797B-41F3-A8CB-08548BA40811}" type="sibTrans" cxnId="{4EF6161C-CA30-4A3B-BA23-24E06EECD672}">
      <dgm:prSet/>
      <dgm:spPr/>
      <dgm:t>
        <a:bodyPr/>
        <a:lstStyle/>
        <a:p>
          <a:endParaRPr lang="en-AU"/>
        </a:p>
      </dgm:t>
    </dgm:pt>
    <dgm:pt modelId="{09ABEAA6-0906-4311-94AE-07D3FE235692}">
      <dgm:prSet phldrT="[Text]"/>
      <dgm:spPr/>
      <dgm:t>
        <a:bodyPr/>
        <a:lstStyle/>
        <a:p>
          <a:r>
            <a:rPr lang="en-AU" dirty="0"/>
            <a:t>Exceptions</a:t>
          </a:r>
        </a:p>
      </dgm:t>
    </dgm:pt>
    <dgm:pt modelId="{89A8253D-A5FA-41C1-BAE6-B478E67E3F23}" type="parTrans" cxnId="{799BF62C-E82B-4D12-B077-FDCCA16D8EB1}">
      <dgm:prSet/>
      <dgm:spPr/>
      <dgm:t>
        <a:bodyPr/>
        <a:lstStyle/>
        <a:p>
          <a:endParaRPr lang="en-AU"/>
        </a:p>
      </dgm:t>
    </dgm:pt>
    <dgm:pt modelId="{B7C31952-2DC7-49E8-8319-C56C03950E19}" type="sibTrans" cxnId="{799BF62C-E82B-4D12-B077-FDCCA16D8EB1}">
      <dgm:prSet/>
      <dgm:spPr/>
      <dgm:t>
        <a:bodyPr/>
        <a:lstStyle/>
        <a:p>
          <a:endParaRPr lang="en-AU"/>
        </a:p>
      </dgm:t>
    </dgm:pt>
    <dgm:pt modelId="{0C4236B5-D37C-41FC-B353-8087AC437B57}">
      <dgm:prSet phldrT="[Text]"/>
      <dgm:spPr/>
      <dgm:t>
        <a:bodyPr/>
        <a:lstStyle/>
        <a:p>
          <a:r>
            <a:rPr lang="en-US" altLang="en-US" dirty="0"/>
            <a:t>Only write exceptions if there is no other choice for example, writing to a file uses </a:t>
          </a:r>
          <a:r>
            <a:rPr lang="en-US" altLang="en-US" dirty="0" err="1"/>
            <a:t>IOException</a:t>
          </a:r>
          <a:endParaRPr lang="en-AU" dirty="0"/>
        </a:p>
      </dgm:t>
    </dgm:pt>
    <dgm:pt modelId="{D0061AA3-34EA-4BD2-9A7B-AC1E685FC532}" type="parTrans" cxnId="{4E4E8170-1569-4468-A0A2-E31F675B5C74}">
      <dgm:prSet/>
      <dgm:spPr/>
      <dgm:t>
        <a:bodyPr/>
        <a:lstStyle/>
        <a:p>
          <a:endParaRPr lang="en-AU"/>
        </a:p>
      </dgm:t>
    </dgm:pt>
    <dgm:pt modelId="{641A1F22-BA15-4F0E-9F17-2607FC8DCF10}" type="sibTrans" cxnId="{4E4E8170-1569-4468-A0A2-E31F675B5C74}">
      <dgm:prSet/>
      <dgm:spPr/>
      <dgm:t>
        <a:bodyPr/>
        <a:lstStyle/>
        <a:p>
          <a:endParaRPr lang="en-AU"/>
        </a:p>
      </dgm:t>
    </dgm:pt>
    <dgm:pt modelId="{312DC511-E20A-47E2-BDBC-6F45E880C788}">
      <dgm:prSet/>
      <dgm:spPr/>
      <dgm:t>
        <a:bodyPr/>
        <a:lstStyle/>
        <a:p>
          <a:r>
            <a:rPr lang="en-US" altLang="en-US" dirty="0">
              <a:solidFill>
                <a:srgbClr val="0033CC"/>
              </a:solidFill>
            </a:rPr>
            <a:t>Don’t fail and recover; don’t fail</a:t>
          </a:r>
        </a:p>
      </dgm:t>
    </dgm:pt>
    <dgm:pt modelId="{15C28835-C2C0-40AF-A1AA-A3A7F59D3BF7}" type="parTrans" cxnId="{D3848995-B141-4B5F-9F3C-9572A4925918}">
      <dgm:prSet/>
      <dgm:spPr/>
      <dgm:t>
        <a:bodyPr/>
        <a:lstStyle/>
        <a:p>
          <a:endParaRPr lang="en-AU"/>
        </a:p>
      </dgm:t>
    </dgm:pt>
    <dgm:pt modelId="{DA5755C9-2EB6-4879-BC0A-CF1D79C85594}" type="sibTrans" cxnId="{D3848995-B141-4B5F-9F3C-9572A4925918}">
      <dgm:prSet/>
      <dgm:spPr/>
      <dgm:t>
        <a:bodyPr/>
        <a:lstStyle/>
        <a:p>
          <a:endParaRPr lang="en-AU"/>
        </a:p>
      </dgm:t>
    </dgm:pt>
    <dgm:pt modelId="{C036C31B-A44E-4329-BCC5-4CA73918F070}">
      <dgm:prSet/>
      <dgm:spPr/>
      <dgm:t>
        <a:bodyPr/>
        <a:lstStyle/>
        <a:p>
          <a:r>
            <a:rPr lang="en-US" altLang="en-US" dirty="0"/>
            <a:t>Things shouldn’t just break down; The client should check all error cases and only call the supplier if everything is correct</a:t>
          </a:r>
        </a:p>
      </dgm:t>
    </dgm:pt>
    <dgm:pt modelId="{0F8C90C3-D039-409D-837B-F2A955CF00F3}" type="parTrans" cxnId="{51546CD4-BFC6-4FA3-AFBF-6824CA968C58}">
      <dgm:prSet/>
      <dgm:spPr/>
      <dgm:t>
        <a:bodyPr/>
        <a:lstStyle/>
        <a:p>
          <a:endParaRPr lang="en-AU"/>
        </a:p>
      </dgm:t>
    </dgm:pt>
    <dgm:pt modelId="{B3C1F2C3-6014-4C5F-B56E-2ECA29E517F5}" type="sibTrans" cxnId="{51546CD4-BFC6-4FA3-AFBF-6824CA968C58}">
      <dgm:prSet/>
      <dgm:spPr/>
      <dgm:t>
        <a:bodyPr/>
        <a:lstStyle/>
        <a:p>
          <a:endParaRPr lang="en-AU"/>
        </a:p>
      </dgm:t>
    </dgm:pt>
    <dgm:pt modelId="{81CA11EF-9A19-4F7D-A1DA-2ACFD17BDDE2}" type="pres">
      <dgm:prSet presAssocID="{9694931D-96EC-4E58-B9C6-4D55B69456D8}" presName="Name0" presStyleCnt="0">
        <dgm:presLayoutVars>
          <dgm:dir/>
          <dgm:animLvl val="lvl"/>
          <dgm:resizeHandles/>
        </dgm:presLayoutVars>
      </dgm:prSet>
      <dgm:spPr/>
    </dgm:pt>
    <dgm:pt modelId="{EAB11DD6-F589-48E3-94DC-7E676FCA74B2}" type="pres">
      <dgm:prSet presAssocID="{CA15E0E6-19A5-44E7-B8AB-8972B219AF6E}" presName="linNode" presStyleCnt="0"/>
      <dgm:spPr/>
    </dgm:pt>
    <dgm:pt modelId="{6F60689D-C76E-4966-802A-1ADF11B64594}" type="pres">
      <dgm:prSet presAssocID="{CA15E0E6-19A5-44E7-B8AB-8972B219AF6E}" presName="parentShp" presStyleLbl="node1" presStyleIdx="0" presStyleCnt="2">
        <dgm:presLayoutVars>
          <dgm:bulletEnabled val="1"/>
        </dgm:presLayoutVars>
      </dgm:prSet>
      <dgm:spPr/>
    </dgm:pt>
    <dgm:pt modelId="{A04555E0-FBFD-46DD-8858-EBF0D87CB65E}" type="pres">
      <dgm:prSet presAssocID="{CA15E0E6-19A5-44E7-B8AB-8972B219AF6E}" presName="childShp" presStyleLbl="bgAccFollowNode1" presStyleIdx="0" presStyleCnt="2">
        <dgm:presLayoutVars>
          <dgm:bulletEnabled val="1"/>
        </dgm:presLayoutVars>
      </dgm:prSet>
      <dgm:spPr/>
    </dgm:pt>
    <dgm:pt modelId="{136A9541-0C8E-46DE-8095-00D4E4F2677F}" type="pres">
      <dgm:prSet presAssocID="{1EED656E-78FB-474A-BEEC-49BBD964911F}" presName="spacing" presStyleCnt="0"/>
      <dgm:spPr/>
    </dgm:pt>
    <dgm:pt modelId="{75D0E977-6AC1-4A92-852C-B0F2289B890E}" type="pres">
      <dgm:prSet presAssocID="{09ABEAA6-0906-4311-94AE-07D3FE235692}" presName="linNode" presStyleCnt="0"/>
      <dgm:spPr/>
    </dgm:pt>
    <dgm:pt modelId="{4C533723-230E-4ADA-BB27-F399B241670E}" type="pres">
      <dgm:prSet presAssocID="{09ABEAA6-0906-4311-94AE-07D3FE235692}" presName="parentShp" presStyleLbl="node1" presStyleIdx="1" presStyleCnt="2">
        <dgm:presLayoutVars>
          <dgm:bulletEnabled val="1"/>
        </dgm:presLayoutVars>
      </dgm:prSet>
      <dgm:spPr/>
    </dgm:pt>
    <dgm:pt modelId="{C67C1B4A-0285-44BF-953C-57B9B185C365}" type="pres">
      <dgm:prSet presAssocID="{09ABEAA6-0906-4311-94AE-07D3FE23569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3C98208-B99B-420F-96BE-73DCE0F53FB8}" type="presOf" srcId="{9694931D-96EC-4E58-B9C6-4D55B69456D8}" destId="{81CA11EF-9A19-4F7D-A1DA-2ACFD17BDDE2}" srcOrd="0" destOrd="0" presId="urn:microsoft.com/office/officeart/2005/8/layout/vList6"/>
    <dgm:cxn modelId="{4EF6161C-CA30-4A3B-BA23-24E06EECD672}" srcId="{CA15E0E6-19A5-44E7-B8AB-8972B219AF6E}" destId="{B716F9AD-C91A-4915-BA0D-321E0D7B5B15}" srcOrd="0" destOrd="0" parTransId="{D8860573-F196-465D-8544-ECBC2A9A365C}" sibTransId="{EBE55791-797B-41F3-A8CB-08548BA40811}"/>
    <dgm:cxn modelId="{69A6221D-A0D6-4768-808E-72AB13BD366F}" type="presOf" srcId="{0C4236B5-D37C-41FC-B353-8087AC437B57}" destId="{C67C1B4A-0285-44BF-953C-57B9B185C365}" srcOrd="0" destOrd="0" presId="urn:microsoft.com/office/officeart/2005/8/layout/vList6"/>
    <dgm:cxn modelId="{6EA5DA2C-EF38-4ED0-9F68-D12FCCF1666D}" type="presOf" srcId="{312DC511-E20A-47E2-BDBC-6F45E880C788}" destId="{A04555E0-FBFD-46DD-8858-EBF0D87CB65E}" srcOrd="0" destOrd="1" presId="urn:microsoft.com/office/officeart/2005/8/layout/vList6"/>
    <dgm:cxn modelId="{799BF62C-E82B-4D12-B077-FDCCA16D8EB1}" srcId="{9694931D-96EC-4E58-B9C6-4D55B69456D8}" destId="{09ABEAA6-0906-4311-94AE-07D3FE235692}" srcOrd="1" destOrd="0" parTransId="{89A8253D-A5FA-41C1-BAE6-B478E67E3F23}" sibTransId="{B7C31952-2DC7-49E8-8319-C56C03950E19}"/>
    <dgm:cxn modelId="{ED22FE47-6F60-4707-8A26-D7EF1B8068E5}" type="presOf" srcId="{C036C31B-A44E-4329-BCC5-4CA73918F070}" destId="{C67C1B4A-0285-44BF-953C-57B9B185C365}" srcOrd="0" destOrd="1" presId="urn:microsoft.com/office/officeart/2005/8/layout/vList6"/>
    <dgm:cxn modelId="{4E4E8170-1569-4468-A0A2-E31F675B5C74}" srcId="{09ABEAA6-0906-4311-94AE-07D3FE235692}" destId="{0C4236B5-D37C-41FC-B353-8087AC437B57}" srcOrd="0" destOrd="0" parTransId="{D0061AA3-34EA-4BD2-9A7B-AC1E685FC532}" sibTransId="{641A1F22-BA15-4F0E-9F17-2607FC8DCF10}"/>
    <dgm:cxn modelId="{D3848995-B141-4B5F-9F3C-9572A4925918}" srcId="{CA15E0E6-19A5-44E7-B8AB-8972B219AF6E}" destId="{312DC511-E20A-47E2-BDBC-6F45E880C788}" srcOrd="1" destOrd="0" parTransId="{15C28835-C2C0-40AF-A1AA-A3A7F59D3BF7}" sibTransId="{DA5755C9-2EB6-4879-BC0A-CF1D79C85594}"/>
    <dgm:cxn modelId="{11246899-1556-4075-B55C-373BE2C05F66}" type="presOf" srcId="{B716F9AD-C91A-4915-BA0D-321E0D7B5B15}" destId="{A04555E0-FBFD-46DD-8858-EBF0D87CB65E}" srcOrd="0" destOrd="0" presId="urn:microsoft.com/office/officeart/2005/8/layout/vList6"/>
    <dgm:cxn modelId="{A8E791AF-E715-4A7C-A3A4-7C5D0C5055B2}" srcId="{9694931D-96EC-4E58-B9C6-4D55B69456D8}" destId="{CA15E0E6-19A5-44E7-B8AB-8972B219AF6E}" srcOrd="0" destOrd="0" parTransId="{B7DC276F-B2F9-465E-AEF4-EF7D1D3DBBEF}" sibTransId="{1EED656E-78FB-474A-BEEC-49BBD964911F}"/>
    <dgm:cxn modelId="{3F0C71C5-5566-453D-9B7A-50550C700A97}" type="presOf" srcId="{09ABEAA6-0906-4311-94AE-07D3FE235692}" destId="{4C533723-230E-4ADA-BB27-F399B241670E}" srcOrd="0" destOrd="0" presId="urn:microsoft.com/office/officeart/2005/8/layout/vList6"/>
    <dgm:cxn modelId="{9EADF8CE-3516-4800-A7BD-2EDBD4DB9DAC}" type="presOf" srcId="{CA15E0E6-19A5-44E7-B8AB-8972B219AF6E}" destId="{6F60689D-C76E-4966-802A-1ADF11B64594}" srcOrd="0" destOrd="0" presId="urn:microsoft.com/office/officeart/2005/8/layout/vList6"/>
    <dgm:cxn modelId="{51546CD4-BFC6-4FA3-AFBF-6824CA968C58}" srcId="{09ABEAA6-0906-4311-94AE-07D3FE235692}" destId="{C036C31B-A44E-4329-BCC5-4CA73918F070}" srcOrd="1" destOrd="0" parTransId="{0F8C90C3-D039-409D-837B-F2A955CF00F3}" sibTransId="{B3C1F2C3-6014-4C5F-B56E-2ECA29E517F5}"/>
    <dgm:cxn modelId="{9742B6C2-6974-48D8-8D86-5496A2B973FB}" type="presParOf" srcId="{81CA11EF-9A19-4F7D-A1DA-2ACFD17BDDE2}" destId="{EAB11DD6-F589-48E3-94DC-7E676FCA74B2}" srcOrd="0" destOrd="0" presId="urn:microsoft.com/office/officeart/2005/8/layout/vList6"/>
    <dgm:cxn modelId="{80315218-5F74-499A-AD22-2D38A4EAB1C3}" type="presParOf" srcId="{EAB11DD6-F589-48E3-94DC-7E676FCA74B2}" destId="{6F60689D-C76E-4966-802A-1ADF11B64594}" srcOrd="0" destOrd="0" presId="urn:microsoft.com/office/officeart/2005/8/layout/vList6"/>
    <dgm:cxn modelId="{EB2A4AB7-889B-4FB2-9FD3-3A0B46F73A85}" type="presParOf" srcId="{EAB11DD6-F589-48E3-94DC-7E676FCA74B2}" destId="{A04555E0-FBFD-46DD-8858-EBF0D87CB65E}" srcOrd="1" destOrd="0" presId="urn:microsoft.com/office/officeart/2005/8/layout/vList6"/>
    <dgm:cxn modelId="{C612CE0F-856E-424A-B133-8120F5306E88}" type="presParOf" srcId="{81CA11EF-9A19-4F7D-A1DA-2ACFD17BDDE2}" destId="{136A9541-0C8E-46DE-8095-00D4E4F2677F}" srcOrd="1" destOrd="0" presId="urn:microsoft.com/office/officeart/2005/8/layout/vList6"/>
    <dgm:cxn modelId="{3F3FABB4-C2B7-4932-9D78-09FC5A7AE97B}" type="presParOf" srcId="{81CA11EF-9A19-4F7D-A1DA-2ACFD17BDDE2}" destId="{75D0E977-6AC1-4A92-852C-B0F2289B890E}" srcOrd="2" destOrd="0" presId="urn:microsoft.com/office/officeart/2005/8/layout/vList6"/>
    <dgm:cxn modelId="{5472CE32-42DF-44A1-AA61-A5CEF32A73B8}" type="presParOf" srcId="{75D0E977-6AC1-4A92-852C-B0F2289B890E}" destId="{4C533723-230E-4ADA-BB27-F399B241670E}" srcOrd="0" destOrd="0" presId="urn:microsoft.com/office/officeart/2005/8/layout/vList6"/>
    <dgm:cxn modelId="{2844EAC1-3095-4294-ABA5-F08CC4A5217C}" type="presParOf" srcId="{75D0E977-6AC1-4A92-852C-B0F2289B890E}" destId="{C67C1B4A-0285-44BF-953C-57B9B185C36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85DA4-3991-4B1A-8638-2B87F9F93ADE}">
      <dsp:nvSpPr>
        <dsp:cNvPr id="0" name=""/>
        <dsp:cNvSpPr/>
      </dsp:nvSpPr>
      <dsp:spPr>
        <a:xfrm>
          <a:off x="4053943" y="484"/>
          <a:ext cx="3932953" cy="18907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>
              <a:solidFill>
                <a:schemeClr val="tx2"/>
              </a:solidFill>
            </a:rPr>
            <a:t> </a:t>
          </a:r>
          <a:r>
            <a:rPr lang="en-US" altLang="en-US" sz="2400" kern="1200" dirty="0"/>
            <a:t>you are trying to reference an index that does not exist</a:t>
          </a:r>
          <a:endParaRPr lang="en-AU" sz="2400" kern="1200" dirty="0"/>
        </a:p>
      </dsp:txBody>
      <dsp:txXfrm>
        <a:off x="4053943" y="236825"/>
        <a:ext cx="3223930" cy="1418045"/>
      </dsp:txXfrm>
    </dsp:sp>
    <dsp:sp modelId="{F5B59D4C-547A-4A45-9146-94C7BB4F2CEE}">
      <dsp:nvSpPr>
        <dsp:cNvPr id="0" name=""/>
        <dsp:cNvSpPr/>
      </dsp:nvSpPr>
      <dsp:spPr>
        <a:xfrm>
          <a:off x="3866" y="484"/>
          <a:ext cx="4050077" cy="1890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 dirty="0" err="1">
              <a:solidFill>
                <a:schemeClr val="bg1"/>
              </a:solidFill>
            </a:rPr>
            <a:t>IndexOutOfBoundsException</a:t>
          </a:r>
          <a:r>
            <a:rPr lang="en-US" altLang="en-US" sz="2300" kern="1200" dirty="0">
              <a:solidFill>
                <a:srgbClr val="FF6600"/>
              </a:solidFill>
            </a:rPr>
            <a:t> </a:t>
          </a:r>
          <a:endParaRPr lang="en-AU" sz="2300" kern="1200" dirty="0"/>
        </a:p>
      </dsp:txBody>
      <dsp:txXfrm>
        <a:off x="96164" y="92782"/>
        <a:ext cx="3865481" cy="1706131"/>
      </dsp:txXfrm>
    </dsp:sp>
    <dsp:sp modelId="{6010E379-D630-4AD7-9F17-50BE4602813D}">
      <dsp:nvSpPr>
        <dsp:cNvPr id="0" name=""/>
        <dsp:cNvSpPr/>
      </dsp:nvSpPr>
      <dsp:spPr>
        <a:xfrm>
          <a:off x="4018039" y="2080284"/>
          <a:ext cx="3970410" cy="18907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400" kern="1200" dirty="0">
              <a:solidFill>
                <a:schemeClr val="tx2"/>
              </a:solidFill>
            </a:rPr>
            <a:t> </a:t>
          </a:r>
          <a:r>
            <a:rPr lang="en-US" altLang="en-US" sz="2400" kern="1200" dirty="0"/>
            <a:t>you are trying to call a method (or attribute) on an object that does not exist </a:t>
          </a:r>
          <a:r>
            <a:rPr lang="en-US" altLang="en-US" sz="2400" kern="1200" dirty="0" err="1"/>
            <a:t>ie</a:t>
          </a:r>
          <a:r>
            <a:rPr lang="en-US" altLang="en-US" sz="2400" kern="1200" dirty="0"/>
            <a:t> a </a:t>
          </a:r>
          <a:r>
            <a:rPr lang="en-US" altLang="en-US" sz="2400" kern="1200" dirty="0">
              <a:solidFill>
                <a:srgbClr val="FF0000"/>
              </a:solidFill>
            </a:rPr>
            <a:t>null</a:t>
          </a:r>
          <a:r>
            <a:rPr lang="en-US" altLang="en-US" sz="2400" kern="1200" dirty="0">
              <a:solidFill>
                <a:srgbClr val="FF6600"/>
              </a:solidFill>
            </a:rPr>
            <a:t> </a:t>
          </a:r>
          <a:r>
            <a:rPr lang="en-US" altLang="en-US" sz="2400" kern="1200" dirty="0"/>
            <a:t>object</a:t>
          </a:r>
          <a:endParaRPr lang="en-AU" sz="2400" kern="1200" dirty="0"/>
        </a:p>
      </dsp:txBody>
      <dsp:txXfrm>
        <a:off x="4018039" y="2316625"/>
        <a:ext cx="3261387" cy="1418045"/>
      </dsp:txXfrm>
    </dsp:sp>
    <dsp:sp modelId="{A5198CB2-5ACD-424E-8ACF-7291EC8DC6E2}">
      <dsp:nvSpPr>
        <dsp:cNvPr id="0" name=""/>
        <dsp:cNvSpPr/>
      </dsp:nvSpPr>
      <dsp:spPr>
        <a:xfrm>
          <a:off x="2313" y="2080284"/>
          <a:ext cx="4015725" cy="1890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 dirty="0" err="1">
              <a:solidFill>
                <a:schemeClr val="bg1"/>
              </a:solidFill>
            </a:rPr>
            <a:t>NullPointerException</a:t>
          </a:r>
          <a:r>
            <a:rPr lang="en-US" altLang="en-US" sz="2300" kern="1200" dirty="0">
              <a:solidFill>
                <a:schemeClr val="tx2"/>
              </a:solidFill>
            </a:rPr>
            <a:t> </a:t>
          </a:r>
          <a:endParaRPr lang="en-AU" sz="2300" kern="1200" dirty="0"/>
        </a:p>
      </dsp:txBody>
      <dsp:txXfrm>
        <a:off x="94611" y="2172582"/>
        <a:ext cx="3831129" cy="1706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555E0-FBFD-46DD-8858-EBF0D87CB65E}">
      <dsp:nvSpPr>
        <dsp:cNvPr id="0" name=""/>
        <dsp:cNvSpPr/>
      </dsp:nvSpPr>
      <dsp:spPr>
        <a:xfrm>
          <a:off x="2915161" y="572"/>
          <a:ext cx="4372742" cy="22327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This is where a method checks its values (arguments &amp; variables) and tries to recover if values are wrong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rgbClr val="0033CC"/>
              </a:solidFill>
            </a:rPr>
            <a:t>Don’t fail and recover; don’t fail</a:t>
          </a:r>
        </a:p>
      </dsp:txBody>
      <dsp:txXfrm>
        <a:off x="2915161" y="279665"/>
        <a:ext cx="3535465" cy="1674555"/>
      </dsp:txXfrm>
    </dsp:sp>
    <dsp:sp modelId="{6F60689D-C76E-4966-802A-1ADF11B64594}">
      <dsp:nvSpPr>
        <dsp:cNvPr id="0" name=""/>
        <dsp:cNvSpPr/>
      </dsp:nvSpPr>
      <dsp:spPr>
        <a:xfrm>
          <a:off x="0" y="572"/>
          <a:ext cx="2915161" cy="223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Defensive programming</a:t>
          </a:r>
        </a:p>
      </dsp:txBody>
      <dsp:txXfrm>
        <a:off x="108993" y="109565"/>
        <a:ext cx="2697175" cy="2014754"/>
      </dsp:txXfrm>
    </dsp:sp>
    <dsp:sp modelId="{C67C1B4A-0285-44BF-953C-57B9B185C365}">
      <dsp:nvSpPr>
        <dsp:cNvPr id="0" name=""/>
        <dsp:cNvSpPr/>
      </dsp:nvSpPr>
      <dsp:spPr>
        <a:xfrm>
          <a:off x="2915161" y="2456587"/>
          <a:ext cx="4372742" cy="22327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Only write exceptions if there is no other choice for example, writing to a file uses </a:t>
          </a:r>
          <a:r>
            <a:rPr lang="en-US" altLang="en-US" sz="1600" kern="1200" dirty="0" err="1"/>
            <a:t>IOException</a:t>
          </a:r>
          <a:endParaRPr lang="en-A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Things shouldn’t just break down; The client should check all error cases and only call the supplier if everything is correct</a:t>
          </a:r>
        </a:p>
      </dsp:txBody>
      <dsp:txXfrm>
        <a:off x="2915161" y="2735680"/>
        <a:ext cx="3535465" cy="1674555"/>
      </dsp:txXfrm>
    </dsp:sp>
    <dsp:sp modelId="{4C533723-230E-4ADA-BB27-F399B241670E}">
      <dsp:nvSpPr>
        <dsp:cNvPr id="0" name=""/>
        <dsp:cNvSpPr/>
      </dsp:nvSpPr>
      <dsp:spPr>
        <a:xfrm>
          <a:off x="0" y="2456587"/>
          <a:ext cx="2915161" cy="223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Exceptions</a:t>
          </a:r>
        </a:p>
      </dsp:txBody>
      <dsp:txXfrm>
        <a:off x="108993" y="2565580"/>
        <a:ext cx="2697175" cy="2014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27377-092D-7047-9027-A601A6BF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1BB9-0D36-435A-816B-24CD570E02E7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C614-F8AF-4649-A591-B73BEFC3F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6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an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8657"/>
            <a:ext cx="8229600" cy="1299604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Tx/>
              <a:buNone/>
              <a:tabLst/>
              <a:defRPr sz="2400" b="1" baseline="0">
                <a:solidFill>
                  <a:srgbClr val="F26721"/>
                </a:solidFill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main sentence in here</a:t>
            </a:r>
          </a:p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74764"/>
            <a:ext cx="8229600" cy="2065149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26721"/>
              </a:buClr>
              <a:buSzTx/>
              <a:buFont typeface="Wingdings" pitchFamily="2" charset="2"/>
              <a:buChar char="§"/>
              <a:tabLst/>
              <a:defRPr sz="24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Insert dot points about main sentence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78326" y="377455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12976"/>
            <a:ext cx="3562350" cy="1038898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1930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7200" y="5074799"/>
            <a:ext cx="3562350" cy="115588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581128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678326" y="997977"/>
            <a:ext cx="4008474" cy="24561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73483" y="3429000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73483" y="6237312"/>
            <a:ext cx="4002683" cy="345557"/>
          </a:xfrm>
          <a:prstGeom prst="rect">
            <a:avLst/>
          </a:prstGeom>
          <a:noFill/>
        </p:spPr>
        <p:txBody>
          <a:bodyPr/>
          <a:lstStyle>
            <a:lvl1pPr marL="0" indent="0">
              <a:buClr>
                <a:srgbClr val="F26721"/>
              </a:buClr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footnote about picture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ic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48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7977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221126" y="997977"/>
            <a:ext cx="4465674" cy="52327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4178556"/>
            <a:ext cx="3562350" cy="2048994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3684885"/>
            <a:ext cx="3562350" cy="4374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TOPIC ONE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and 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3039"/>
            <a:ext cx="8229600" cy="1957873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buClr>
                <a:srgbClr val="F2672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514350" indent="-514350" algn="l">
              <a:buClr>
                <a:srgbClr val="FF6600"/>
              </a:buClr>
              <a:buFont typeface="Arial"/>
              <a:buChar char="•"/>
              <a:defRPr>
                <a:latin typeface="Arial"/>
                <a:cs typeface="Arial"/>
              </a:defRPr>
            </a:lvl2pPr>
            <a:lvl3pPr marL="914400" indent="0" algn="l">
              <a:buFontTx/>
              <a:buNone/>
              <a:defRPr>
                <a:latin typeface="Arial"/>
                <a:cs typeface="Arial"/>
              </a:defRPr>
            </a:lvl3pPr>
            <a:lvl4pPr marL="1371600" indent="0" algn="l">
              <a:buFontTx/>
              <a:buNone/>
              <a:defRPr>
                <a:latin typeface="Arial"/>
                <a:cs typeface="Arial"/>
              </a:defRPr>
            </a:lvl4pPr>
            <a:lvl5pPr marL="1828800" indent="0" algn="l">
              <a:buFontTx/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main content in dot points here</a:t>
            </a:r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43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Insert main title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19550" y="3062916"/>
            <a:ext cx="4667250" cy="31677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&lt;Insert picture by clicking on the icon&gt;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41650"/>
            <a:ext cx="3562350" cy="159414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/>
              <a:t>Insert explanation of the picture on the right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35795"/>
            <a:ext cx="3562350" cy="15948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F26721"/>
                </a:solidFill>
              </a:defRPr>
            </a:lvl1pPr>
          </a:lstStyle>
          <a:p>
            <a:pPr lvl="0"/>
            <a:r>
              <a:rPr lang="en-US" dirty="0"/>
              <a:t>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287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15" name="Text Placeholder 19"/>
          <p:cNvSpPr txBox="1">
            <a:spLocks/>
          </p:cNvSpPr>
          <p:nvPr/>
        </p:nvSpPr>
        <p:spPr>
          <a:xfrm>
            <a:off x="452638" y="6665077"/>
            <a:ext cx="8094807" cy="196129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700" kern="1200" spc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INSEARCH CRICOS provider code: 00859D   I   UTS CRICOS provider code: 00099F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0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409CE95-74E9-4747-839D-AC97BBF30CCA}"/>
              </a:ext>
            </a:extLst>
          </p:cNvPr>
          <p:cNvSpPr/>
          <p:nvPr/>
        </p:nvSpPr>
        <p:spPr>
          <a:xfrm>
            <a:off x="399495" y="5278420"/>
            <a:ext cx="83450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399496" y="3529395"/>
            <a:ext cx="83450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8407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Lists need to be INITIALISED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10937"/>
            <a:ext cx="8229600" cy="4128977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The </a:t>
            </a:r>
            <a:r>
              <a:rPr lang="en-AU" altLang="en-US" sz="2800" dirty="0" err="1"/>
              <a:t>animalList</a:t>
            </a:r>
            <a:r>
              <a:rPr lang="en-AU" altLang="en-US" sz="2800" dirty="0"/>
              <a:t> attribute is DECLARED and INITIALISED in the </a:t>
            </a:r>
            <a:r>
              <a:rPr lang="en-AU" altLang="en-US" sz="2800" dirty="0">
                <a:solidFill>
                  <a:srgbClr val="0033CC"/>
                </a:solidFill>
              </a:rPr>
              <a:t>attribute</a:t>
            </a:r>
            <a:r>
              <a:rPr lang="en-AU" altLang="en-US" sz="2800" dirty="0">
                <a:solidFill>
                  <a:srgbClr val="FF6600"/>
                </a:solidFill>
              </a:rPr>
              <a:t> </a:t>
            </a:r>
            <a:r>
              <a:rPr lang="en-AU" altLang="en-US" sz="2800" dirty="0"/>
              <a:t>section of class Animals: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private LinkedList&lt;Animal&gt; animalist = new LinkedList&lt;Animal&gt;();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/>
              <a:t>What if I forgot to initialize it like this: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private LinkedList&lt;Animal&gt; animalist;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9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By Contract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Tests are in the client, supplier is only called if all guards are passed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48018" y="3073761"/>
            <a:ext cx="8229600" cy="2065149"/>
          </a:xfrm>
        </p:spPr>
        <p:txBody>
          <a:bodyPr/>
          <a:lstStyle/>
          <a:p>
            <a:r>
              <a:rPr lang="en-US" altLang="en-US" dirty="0"/>
              <a:t>The tests are located in the calling class (the client) so the withdraw() method is only ever called if it passes all the guards (the tests the client checks). </a:t>
            </a:r>
          </a:p>
          <a:p>
            <a:r>
              <a:rPr lang="en-US" altLang="en-US" dirty="0"/>
              <a:t>That is, if all the tests succeed, then the method is called.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90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115"/>
            <a:ext cx="8229600" cy="614362"/>
          </a:xfrm>
        </p:spPr>
        <p:txBody>
          <a:bodyPr/>
          <a:lstStyle/>
          <a:p>
            <a:pPr algn="ctr"/>
            <a:r>
              <a:rPr lang="en-AU" dirty="0"/>
              <a:t>Not initialising = Not calling the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6296"/>
            <a:ext cx="8229600" cy="1831974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rgbClr val="0033CC"/>
                </a:solidFill>
              </a:rPr>
              <a:t>What would happen?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28261"/>
            <a:ext cx="8229600" cy="3511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err="1">
                <a:solidFill>
                  <a:srgbClr val="0033CC"/>
                </a:solidFill>
              </a:rPr>
              <a:t>NullPointerException</a:t>
            </a:r>
            <a:endParaRPr lang="en-AU" dirty="0">
              <a:solidFill>
                <a:srgbClr val="0033CC"/>
              </a:solidFill>
            </a:endParaRPr>
          </a:p>
          <a:p>
            <a:r>
              <a:rPr lang="en-US" altLang="en-US" dirty="0"/>
              <a:t>The attribute has been defined, but I have not created the object for the attribute </a:t>
            </a:r>
            <a:r>
              <a:rPr lang="en-US" altLang="en-US" dirty="0" err="1"/>
              <a:t>animalList</a:t>
            </a:r>
            <a:endParaRPr lang="en-US" altLang="en-US" dirty="0"/>
          </a:p>
          <a:p>
            <a:r>
              <a:rPr lang="en-US" altLang="en-US" dirty="0"/>
              <a:t>This will compile, but when I run the application…</a:t>
            </a:r>
          </a:p>
          <a:p>
            <a:r>
              <a:rPr lang="en-US" altLang="en-US" dirty="0"/>
              <a:t>The runtime will throw an exception:</a:t>
            </a:r>
          </a:p>
          <a:p>
            <a:pPr>
              <a:buNone/>
            </a:pPr>
            <a:r>
              <a:rPr lang="en-US" altLang="en-US" dirty="0">
                <a:solidFill>
                  <a:schemeClr val="tx2"/>
                </a:solidFill>
              </a:rPr>
              <a:t>	</a:t>
            </a:r>
            <a:r>
              <a:rPr lang="en-US" altLang="en-US" dirty="0" err="1">
                <a:solidFill>
                  <a:srgbClr val="0033CC"/>
                </a:solidFill>
              </a:rPr>
              <a:t>java.lang.NullPointerException</a:t>
            </a:r>
            <a:endParaRPr lang="en-US" altLang="en-US" dirty="0">
              <a:solidFill>
                <a:srgbClr val="0033CC"/>
              </a:solidFill>
            </a:endParaRPr>
          </a:p>
          <a:p>
            <a:pPr lvl="1"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marL="457200" lvl="1" indent="0" algn="ctr">
              <a:buNone/>
            </a:pPr>
            <a:r>
              <a:rPr lang="en-US" altLang="en-US" sz="2800" b="1" dirty="0">
                <a:solidFill>
                  <a:srgbClr val="0033CC"/>
                </a:solidFill>
              </a:rPr>
              <a:t>You cannot call a method on a null object – it cannot be used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883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Null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When you declare a reference variable, the default value is null.</a:t>
            </a:r>
            <a:endParaRPr lang="en-AU" dirty="0">
              <a:solidFill>
                <a:srgbClr val="0033CC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29301"/>
            <a:ext cx="8229600" cy="3910613"/>
          </a:xfrm>
        </p:spPr>
        <p:txBody>
          <a:bodyPr/>
          <a:lstStyle/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>
                <a:solidFill>
                  <a:srgbClr val="0033CC"/>
                </a:solidFill>
              </a:rPr>
              <a:t>private Rectangle </a:t>
            </a:r>
            <a:r>
              <a:rPr lang="en-US" altLang="en-US" dirty="0" err="1">
                <a:solidFill>
                  <a:srgbClr val="0033CC"/>
                </a:solidFill>
              </a:rPr>
              <a:t>rectangle</a:t>
            </a:r>
            <a:r>
              <a:rPr lang="en-US" altLang="en-US" dirty="0">
                <a:solidFill>
                  <a:srgbClr val="0033CC"/>
                </a:solidFill>
              </a:rPr>
              <a:t>;</a:t>
            </a:r>
          </a:p>
          <a:p>
            <a:pPr lvl="1"/>
            <a:r>
              <a:rPr lang="en-US" altLang="en-US" dirty="0"/>
              <a:t>None of the attributes have been set, because the constructor has not been called, </a:t>
            </a:r>
            <a:r>
              <a:rPr lang="en-US" altLang="en-US" dirty="0" err="1"/>
              <a:t>ie</a:t>
            </a:r>
            <a:r>
              <a:rPr lang="en-US" altLang="en-US" dirty="0"/>
              <a:t> the object has not been created.</a:t>
            </a:r>
          </a:p>
          <a:p>
            <a:r>
              <a:rPr lang="en-US" altLang="en-US" dirty="0"/>
              <a:t>If we try to call </a:t>
            </a:r>
            <a:r>
              <a:rPr lang="en-US" altLang="en-US" dirty="0" err="1">
                <a:solidFill>
                  <a:srgbClr val="0033CC"/>
                </a:solidFill>
              </a:rPr>
              <a:t>rectangle.area</a:t>
            </a:r>
            <a:r>
              <a:rPr lang="en-US" altLang="en-US" dirty="0">
                <a:solidFill>
                  <a:srgbClr val="0033CC"/>
                </a:solidFill>
              </a:rPr>
              <a:t>();, </a:t>
            </a:r>
            <a:r>
              <a:rPr lang="en-US" altLang="en-US" dirty="0"/>
              <a:t>we will get a </a:t>
            </a:r>
            <a:r>
              <a:rPr lang="en-US" altLang="en-US" dirty="0" err="1">
                <a:solidFill>
                  <a:srgbClr val="0033CC"/>
                </a:solidFill>
              </a:rPr>
              <a:t>NullPointerException</a:t>
            </a:r>
            <a:endParaRPr lang="en-US" altLang="en-US" dirty="0">
              <a:solidFill>
                <a:srgbClr val="0033CC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628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69493" y="3603009"/>
            <a:ext cx="5909480" cy="2470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Objects After Initialising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8407"/>
            <a:ext cx="8229600" cy="1299604"/>
          </a:xfrm>
        </p:spPr>
        <p:txBody>
          <a:bodyPr/>
          <a:lstStyle/>
          <a:p>
            <a:r>
              <a:rPr lang="en-AU" dirty="0">
                <a:solidFill>
                  <a:srgbClr val="0033CC"/>
                </a:solidFill>
              </a:rPr>
              <a:t>There are 5 elements in the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210937"/>
            <a:ext cx="8229600" cy="4128977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The </a:t>
            </a:r>
            <a:r>
              <a:rPr lang="en-AU" altLang="en-US" sz="2800" dirty="0" err="1"/>
              <a:t>animalList</a:t>
            </a:r>
            <a:r>
              <a:rPr lang="en-AU" altLang="en-US" sz="2800" dirty="0"/>
              <a:t> attribute is created and populated in the </a:t>
            </a:r>
            <a:r>
              <a:rPr lang="en-AU" altLang="en-US" sz="2800" dirty="0">
                <a:solidFill>
                  <a:srgbClr val="0033CC"/>
                </a:solidFill>
              </a:rPr>
              <a:t>Animals</a:t>
            </a:r>
            <a:r>
              <a:rPr lang="en-AU" altLang="en-US" sz="2800" dirty="0">
                <a:solidFill>
                  <a:srgbClr val="FF6600"/>
                </a:solidFill>
              </a:rPr>
              <a:t> </a:t>
            </a:r>
            <a:r>
              <a:rPr lang="en-AU" altLang="en-US" sz="2800" dirty="0"/>
              <a:t>default constructor</a:t>
            </a:r>
          </a:p>
          <a:p>
            <a:endParaRPr lang="en-AU" altLang="en-US" sz="28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en-US" i="1" dirty="0"/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Cow("Clarabelle"));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Cow("Buttercup"));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Cow("Daisy"));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</a:t>
            </a:r>
            <a:r>
              <a:rPr lang="en-US" altLang="en-US" dirty="0" err="1">
                <a:solidFill>
                  <a:schemeClr val="bg1"/>
                </a:solidFill>
              </a:rPr>
              <a:t>animalList.add</a:t>
            </a:r>
            <a:r>
              <a:rPr lang="en-US" altLang="en-US" dirty="0">
                <a:solidFill>
                  <a:schemeClr val="bg1"/>
                </a:solidFill>
              </a:rPr>
              <a:t>(new Cow("Meg"));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836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4A6C2F-7334-4F86-8873-E8D0B87C180C}"/>
              </a:ext>
            </a:extLst>
          </p:cNvPr>
          <p:cNvSpPr/>
          <p:nvPr/>
        </p:nvSpPr>
        <p:spPr>
          <a:xfrm>
            <a:off x="585927" y="1135772"/>
            <a:ext cx="8345009" cy="61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if I did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28407"/>
            <a:ext cx="8229600" cy="159668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>
                <a:solidFill>
                  <a:schemeClr val="bg1"/>
                </a:solidFill>
                <a:cs typeface="Courier New" panose="02070309020205020404" pitchFamily="49" charset="0"/>
              </a:rPr>
              <a:t>Animal </a:t>
            </a:r>
            <a:r>
              <a:rPr lang="en-US" altLang="en-US" dirty="0" err="1">
                <a:solidFill>
                  <a:schemeClr val="bg1"/>
                </a:solidFill>
                <a:cs typeface="Courier New" panose="02070309020205020404" pitchFamily="49" charset="0"/>
              </a:rPr>
              <a:t>animal</a:t>
            </a:r>
            <a:r>
              <a:rPr lang="en-US" altLang="en-US" dirty="0">
                <a:solidFill>
                  <a:schemeClr val="bg1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chemeClr val="bg1"/>
                </a:solidFill>
                <a:cs typeface="Courier New" panose="02070309020205020404" pitchFamily="49" charset="0"/>
              </a:rPr>
              <a:t>animalList.get</a:t>
            </a:r>
            <a:r>
              <a:rPr lang="en-US" altLang="en-US" dirty="0">
                <a:solidFill>
                  <a:schemeClr val="bg1"/>
                </a:solidFill>
                <a:cs typeface="Courier New" panose="02070309020205020404" pitchFamily="49" charset="0"/>
              </a:rPr>
              <a:t>(5);</a:t>
            </a:r>
          </a:p>
          <a:p>
            <a:r>
              <a:rPr lang="en-AU" dirty="0">
                <a:solidFill>
                  <a:srgbClr val="0033CC"/>
                </a:solidFill>
              </a:rPr>
              <a:t>What would happen?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415655"/>
            <a:ext cx="8229600" cy="3924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err="1">
                <a:solidFill>
                  <a:srgbClr val="0033CC"/>
                </a:solidFill>
              </a:rPr>
              <a:t>IndexOutOfBoundsException</a:t>
            </a:r>
            <a:endParaRPr lang="en-AU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There are only 5 elements in the list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are only indexes 0 to 4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0033CC"/>
                </a:solidFill>
              </a:rPr>
              <a:t>animalList.get</a:t>
            </a:r>
            <a:r>
              <a:rPr lang="en-US" altLang="en-US" dirty="0">
                <a:solidFill>
                  <a:srgbClr val="0033CC"/>
                </a:solidFill>
              </a:rPr>
              <a:t>(5), </a:t>
            </a:r>
            <a:r>
              <a:rPr lang="en-US" altLang="en-US" dirty="0"/>
              <a:t>will try to return the 6</a:t>
            </a:r>
            <a:r>
              <a:rPr lang="en-US" altLang="en-US" baseline="30000" dirty="0"/>
              <a:t>th</a:t>
            </a:r>
            <a:r>
              <a:rPr lang="en-US" altLang="en-US" dirty="0"/>
              <a:t> object – but there is no 6</a:t>
            </a:r>
            <a:r>
              <a:rPr lang="en-US" altLang="en-US" baseline="30000" dirty="0"/>
              <a:t>th</a:t>
            </a:r>
            <a:r>
              <a:rPr lang="en-US" altLang="en-US" dirty="0"/>
              <a:t> object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will compile, but when we run the application…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runtime will throw an exception: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2"/>
                </a:solidFill>
              </a:rPr>
              <a:t>	</a:t>
            </a:r>
            <a:r>
              <a:rPr lang="en-US" altLang="en-US" dirty="0" err="1">
                <a:solidFill>
                  <a:srgbClr val="0033CC"/>
                </a:solidFill>
              </a:rPr>
              <a:t>java.lang.IndexOutOfBoundsException</a:t>
            </a:r>
            <a:r>
              <a:rPr lang="en-US" altLang="en-US" dirty="0">
                <a:solidFill>
                  <a:srgbClr val="0033CC"/>
                </a:solidFill>
              </a:rPr>
              <a:t>: Index: 5, Size: 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570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60060" y="2002517"/>
            <a:ext cx="6673755" cy="2323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078173"/>
            <a:ext cx="8229600" cy="5261741"/>
          </a:xfrm>
        </p:spPr>
        <p:txBody>
          <a:bodyPr/>
          <a:lstStyle/>
          <a:p>
            <a:r>
              <a:rPr lang="en-AU" altLang="en-US" sz="2800" dirty="0"/>
              <a:t>Operations on lists only work if lists are initialised properly, and we use the right indexing</a:t>
            </a:r>
          </a:p>
          <a:p>
            <a:pPr lvl="1">
              <a:buNone/>
            </a:pPr>
            <a:r>
              <a:rPr lang="en-US" altLang="en-US" dirty="0">
                <a:solidFill>
                  <a:schemeClr val="hlink"/>
                </a:solidFill>
              </a:rPr>
              <a:t>      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ListIterator</a:t>
            </a:r>
            <a:r>
              <a:rPr lang="en-US" altLang="en-US" dirty="0">
                <a:solidFill>
                  <a:schemeClr val="bg1"/>
                </a:solidFill>
              </a:rPr>
              <a:t>&lt;Animal&gt; li = </a:t>
            </a:r>
            <a:r>
              <a:rPr lang="en-US" altLang="en-US" dirty="0" err="1">
                <a:solidFill>
                  <a:schemeClr val="bg1"/>
                </a:solidFill>
              </a:rPr>
              <a:t>animalList.listIterator</a:t>
            </a:r>
            <a:r>
              <a:rPr lang="en-US" altLang="en-US" dirty="0">
                <a:solidFill>
                  <a:schemeClr val="bg1"/>
                </a:solidFill>
              </a:rPr>
              <a:t>();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while (</a:t>
            </a:r>
            <a:r>
              <a:rPr lang="en-US" altLang="en-US" dirty="0" err="1">
                <a:solidFill>
                  <a:schemeClr val="bg1"/>
                </a:solidFill>
              </a:rPr>
              <a:t>li.hasNext</a:t>
            </a:r>
            <a:r>
              <a:rPr lang="en-US" altLang="en-US" dirty="0">
                <a:solidFill>
                  <a:schemeClr val="bg1"/>
                </a:solidFill>
              </a:rPr>
              <a:t>())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{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    </a:t>
            </a:r>
            <a:r>
              <a:rPr lang="en-US" altLang="en-US" dirty="0" err="1">
                <a:solidFill>
                  <a:schemeClr val="bg1"/>
                </a:solidFill>
              </a:rPr>
              <a:t>System.out.println</a:t>
            </a:r>
            <a:r>
              <a:rPr lang="en-US" altLang="en-US" dirty="0">
                <a:solidFill>
                  <a:schemeClr val="bg1"/>
                </a:solidFill>
              </a:rPr>
              <a:t>(</a:t>
            </a:r>
            <a:r>
              <a:rPr lang="en-US" altLang="en-US" dirty="0" err="1">
                <a:solidFill>
                  <a:schemeClr val="bg1"/>
                </a:solidFill>
              </a:rPr>
              <a:t>li.next</a:t>
            </a:r>
            <a:r>
              <a:rPr lang="en-US" altLang="en-US" dirty="0">
                <a:solidFill>
                  <a:schemeClr val="bg1"/>
                </a:solidFill>
              </a:rPr>
              <a:t>().noise());</a:t>
            </a:r>
          </a:p>
          <a:p>
            <a:pPr lvl="1">
              <a:buNone/>
            </a:pPr>
            <a:r>
              <a:rPr lang="en-US" altLang="en-US" dirty="0">
                <a:solidFill>
                  <a:schemeClr val="bg1"/>
                </a:solidFill>
              </a:rPr>
              <a:t>        }</a:t>
            </a:r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Output:</a:t>
            </a:r>
            <a:endParaRPr lang="en-AU" altLang="en-US" dirty="0"/>
          </a:p>
          <a:p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21967" y="4599295"/>
          <a:ext cx="4149940" cy="201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1905266" imgH="923810" progId="PBrush">
                  <p:embed/>
                </p:oleObj>
              </mc:Choice>
              <mc:Fallback>
                <p:oleObj name="Bitmap Image" r:id="rId3" imgW="1905266" imgH="923810" progId="PBrush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967" y="4599295"/>
                        <a:ext cx="4149940" cy="2013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7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Runtime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43453"/>
            <a:ext cx="8229600" cy="1299604"/>
          </a:xfrm>
        </p:spPr>
        <p:txBody>
          <a:bodyPr/>
          <a:lstStyle/>
          <a:p>
            <a:r>
              <a:rPr lang="en-US" altLang="en-US" dirty="0">
                <a:solidFill>
                  <a:srgbClr val="0033CC"/>
                </a:solidFill>
              </a:rPr>
              <a:t>These are the two most common runtime errors you will encounter:</a:t>
            </a:r>
            <a:endParaRPr lang="en-AU" dirty="0">
              <a:solidFill>
                <a:srgbClr val="0033CC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4555937"/>
              </p:ext>
            </p:extLst>
          </p:nvPr>
        </p:nvGraphicFramePr>
        <p:xfrm>
          <a:off x="457200" y="2402006"/>
          <a:ext cx="7990763" cy="397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2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by Contract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solidFill>
                  <a:srgbClr val="0033CC"/>
                </a:solidFill>
              </a:rPr>
              <a:t>The contract between supplier and client should be the following:</a:t>
            </a:r>
          </a:p>
          <a:p>
            <a:pPr lvl="1"/>
            <a:r>
              <a:rPr lang="en-US" altLang="en-US" b="1" dirty="0"/>
              <a:t>Client guarantees to call in the right context with correct values</a:t>
            </a:r>
          </a:p>
          <a:p>
            <a:pPr lvl="1"/>
            <a:r>
              <a:rPr lang="en-US" altLang="en-US" b="1" dirty="0"/>
              <a:t>Supplier guarantees to behave correctly if the client does</a:t>
            </a:r>
          </a:p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53106"/>
            <a:ext cx="8229600" cy="3603009"/>
          </a:xfrm>
        </p:spPr>
        <p:txBody>
          <a:bodyPr>
            <a:normAutofit/>
          </a:bodyPr>
          <a:lstStyle/>
          <a:p>
            <a:r>
              <a:rPr lang="en-US" altLang="en-US" dirty="0"/>
              <a:t>Control &amp; validation is the responsibility of the client. </a:t>
            </a:r>
          </a:p>
          <a:p>
            <a:r>
              <a:rPr lang="en-US" altLang="en-US" dirty="0"/>
              <a:t>Client must check all values are correct before calling supplier</a:t>
            </a:r>
          </a:p>
          <a:p>
            <a:endParaRPr lang="en-US" altLang="en-US" dirty="0">
              <a:solidFill>
                <a:srgbClr val="00BEE0"/>
              </a:solidFill>
            </a:endParaRPr>
          </a:p>
          <a:p>
            <a:endParaRPr lang="en-US" altLang="en-US" dirty="0">
              <a:solidFill>
                <a:srgbClr val="00BEE0"/>
              </a:solidFill>
            </a:endParaRPr>
          </a:p>
          <a:p>
            <a:endParaRPr lang="en-US" altLang="en-US" dirty="0">
              <a:solidFill>
                <a:srgbClr val="00BEE0"/>
              </a:solidFill>
            </a:endParaRPr>
          </a:p>
          <a:p>
            <a:endParaRPr lang="en-US" altLang="en-US" dirty="0">
              <a:solidFill>
                <a:srgbClr val="00BEE0"/>
              </a:solidFill>
            </a:endParaRPr>
          </a:p>
          <a:p>
            <a:endParaRPr lang="en-US" altLang="en-US" dirty="0">
              <a:solidFill>
                <a:srgbClr val="00BEE0"/>
              </a:solidFill>
            </a:endParaRPr>
          </a:p>
          <a:p>
            <a:r>
              <a:rPr lang="en-US" altLang="en-US" dirty="0"/>
              <a:t>Supplier code should never fail; </a:t>
            </a:r>
            <a:r>
              <a:rPr lang="en-US" altLang="en-US" dirty="0">
                <a:solidFill>
                  <a:srgbClr val="0033CC"/>
                </a:solidFill>
              </a:rPr>
              <a:t>client code should fail quickly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10" y="4103076"/>
            <a:ext cx="3299667" cy="17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Wrong Approaches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4271916"/>
              </p:ext>
            </p:extLst>
          </p:nvPr>
        </p:nvGraphicFramePr>
        <p:xfrm>
          <a:off x="928048" y="1396999"/>
          <a:ext cx="7287904" cy="468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297799"/>
      </p:ext>
    </p:extLst>
  </p:cSld>
  <p:clrMapOvr>
    <a:masterClrMapping/>
  </p:clrMapOvr>
</p:sld>
</file>

<file path=ppt/theme/theme1.xml><?xml version="1.0" encoding="utf-8"?>
<a:theme xmlns:a="http://schemas.openxmlformats.org/drawingml/2006/main" name="IT Lecture Slide Template  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 Lecture Slide Template  IT</Template>
  <TotalTime>1536</TotalTime>
  <Words>649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IT Lecture Slide Template  IT</vt:lpstr>
      <vt:lpstr>Bitmap Image</vt:lpstr>
      <vt:lpstr>Creating the List</vt:lpstr>
      <vt:lpstr>Not initialising = Not calling the Constructor</vt:lpstr>
      <vt:lpstr>Null Object</vt:lpstr>
      <vt:lpstr>Adding Objects After Initialising</vt:lpstr>
      <vt:lpstr>What if I did this?</vt:lpstr>
      <vt:lpstr>List Operations</vt:lpstr>
      <vt:lpstr>Runtime Errors</vt:lpstr>
      <vt:lpstr>Programming by Contract</vt:lpstr>
      <vt:lpstr>Wrong Approaches</vt:lpstr>
      <vt:lpstr>Programming By Contract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Programming</dc:title>
  <dc:creator>build</dc:creator>
  <cp:lastModifiedBy>Tracy Quick</cp:lastModifiedBy>
  <cp:revision>109</cp:revision>
  <cp:lastPrinted>2016-11-17T05:35:18Z</cp:lastPrinted>
  <dcterms:created xsi:type="dcterms:W3CDTF">2016-11-22T06:39:16Z</dcterms:created>
  <dcterms:modified xsi:type="dcterms:W3CDTF">2022-02-14T00:14:50Z</dcterms:modified>
</cp:coreProperties>
</file>