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14" r:id="rId2"/>
    <p:sldId id="424" r:id="rId3"/>
    <p:sldId id="463" r:id="rId4"/>
    <p:sldId id="441" r:id="rId5"/>
    <p:sldId id="464" r:id="rId6"/>
    <p:sldId id="462" r:id="rId7"/>
    <p:sldId id="465" r:id="rId8"/>
    <p:sldId id="436" r:id="rId9"/>
    <p:sldId id="466" r:id="rId1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82" d="100"/>
          <a:sy n="82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C2E36934-93D2-45B6-B76F-A682B2EDA591}"/>
    <pc:docChg chg="delSld modSld">
      <pc:chgData name="Tracy Quick" userId="37594dbb-0f3e-468d-aa8b-fcd105ec1e7b" providerId="ADAL" clId="{C2E36934-93D2-45B6-B76F-A682B2EDA591}" dt="2021-12-15T05:36:01.816" v="34" actId="207"/>
      <pc:docMkLst>
        <pc:docMk/>
      </pc:docMkLst>
      <pc:sldChg chg="modSp">
        <pc:chgData name="Tracy Quick" userId="37594dbb-0f3e-468d-aa8b-fcd105ec1e7b" providerId="ADAL" clId="{C2E36934-93D2-45B6-B76F-A682B2EDA591}" dt="2021-12-15T05:16:51.835" v="5" actId="207"/>
        <pc:sldMkLst>
          <pc:docMk/>
          <pc:sldMk cId="2571431360" sldId="414"/>
        </pc:sldMkLst>
        <pc:spChg chg="mod">
          <ac:chgData name="Tracy Quick" userId="37594dbb-0f3e-468d-aa8b-fcd105ec1e7b" providerId="ADAL" clId="{C2E36934-93D2-45B6-B76F-A682B2EDA591}" dt="2021-12-15T05:16:46.858" v="3" actId="207"/>
          <ac:spMkLst>
            <pc:docMk/>
            <pc:sldMk cId="2571431360" sldId="414"/>
            <ac:spMk id="3" creationId="{00000000-0000-0000-0000-000000000000}"/>
          </ac:spMkLst>
        </pc:spChg>
        <pc:spChg chg="mod">
          <ac:chgData name="Tracy Quick" userId="37594dbb-0f3e-468d-aa8b-fcd105ec1e7b" providerId="ADAL" clId="{C2E36934-93D2-45B6-B76F-A682B2EDA591}" dt="2021-12-15T05:16:51.835" v="5" actId="207"/>
          <ac:spMkLst>
            <pc:docMk/>
            <pc:sldMk cId="2571431360" sldId="414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C2E36934-93D2-45B6-B76F-A682B2EDA591}" dt="2021-12-15T05:16:56.666" v="6" actId="207"/>
        <pc:sldMkLst>
          <pc:docMk/>
          <pc:sldMk cId="632714382" sldId="424"/>
        </pc:sldMkLst>
        <pc:spChg chg="mod">
          <ac:chgData name="Tracy Quick" userId="37594dbb-0f3e-468d-aa8b-fcd105ec1e7b" providerId="ADAL" clId="{C2E36934-93D2-45B6-B76F-A682B2EDA591}" dt="2021-12-15T05:16:56.666" v="6" actId="207"/>
          <ac:spMkLst>
            <pc:docMk/>
            <pc:sldMk cId="632714382" sldId="424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C2E36934-93D2-45B6-B76F-A682B2EDA591}" dt="2021-12-15T05:17:19.119" v="14" actId="20577"/>
        <pc:sldMkLst>
          <pc:docMk/>
          <pc:sldMk cId="2618262305" sldId="441"/>
        </pc:sldMkLst>
        <pc:spChg chg="mod">
          <ac:chgData name="Tracy Quick" userId="37594dbb-0f3e-468d-aa8b-fcd105ec1e7b" providerId="ADAL" clId="{C2E36934-93D2-45B6-B76F-A682B2EDA591}" dt="2021-12-15T05:17:12.914" v="8" actId="207"/>
          <ac:spMkLst>
            <pc:docMk/>
            <pc:sldMk cId="2618262305" sldId="441"/>
            <ac:spMk id="3" creationId="{00000000-0000-0000-0000-000000000000}"/>
          </ac:spMkLst>
        </pc:spChg>
        <pc:spChg chg="mod">
          <ac:chgData name="Tracy Quick" userId="37594dbb-0f3e-468d-aa8b-fcd105ec1e7b" providerId="ADAL" clId="{C2E36934-93D2-45B6-B76F-A682B2EDA591}" dt="2021-12-15T05:17:19.119" v="14" actId="20577"/>
          <ac:spMkLst>
            <pc:docMk/>
            <pc:sldMk cId="2618262305" sldId="441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C2E36934-93D2-45B6-B76F-A682B2EDA591}" dt="2021-12-15T05:18:02.850" v="28" actId="207"/>
        <pc:sldMkLst>
          <pc:docMk/>
          <pc:sldMk cId="4008691800" sldId="462"/>
        </pc:sldMkLst>
        <pc:spChg chg="mod">
          <ac:chgData name="Tracy Quick" userId="37594dbb-0f3e-468d-aa8b-fcd105ec1e7b" providerId="ADAL" clId="{C2E36934-93D2-45B6-B76F-A682B2EDA591}" dt="2021-12-15T05:18:02.850" v="28" actId="207"/>
          <ac:spMkLst>
            <pc:docMk/>
            <pc:sldMk cId="4008691800" sldId="462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C2E36934-93D2-45B6-B76F-A682B2EDA591}" dt="2021-12-15T05:17:06.570" v="7" actId="207"/>
        <pc:sldMkLst>
          <pc:docMk/>
          <pc:sldMk cId="3761776642" sldId="463"/>
        </pc:sldMkLst>
        <pc:spChg chg="mod">
          <ac:chgData name="Tracy Quick" userId="37594dbb-0f3e-468d-aa8b-fcd105ec1e7b" providerId="ADAL" clId="{C2E36934-93D2-45B6-B76F-A682B2EDA591}" dt="2021-12-15T05:17:06.570" v="7" actId="207"/>
          <ac:spMkLst>
            <pc:docMk/>
            <pc:sldMk cId="3761776642" sldId="463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C2E36934-93D2-45B6-B76F-A682B2EDA591}" dt="2021-12-15T05:17:44.627" v="22" actId="14100"/>
        <pc:sldMkLst>
          <pc:docMk/>
          <pc:sldMk cId="4227526029" sldId="464"/>
        </pc:sldMkLst>
        <pc:spChg chg="mod">
          <ac:chgData name="Tracy Quick" userId="37594dbb-0f3e-468d-aa8b-fcd105ec1e7b" providerId="ADAL" clId="{C2E36934-93D2-45B6-B76F-A682B2EDA591}" dt="2021-12-15T05:17:32.989" v="15" actId="207"/>
          <ac:spMkLst>
            <pc:docMk/>
            <pc:sldMk cId="4227526029" sldId="464"/>
            <ac:spMk id="3" creationId="{00000000-0000-0000-0000-000000000000}"/>
          </ac:spMkLst>
        </pc:spChg>
        <pc:spChg chg="mod">
          <ac:chgData name="Tracy Quick" userId="37594dbb-0f3e-468d-aa8b-fcd105ec1e7b" providerId="ADAL" clId="{C2E36934-93D2-45B6-B76F-A682B2EDA591}" dt="2021-12-15T05:17:44.627" v="22" actId="14100"/>
          <ac:spMkLst>
            <pc:docMk/>
            <pc:sldMk cId="4227526029" sldId="464"/>
            <ac:spMk id="4" creationId="{00000000-0000-0000-0000-000000000000}"/>
          </ac:spMkLst>
        </pc:spChg>
      </pc:sldChg>
      <pc:sldChg chg="addSp modSp">
        <pc:chgData name="Tracy Quick" userId="37594dbb-0f3e-468d-aa8b-fcd105ec1e7b" providerId="ADAL" clId="{C2E36934-93D2-45B6-B76F-A682B2EDA591}" dt="2021-12-15T05:36:01.816" v="34" actId="207"/>
        <pc:sldMkLst>
          <pc:docMk/>
          <pc:sldMk cId="4269641482" sldId="465"/>
        </pc:sldMkLst>
        <pc:spChg chg="mod">
          <ac:chgData name="Tracy Quick" userId="37594dbb-0f3e-468d-aa8b-fcd105ec1e7b" providerId="ADAL" clId="{C2E36934-93D2-45B6-B76F-A682B2EDA591}" dt="2021-12-15T05:36:01.816" v="34" actId="207"/>
          <ac:spMkLst>
            <pc:docMk/>
            <pc:sldMk cId="4269641482" sldId="465"/>
            <ac:spMk id="3" creationId="{00000000-0000-0000-0000-000000000000}"/>
          </ac:spMkLst>
        </pc:spChg>
        <pc:spChg chg="add mod ord">
          <ac:chgData name="Tracy Quick" userId="37594dbb-0f3e-468d-aa8b-fcd105ec1e7b" providerId="ADAL" clId="{C2E36934-93D2-45B6-B76F-A682B2EDA591}" dt="2021-12-15T05:35:54.794" v="33" actId="167"/>
          <ac:spMkLst>
            <pc:docMk/>
            <pc:sldMk cId="4269641482" sldId="465"/>
            <ac:spMk id="4" creationId="{B792BF76-646E-4012-AFA2-8D4C490E58EB}"/>
          </ac:spMkLst>
        </pc:spChg>
      </pc:sldChg>
      <pc:sldMasterChg chg="delSldLayout">
        <pc:chgData name="Tracy Quick" userId="37594dbb-0f3e-468d-aa8b-fcd105ec1e7b" providerId="ADAL" clId="{C2E36934-93D2-45B6-B76F-A682B2EDA591}" dt="2021-12-15T05:16:30.181" v="1" actId="2696"/>
        <pc:sldMasterMkLst>
          <pc:docMk/>
          <pc:sldMasterMk cId="116602916" sldId="2147483672"/>
        </pc:sldMasterMkLst>
      </pc:sldMasterChg>
    </pc:docChg>
  </pc:docChgLst>
  <pc:docChgLst>
    <pc:chgData name="Tracy Quick" userId="37594dbb-0f3e-468d-aa8b-fcd105ec1e7b" providerId="ADAL" clId="{7DDB83B8-F733-4B00-9926-CDFB12A35CDA}"/>
    <pc:docChg chg="undo custSel delSld modSld">
      <pc:chgData name="Tracy Quick" userId="37594dbb-0f3e-468d-aa8b-fcd105ec1e7b" providerId="ADAL" clId="{7DDB83B8-F733-4B00-9926-CDFB12A35CDA}" dt="2022-02-14T00:23:50.381" v="14" actId="1076"/>
      <pc:docMkLst>
        <pc:docMk/>
      </pc:docMkLst>
      <pc:sldChg chg="modSp">
        <pc:chgData name="Tracy Quick" userId="37594dbb-0f3e-468d-aa8b-fcd105ec1e7b" providerId="ADAL" clId="{7DDB83B8-F733-4B00-9926-CDFB12A35CDA}" dt="2022-02-14T00:23:50.381" v="14" actId="1076"/>
        <pc:sldMkLst>
          <pc:docMk/>
          <pc:sldMk cId="2618262305" sldId="441"/>
        </pc:sldMkLst>
        <pc:spChg chg="mod">
          <ac:chgData name="Tracy Quick" userId="37594dbb-0f3e-468d-aa8b-fcd105ec1e7b" providerId="ADAL" clId="{7DDB83B8-F733-4B00-9926-CDFB12A35CDA}" dt="2022-02-14T00:23:50.381" v="14" actId="1076"/>
          <ac:spMkLst>
            <pc:docMk/>
            <pc:sldMk cId="2618262305" sldId="441"/>
            <ac:spMk id="4" creationId="{00000000-0000-0000-0000-000000000000}"/>
          </ac:spMkLst>
        </pc:spChg>
        <pc:spChg chg="mod">
          <ac:chgData name="Tracy Quick" userId="37594dbb-0f3e-468d-aa8b-fcd105ec1e7b" providerId="ADAL" clId="{7DDB83B8-F733-4B00-9926-CDFB12A35CDA}" dt="2022-02-14T00:23:39.773" v="12" actId="1076"/>
          <ac:spMkLst>
            <pc:docMk/>
            <pc:sldMk cId="2618262305" sldId="441"/>
            <ac:spMk id="5" creationId="{00000000-0000-0000-0000-000000000000}"/>
          </ac:spMkLst>
        </pc:spChg>
        <pc:spChg chg="mod">
          <ac:chgData name="Tracy Quick" userId="37594dbb-0f3e-468d-aa8b-fcd105ec1e7b" providerId="ADAL" clId="{7DDB83B8-F733-4B00-9926-CDFB12A35CDA}" dt="2022-02-14T00:23:41.077" v="13" actId="1076"/>
          <ac:spMkLst>
            <pc:docMk/>
            <pc:sldMk cId="2618262305" sldId="441"/>
            <ac:spMk id="6" creationId="{00000000-0000-0000-0000-000000000000}"/>
          </ac:spMkLst>
        </pc:spChg>
      </pc:sldChg>
      <pc:sldChg chg="del">
        <pc:chgData name="Tracy Quick" userId="37594dbb-0f3e-468d-aa8b-fcd105ec1e7b" providerId="ADAL" clId="{7DDB83B8-F733-4B00-9926-CDFB12A35CDA}" dt="2022-02-14T00:16:31.209" v="0" actId="2696"/>
        <pc:sldMkLst>
          <pc:docMk/>
          <pc:sldMk cId="3723236601" sldId="455"/>
        </pc:sldMkLst>
      </pc:sldChg>
      <pc:sldChg chg="del">
        <pc:chgData name="Tracy Quick" userId="37594dbb-0f3e-468d-aa8b-fcd105ec1e7b" providerId="ADAL" clId="{7DDB83B8-F733-4B00-9926-CDFB12A35CDA}" dt="2022-02-14T00:16:31.939" v="1" actId="2696"/>
        <pc:sldMkLst>
          <pc:docMk/>
          <pc:sldMk cId="1748786154" sldId="456"/>
        </pc:sldMkLst>
      </pc:sldChg>
      <pc:sldChg chg="del">
        <pc:chgData name="Tracy Quick" userId="37594dbb-0f3e-468d-aa8b-fcd105ec1e7b" providerId="ADAL" clId="{7DDB83B8-F733-4B00-9926-CDFB12A35CDA}" dt="2022-02-14T00:16:32.804" v="2" actId="2696"/>
        <pc:sldMkLst>
          <pc:docMk/>
          <pc:sldMk cId="1736346258" sldId="457"/>
        </pc:sldMkLst>
      </pc:sldChg>
      <pc:sldChg chg="modSp">
        <pc:chgData name="Tracy Quick" userId="37594dbb-0f3e-468d-aa8b-fcd105ec1e7b" providerId="ADAL" clId="{7DDB83B8-F733-4B00-9926-CDFB12A35CDA}" dt="2022-02-14T00:23:30.253" v="10" actId="1076"/>
        <pc:sldMkLst>
          <pc:docMk/>
          <pc:sldMk cId="4227526029" sldId="464"/>
        </pc:sldMkLst>
        <pc:spChg chg="mod">
          <ac:chgData name="Tracy Quick" userId="37594dbb-0f3e-468d-aa8b-fcd105ec1e7b" providerId="ADAL" clId="{7DDB83B8-F733-4B00-9926-CDFB12A35CDA}" dt="2022-02-14T00:23:30.253" v="10" actId="1076"/>
          <ac:spMkLst>
            <pc:docMk/>
            <pc:sldMk cId="4227526029" sldId="464"/>
            <ac:spMk id="4" creationId="{00000000-0000-0000-0000-000000000000}"/>
          </ac:spMkLst>
        </pc:spChg>
        <pc:spChg chg="mod">
          <ac:chgData name="Tracy Quick" userId="37594dbb-0f3e-468d-aa8b-fcd105ec1e7b" providerId="ADAL" clId="{7DDB83B8-F733-4B00-9926-CDFB12A35CDA}" dt="2022-02-14T00:23:24.157" v="9" actId="1076"/>
          <ac:spMkLst>
            <pc:docMk/>
            <pc:sldMk cId="4227526029" sldId="464"/>
            <ac:spMk id="5" creationId="{00000000-0000-0000-0000-000000000000}"/>
          </ac:spMkLst>
        </pc:spChg>
        <pc:spChg chg="mod">
          <ac:chgData name="Tracy Quick" userId="37594dbb-0f3e-468d-aa8b-fcd105ec1e7b" providerId="ADAL" clId="{7DDB83B8-F733-4B00-9926-CDFB12A35CDA}" dt="2022-02-14T00:23:20.581" v="7" actId="1076"/>
          <ac:spMkLst>
            <pc:docMk/>
            <pc:sldMk cId="4227526029" sldId="464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AD2A7-E6A7-4D3D-8B75-B9356EAA67D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84CC27F-B737-4290-8859-125175FF885D}">
      <dgm:prSet phldrT="[Text]"/>
      <dgm:spPr/>
      <dgm:t>
        <a:bodyPr/>
        <a:lstStyle/>
        <a:p>
          <a:r>
            <a:rPr lang="en-AU" dirty="0"/>
            <a:t>Identify Objects</a:t>
          </a:r>
        </a:p>
      </dgm:t>
    </dgm:pt>
    <dgm:pt modelId="{366BDC18-FABF-47D4-A619-9908DBBF752A}" type="parTrans" cxnId="{EDC409CF-4389-4073-AAAB-7DA049B2E26F}">
      <dgm:prSet/>
      <dgm:spPr/>
      <dgm:t>
        <a:bodyPr/>
        <a:lstStyle/>
        <a:p>
          <a:endParaRPr lang="en-AU"/>
        </a:p>
      </dgm:t>
    </dgm:pt>
    <dgm:pt modelId="{29BFEC02-3417-4046-980C-1CF86025E297}" type="sibTrans" cxnId="{EDC409CF-4389-4073-AAAB-7DA049B2E26F}">
      <dgm:prSet/>
      <dgm:spPr/>
      <dgm:t>
        <a:bodyPr/>
        <a:lstStyle/>
        <a:p>
          <a:endParaRPr lang="en-AU"/>
        </a:p>
      </dgm:t>
    </dgm:pt>
    <dgm:pt modelId="{2208D6D6-153F-4B48-854B-8D077A8610DB}">
      <dgm:prSet phldrT="[Text]"/>
      <dgm:spPr/>
      <dgm:t>
        <a:bodyPr/>
        <a:lstStyle/>
        <a:p>
          <a:r>
            <a:rPr lang="en-AU" dirty="0"/>
            <a:t> Find Common     Code</a:t>
          </a:r>
        </a:p>
      </dgm:t>
    </dgm:pt>
    <dgm:pt modelId="{92EA6225-C769-4772-A891-E2F59048BA62}" type="parTrans" cxnId="{2D588821-C984-473E-ABB2-03189AB690A7}">
      <dgm:prSet/>
      <dgm:spPr/>
      <dgm:t>
        <a:bodyPr/>
        <a:lstStyle/>
        <a:p>
          <a:endParaRPr lang="en-AU"/>
        </a:p>
      </dgm:t>
    </dgm:pt>
    <dgm:pt modelId="{FBD901A4-12E1-43F6-B813-3C56AB792ACE}" type="sibTrans" cxnId="{2D588821-C984-473E-ABB2-03189AB690A7}">
      <dgm:prSet/>
      <dgm:spPr/>
      <dgm:t>
        <a:bodyPr/>
        <a:lstStyle/>
        <a:p>
          <a:endParaRPr lang="en-AU"/>
        </a:p>
      </dgm:t>
    </dgm:pt>
    <dgm:pt modelId="{E69EAE84-C82D-495B-AD27-A1EAF82466CB}">
      <dgm:prSet phldrT="[Text]"/>
      <dgm:spPr/>
      <dgm:t>
        <a:bodyPr/>
        <a:lstStyle/>
        <a:p>
          <a:r>
            <a:rPr lang="en-AU" dirty="0"/>
            <a:t>Create Group classes</a:t>
          </a:r>
        </a:p>
      </dgm:t>
    </dgm:pt>
    <dgm:pt modelId="{65AC4CD8-0625-4411-9A9C-B6182971993A}" type="parTrans" cxnId="{F24EB303-A0D4-4506-81EF-D3E54985AA11}">
      <dgm:prSet/>
      <dgm:spPr/>
      <dgm:t>
        <a:bodyPr/>
        <a:lstStyle/>
        <a:p>
          <a:endParaRPr lang="en-AU"/>
        </a:p>
      </dgm:t>
    </dgm:pt>
    <dgm:pt modelId="{40E89EBD-8D5C-4CFD-BBEE-5329CC317912}" type="sibTrans" cxnId="{F24EB303-A0D4-4506-81EF-D3E54985AA11}">
      <dgm:prSet/>
      <dgm:spPr/>
      <dgm:t>
        <a:bodyPr/>
        <a:lstStyle/>
        <a:p>
          <a:endParaRPr lang="en-AU"/>
        </a:p>
      </dgm:t>
    </dgm:pt>
    <dgm:pt modelId="{8F5548B4-7634-43BF-820C-55DD81EA5811}">
      <dgm:prSet phldrT="[Text]"/>
      <dgm:spPr/>
      <dgm:t>
        <a:bodyPr/>
        <a:lstStyle/>
        <a:p>
          <a:r>
            <a:rPr lang="en-AU" dirty="0"/>
            <a:t>Create classes, attributes &amp; methods</a:t>
          </a:r>
        </a:p>
      </dgm:t>
    </dgm:pt>
    <dgm:pt modelId="{952DD0FD-572E-4160-9E29-5851F225C8C9}" type="parTrans" cxnId="{832EDB19-1BFD-4949-BEC7-BBFB73875824}">
      <dgm:prSet/>
      <dgm:spPr/>
      <dgm:t>
        <a:bodyPr/>
        <a:lstStyle/>
        <a:p>
          <a:endParaRPr lang="en-AU"/>
        </a:p>
      </dgm:t>
    </dgm:pt>
    <dgm:pt modelId="{1231B48C-2753-4DBE-8922-B220CF524991}" type="sibTrans" cxnId="{832EDB19-1BFD-4949-BEC7-BBFB73875824}">
      <dgm:prSet/>
      <dgm:spPr/>
      <dgm:t>
        <a:bodyPr/>
        <a:lstStyle/>
        <a:p>
          <a:endParaRPr lang="en-AU"/>
        </a:p>
      </dgm:t>
    </dgm:pt>
    <dgm:pt modelId="{6A2EEBC0-AEBF-4CAD-AD5B-3F86F9E14D68}">
      <dgm:prSet phldrT="[Text]"/>
      <dgm:spPr/>
      <dgm:t>
        <a:bodyPr/>
        <a:lstStyle/>
        <a:p>
          <a:r>
            <a:rPr lang="en-AU" dirty="0"/>
            <a:t>Refactor for parent class</a:t>
          </a:r>
        </a:p>
      </dgm:t>
    </dgm:pt>
    <dgm:pt modelId="{DE753E90-A417-40A1-80EE-22E37F2643A7}" type="parTrans" cxnId="{53605A61-472C-43BF-BE88-17F1D7E1FDAF}">
      <dgm:prSet/>
      <dgm:spPr/>
      <dgm:t>
        <a:bodyPr/>
        <a:lstStyle/>
        <a:p>
          <a:endParaRPr lang="en-AU"/>
        </a:p>
      </dgm:t>
    </dgm:pt>
    <dgm:pt modelId="{6CC1BB86-A211-4849-A650-34FA47204214}" type="sibTrans" cxnId="{53605A61-472C-43BF-BE88-17F1D7E1FDAF}">
      <dgm:prSet/>
      <dgm:spPr/>
      <dgm:t>
        <a:bodyPr/>
        <a:lstStyle/>
        <a:p>
          <a:endParaRPr lang="en-AU"/>
        </a:p>
      </dgm:t>
    </dgm:pt>
    <dgm:pt modelId="{3BBA12BC-88D7-4084-B6AA-E5B27C233E71}">
      <dgm:prSet phldrT="[Text]"/>
      <dgm:spPr/>
      <dgm:t>
        <a:bodyPr/>
        <a:lstStyle/>
        <a:p>
          <a:r>
            <a:rPr lang="en-AU" dirty="0"/>
            <a:t>Implement list lookup pattern</a:t>
          </a:r>
        </a:p>
      </dgm:t>
    </dgm:pt>
    <dgm:pt modelId="{ABFBBAB5-5E7C-4F63-BDC4-F323295D50A7}" type="parTrans" cxnId="{B75D996C-0B95-4179-B7C9-0D89B897F0B3}">
      <dgm:prSet/>
      <dgm:spPr/>
      <dgm:t>
        <a:bodyPr/>
        <a:lstStyle/>
        <a:p>
          <a:endParaRPr lang="en-AU"/>
        </a:p>
      </dgm:t>
    </dgm:pt>
    <dgm:pt modelId="{5A5B9E62-19EE-4E1E-A49E-A7F38C717944}" type="sibTrans" cxnId="{B75D996C-0B95-4179-B7C9-0D89B897F0B3}">
      <dgm:prSet/>
      <dgm:spPr/>
      <dgm:t>
        <a:bodyPr/>
        <a:lstStyle/>
        <a:p>
          <a:endParaRPr lang="en-AU"/>
        </a:p>
      </dgm:t>
    </dgm:pt>
    <dgm:pt modelId="{C5D1DA76-D3E9-47C4-B45A-8F92109A73FA}" type="pres">
      <dgm:prSet presAssocID="{127AD2A7-E6A7-4D3D-8B75-B9356EAA67DF}" presName="cycle" presStyleCnt="0">
        <dgm:presLayoutVars>
          <dgm:dir/>
          <dgm:resizeHandles val="exact"/>
        </dgm:presLayoutVars>
      </dgm:prSet>
      <dgm:spPr/>
    </dgm:pt>
    <dgm:pt modelId="{306B19A3-40C8-4D75-85EB-0B1518AB7AE1}" type="pres">
      <dgm:prSet presAssocID="{684CC27F-B737-4290-8859-125175FF885D}" presName="dummy" presStyleCnt="0"/>
      <dgm:spPr/>
    </dgm:pt>
    <dgm:pt modelId="{21B6524F-79CF-4CB9-A733-FCEB86C74B56}" type="pres">
      <dgm:prSet presAssocID="{684CC27F-B737-4290-8859-125175FF885D}" presName="node" presStyleLbl="revTx" presStyleIdx="0" presStyleCnt="3">
        <dgm:presLayoutVars>
          <dgm:bulletEnabled val="1"/>
        </dgm:presLayoutVars>
      </dgm:prSet>
      <dgm:spPr/>
    </dgm:pt>
    <dgm:pt modelId="{9BBC1C5D-220B-4852-8378-B2C1568689A1}" type="pres">
      <dgm:prSet presAssocID="{29BFEC02-3417-4046-980C-1CF86025E297}" presName="sibTrans" presStyleLbl="node1" presStyleIdx="0" presStyleCnt="3"/>
      <dgm:spPr/>
    </dgm:pt>
    <dgm:pt modelId="{16C58520-0174-4E7B-A89E-0BDFD696157F}" type="pres">
      <dgm:prSet presAssocID="{2208D6D6-153F-4B48-854B-8D077A8610DB}" presName="dummy" presStyleCnt="0"/>
      <dgm:spPr/>
    </dgm:pt>
    <dgm:pt modelId="{D9D3E299-FBC8-4A0D-90B6-0CAD457027A0}" type="pres">
      <dgm:prSet presAssocID="{2208D6D6-153F-4B48-854B-8D077A8610DB}" presName="node" presStyleLbl="revTx" presStyleIdx="1" presStyleCnt="3" custScaleX="110398" custScaleY="94333" custRadScaleRad="100739" custRadScaleInc="-17001">
        <dgm:presLayoutVars>
          <dgm:bulletEnabled val="1"/>
        </dgm:presLayoutVars>
      </dgm:prSet>
      <dgm:spPr/>
    </dgm:pt>
    <dgm:pt modelId="{D195EA1F-C110-4B69-BCE2-78150455A49F}" type="pres">
      <dgm:prSet presAssocID="{FBD901A4-12E1-43F6-B813-3C56AB792ACE}" presName="sibTrans" presStyleLbl="node1" presStyleIdx="1" presStyleCnt="3"/>
      <dgm:spPr/>
    </dgm:pt>
    <dgm:pt modelId="{994660E6-5748-4A95-811D-C3855DDCC721}" type="pres">
      <dgm:prSet presAssocID="{E69EAE84-C82D-495B-AD27-A1EAF82466CB}" presName="dummy" presStyleCnt="0"/>
      <dgm:spPr/>
    </dgm:pt>
    <dgm:pt modelId="{0437FE98-0054-4230-8B83-73C46D5E0A83}" type="pres">
      <dgm:prSet presAssocID="{E69EAE84-C82D-495B-AD27-A1EAF82466CB}" presName="node" presStyleLbl="revTx" presStyleIdx="2" presStyleCnt="3">
        <dgm:presLayoutVars>
          <dgm:bulletEnabled val="1"/>
        </dgm:presLayoutVars>
      </dgm:prSet>
      <dgm:spPr/>
    </dgm:pt>
    <dgm:pt modelId="{B8BFCBD1-F8B6-46CE-A911-BDBF56859DB0}" type="pres">
      <dgm:prSet presAssocID="{40E89EBD-8D5C-4CFD-BBEE-5329CC317912}" presName="sibTrans" presStyleLbl="node1" presStyleIdx="2" presStyleCnt="3"/>
      <dgm:spPr/>
    </dgm:pt>
  </dgm:ptLst>
  <dgm:cxnLst>
    <dgm:cxn modelId="{F24EB303-A0D4-4506-81EF-D3E54985AA11}" srcId="{127AD2A7-E6A7-4D3D-8B75-B9356EAA67DF}" destId="{E69EAE84-C82D-495B-AD27-A1EAF82466CB}" srcOrd="2" destOrd="0" parTransId="{65AC4CD8-0625-4411-9A9C-B6182971993A}" sibTransId="{40E89EBD-8D5C-4CFD-BBEE-5329CC317912}"/>
    <dgm:cxn modelId="{832EDB19-1BFD-4949-BEC7-BBFB73875824}" srcId="{684CC27F-B737-4290-8859-125175FF885D}" destId="{8F5548B4-7634-43BF-820C-55DD81EA5811}" srcOrd="0" destOrd="0" parTransId="{952DD0FD-572E-4160-9E29-5851F225C8C9}" sibTransId="{1231B48C-2753-4DBE-8922-B220CF524991}"/>
    <dgm:cxn modelId="{2D588821-C984-473E-ABB2-03189AB690A7}" srcId="{127AD2A7-E6A7-4D3D-8B75-B9356EAA67DF}" destId="{2208D6D6-153F-4B48-854B-8D077A8610DB}" srcOrd="1" destOrd="0" parTransId="{92EA6225-C769-4772-A891-E2F59048BA62}" sibTransId="{FBD901A4-12E1-43F6-B813-3C56AB792ACE}"/>
    <dgm:cxn modelId="{BD39EE26-88A1-4C48-8FD2-2ACF6B923F81}" type="presOf" srcId="{8F5548B4-7634-43BF-820C-55DD81EA5811}" destId="{21B6524F-79CF-4CB9-A733-FCEB86C74B56}" srcOrd="0" destOrd="1" presId="urn:microsoft.com/office/officeart/2005/8/layout/cycle1"/>
    <dgm:cxn modelId="{CAF6A638-FE97-479E-B140-244AA6027B5F}" type="presOf" srcId="{127AD2A7-E6A7-4D3D-8B75-B9356EAA67DF}" destId="{C5D1DA76-D3E9-47C4-B45A-8F92109A73FA}" srcOrd="0" destOrd="0" presId="urn:microsoft.com/office/officeart/2005/8/layout/cycle1"/>
    <dgm:cxn modelId="{53605A61-472C-43BF-BE88-17F1D7E1FDAF}" srcId="{2208D6D6-153F-4B48-854B-8D077A8610DB}" destId="{6A2EEBC0-AEBF-4CAD-AD5B-3F86F9E14D68}" srcOrd="0" destOrd="0" parTransId="{DE753E90-A417-40A1-80EE-22E37F2643A7}" sibTransId="{6CC1BB86-A211-4849-A650-34FA47204214}"/>
    <dgm:cxn modelId="{B75D996C-0B95-4179-B7C9-0D89B897F0B3}" srcId="{E69EAE84-C82D-495B-AD27-A1EAF82466CB}" destId="{3BBA12BC-88D7-4084-B6AA-E5B27C233E71}" srcOrd="0" destOrd="0" parTransId="{ABFBBAB5-5E7C-4F63-BDC4-F323295D50A7}" sibTransId="{5A5B9E62-19EE-4E1E-A49E-A7F38C717944}"/>
    <dgm:cxn modelId="{1164D185-EA21-4EDF-A4D8-D1B6EBDA8077}" type="presOf" srcId="{2208D6D6-153F-4B48-854B-8D077A8610DB}" destId="{D9D3E299-FBC8-4A0D-90B6-0CAD457027A0}" srcOrd="0" destOrd="0" presId="urn:microsoft.com/office/officeart/2005/8/layout/cycle1"/>
    <dgm:cxn modelId="{1B00FD9C-7CBC-4385-B814-14287F419499}" type="presOf" srcId="{40E89EBD-8D5C-4CFD-BBEE-5329CC317912}" destId="{B8BFCBD1-F8B6-46CE-A911-BDBF56859DB0}" srcOrd="0" destOrd="0" presId="urn:microsoft.com/office/officeart/2005/8/layout/cycle1"/>
    <dgm:cxn modelId="{EE9A14B8-617A-44E5-A383-7E1C8675E870}" type="presOf" srcId="{3BBA12BC-88D7-4084-B6AA-E5B27C233E71}" destId="{0437FE98-0054-4230-8B83-73C46D5E0A83}" srcOrd="0" destOrd="1" presId="urn:microsoft.com/office/officeart/2005/8/layout/cycle1"/>
    <dgm:cxn modelId="{426F8DC3-B938-4923-9EFD-34C90E30916D}" type="presOf" srcId="{29BFEC02-3417-4046-980C-1CF86025E297}" destId="{9BBC1C5D-220B-4852-8378-B2C1568689A1}" srcOrd="0" destOrd="0" presId="urn:microsoft.com/office/officeart/2005/8/layout/cycle1"/>
    <dgm:cxn modelId="{8ABFB9C4-E780-4A7A-89A1-97741FF47FB4}" type="presOf" srcId="{FBD901A4-12E1-43F6-B813-3C56AB792ACE}" destId="{D195EA1F-C110-4B69-BCE2-78150455A49F}" srcOrd="0" destOrd="0" presId="urn:microsoft.com/office/officeart/2005/8/layout/cycle1"/>
    <dgm:cxn modelId="{EDC409CF-4389-4073-AAAB-7DA049B2E26F}" srcId="{127AD2A7-E6A7-4D3D-8B75-B9356EAA67DF}" destId="{684CC27F-B737-4290-8859-125175FF885D}" srcOrd="0" destOrd="0" parTransId="{366BDC18-FABF-47D4-A619-9908DBBF752A}" sibTransId="{29BFEC02-3417-4046-980C-1CF86025E297}"/>
    <dgm:cxn modelId="{7C4507D9-65DC-48C2-B372-5A052694E5AA}" type="presOf" srcId="{E69EAE84-C82D-495B-AD27-A1EAF82466CB}" destId="{0437FE98-0054-4230-8B83-73C46D5E0A83}" srcOrd="0" destOrd="0" presId="urn:microsoft.com/office/officeart/2005/8/layout/cycle1"/>
    <dgm:cxn modelId="{FDA241DE-B775-408C-A8F3-04ABBC41551F}" type="presOf" srcId="{6A2EEBC0-AEBF-4CAD-AD5B-3F86F9E14D68}" destId="{D9D3E299-FBC8-4A0D-90B6-0CAD457027A0}" srcOrd="0" destOrd="1" presId="urn:microsoft.com/office/officeart/2005/8/layout/cycle1"/>
    <dgm:cxn modelId="{2AF116DF-3CD9-4F24-9A0D-12A6EAD3D3C7}" type="presOf" srcId="{684CC27F-B737-4290-8859-125175FF885D}" destId="{21B6524F-79CF-4CB9-A733-FCEB86C74B56}" srcOrd="0" destOrd="0" presId="urn:microsoft.com/office/officeart/2005/8/layout/cycle1"/>
    <dgm:cxn modelId="{89738A46-0BA7-4207-86F3-E412A5FBBCCB}" type="presParOf" srcId="{C5D1DA76-D3E9-47C4-B45A-8F92109A73FA}" destId="{306B19A3-40C8-4D75-85EB-0B1518AB7AE1}" srcOrd="0" destOrd="0" presId="urn:microsoft.com/office/officeart/2005/8/layout/cycle1"/>
    <dgm:cxn modelId="{B8AF9725-C485-41C5-9744-C1E22FAB8F92}" type="presParOf" srcId="{C5D1DA76-D3E9-47C4-B45A-8F92109A73FA}" destId="{21B6524F-79CF-4CB9-A733-FCEB86C74B56}" srcOrd="1" destOrd="0" presId="urn:microsoft.com/office/officeart/2005/8/layout/cycle1"/>
    <dgm:cxn modelId="{D4CFF8F2-4703-4E28-BB22-9A138E910262}" type="presParOf" srcId="{C5D1DA76-D3E9-47C4-B45A-8F92109A73FA}" destId="{9BBC1C5D-220B-4852-8378-B2C1568689A1}" srcOrd="2" destOrd="0" presId="urn:microsoft.com/office/officeart/2005/8/layout/cycle1"/>
    <dgm:cxn modelId="{BF2B3B1C-822B-49F0-BDBF-A38FED021264}" type="presParOf" srcId="{C5D1DA76-D3E9-47C4-B45A-8F92109A73FA}" destId="{16C58520-0174-4E7B-A89E-0BDFD696157F}" srcOrd="3" destOrd="0" presId="urn:microsoft.com/office/officeart/2005/8/layout/cycle1"/>
    <dgm:cxn modelId="{9E7E799A-4E0E-4795-845C-6B718D6E1FEF}" type="presParOf" srcId="{C5D1DA76-D3E9-47C4-B45A-8F92109A73FA}" destId="{D9D3E299-FBC8-4A0D-90B6-0CAD457027A0}" srcOrd="4" destOrd="0" presId="urn:microsoft.com/office/officeart/2005/8/layout/cycle1"/>
    <dgm:cxn modelId="{B7B61B17-661B-4189-BB1F-F523E20AAA60}" type="presParOf" srcId="{C5D1DA76-D3E9-47C4-B45A-8F92109A73FA}" destId="{D195EA1F-C110-4B69-BCE2-78150455A49F}" srcOrd="5" destOrd="0" presId="urn:microsoft.com/office/officeart/2005/8/layout/cycle1"/>
    <dgm:cxn modelId="{ECE8D7AD-0BEF-4C69-BFC2-7E69C6177B90}" type="presParOf" srcId="{C5D1DA76-D3E9-47C4-B45A-8F92109A73FA}" destId="{994660E6-5748-4A95-811D-C3855DDCC721}" srcOrd="6" destOrd="0" presId="urn:microsoft.com/office/officeart/2005/8/layout/cycle1"/>
    <dgm:cxn modelId="{79A62BF3-5C15-43AF-9848-30E30CDC3767}" type="presParOf" srcId="{C5D1DA76-D3E9-47C4-B45A-8F92109A73FA}" destId="{0437FE98-0054-4230-8B83-73C46D5E0A83}" srcOrd="7" destOrd="0" presId="urn:microsoft.com/office/officeart/2005/8/layout/cycle1"/>
    <dgm:cxn modelId="{69D86494-09D8-4A17-AFDE-D633A415B6A6}" type="presParOf" srcId="{C5D1DA76-D3E9-47C4-B45A-8F92109A73FA}" destId="{B8BFCBD1-F8B6-46CE-A911-BDBF56859DB0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6524F-79CF-4CB9-A733-FCEB86C74B56}">
      <dsp:nvSpPr>
        <dsp:cNvPr id="0" name=""/>
        <dsp:cNvSpPr/>
      </dsp:nvSpPr>
      <dsp:spPr>
        <a:xfrm>
          <a:off x="4304090" y="358299"/>
          <a:ext cx="1701005" cy="1701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Identify Objects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Create classes, attributes &amp; methods</a:t>
          </a:r>
        </a:p>
      </dsp:txBody>
      <dsp:txXfrm>
        <a:off x="4304090" y="358299"/>
        <a:ext cx="1701005" cy="1701005"/>
      </dsp:txXfrm>
    </dsp:sp>
    <dsp:sp modelId="{9BBC1C5D-220B-4852-8378-B2C1568689A1}">
      <dsp:nvSpPr>
        <dsp:cNvPr id="0" name=""/>
        <dsp:cNvSpPr/>
      </dsp:nvSpPr>
      <dsp:spPr>
        <a:xfrm>
          <a:off x="1716542" y="41494"/>
          <a:ext cx="4018241" cy="4018241"/>
        </a:xfrm>
        <a:prstGeom prst="circularArrow">
          <a:avLst>
            <a:gd name="adj1" fmla="val 8255"/>
            <a:gd name="adj2" fmla="val 576654"/>
            <a:gd name="adj3" fmla="val 2212559"/>
            <a:gd name="adj4" fmla="val 18108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3E299-FBC8-4A0D-90B6-0CAD457027A0}">
      <dsp:nvSpPr>
        <dsp:cNvPr id="0" name=""/>
        <dsp:cNvSpPr/>
      </dsp:nvSpPr>
      <dsp:spPr>
        <a:xfrm>
          <a:off x="2983696" y="2881672"/>
          <a:ext cx="1877876" cy="160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 Find Common    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Refactor for parent class</a:t>
          </a:r>
        </a:p>
      </dsp:txBody>
      <dsp:txXfrm>
        <a:off x="2983696" y="2881672"/>
        <a:ext cx="1877876" cy="1604609"/>
      </dsp:txXfrm>
    </dsp:sp>
    <dsp:sp modelId="{D195EA1F-C110-4B69-BCE2-78150455A49F}">
      <dsp:nvSpPr>
        <dsp:cNvPr id="0" name=""/>
        <dsp:cNvSpPr/>
      </dsp:nvSpPr>
      <dsp:spPr>
        <a:xfrm>
          <a:off x="1716874" y="38290"/>
          <a:ext cx="4018241" cy="4018241"/>
        </a:xfrm>
        <a:prstGeom prst="circularArrow">
          <a:avLst>
            <a:gd name="adj1" fmla="val 8255"/>
            <a:gd name="adj2" fmla="val 576654"/>
            <a:gd name="adj3" fmla="val 10198561"/>
            <a:gd name="adj4" fmla="val 7004377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7FE98-0054-4230-8B83-73C46D5E0A83}">
      <dsp:nvSpPr>
        <dsp:cNvPr id="0" name=""/>
        <dsp:cNvSpPr/>
      </dsp:nvSpPr>
      <dsp:spPr>
        <a:xfrm>
          <a:off x="1446581" y="358299"/>
          <a:ext cx="1701005" cy="1701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Create Group classes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Implement list lookup pattern</a:t>
          </a:r>
        </a:p>
      </dsp:txBody>
      <dsp:txXfrm>
        <a:off x="1446581" y="358299"/>
        <a:ext cx="1701005" cy="1701005"/>
      </dsp:txXfrm>
    </dsp:sp>
    <dsp:sp modelId="{B8BFCBD1-F8B6-46CE-A911-BDBF56859DB0}">
      <dsp:nvSpPr>
        <dsp:cNvPr id="0" name=""/>
        <dsp:cNvSpPr/>
      </dsp:nvSpPr>
      <dsp:spPr>
        <a:xfrm>
          <a:off x="1716718" y="24573"/>
          <a:ext cx="4018241" cy="4018241"/>
        </a:xfrm>
        <a:prstGeom prst="circularArrow">
          <a:avLst>
            <a:gd name="adj1" fmla="val 8255"/>
            <a:gd name="adj2" fmla="val 576654"/>
            <a:gd name="adj3" fmla="val 16854425"/>
            <a:gd name="adj4" fmla="val 14968921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230806"/>
            <a:ext cx="8229600" cy="77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collection is an object that groups multiple elements together.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1"/>
            <a:ext cx="8229600" cy="3511653"/>
          </a:xfrm>
        </p:spPr>
        <p:txBody>
          <a:bodyPr/>
          <a:lstStyle/>
          <a:p>
            <a:r>
              <a:rPr lang="en-US" altLang="en-US" dirty="0"/>
              <a:t>A collection is used to store, retrieve and manipulate data elements of the group.</a:t>
            </a:r>
          </a:p>
          <a:p>
            <a:r>
              <a:rPr lang="en-US" altLang="en-US" dirty="0"/>
              <a:t>A </a:t>
            </a:r>
            <a:r>
              <a:rPr lang="en-US" altLang="en-US" dirty="0" err="1"/>
              <a:t>LinkedList</a:t>
            </a:r>
            <a:r>
              <a:rPr lang="en-US" altLang="en-US" dirty="0"/>
              <a:t> holds a collection of objects</a:t>
            </a:r>
          </a:p>
          <a:p>
            <a:pPr>
              <a:buNone/>
            </a:pPr>
            <a:endParaRPr lang="en-US" altLang="en-US" sz="1600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	LinkedList&lt;Customer&gt; </a:t>
            </a:r>
            <a:r>
              <a:rPr lang="en-US" altLang="en-US" sz="2000" b="1" dirty="0" err="1">
                <a:solidFill>
                  <a:schemeClr val="bg1"/>
                </a:solidFill>
              </a:rPr>
              <a:t>customerList</a:t>
            </a:r>
            <a:r>
              <a:rPr lang="en-US" altLang="en-US" sz="2000" b="1" dirty="0">
                <a:solidFill>
                  <a:schemeClr val="bg1"/>
                </a:solidFill>
              </a:rPr>
              <a:t> = new LinkedList&lt;Customer&gt;();</a:t>
            </a:r>
          </a:p>
          <a:p>
            <a:pPr>
              <a:buNone/>
            </a:pPr>
            <a:endParaRPr lang="en-US" altLang="en-US" sz="1600" b="1" dirty="0">
              <a:solidFill>
                <a:schemeClr val="accent2"/>
              </a:solidFill>
            </a:endParaRPr>
          </a:p>
          <a:p>
            <a:r>
              <a:rPr lang="en-US" altLang="en-US" dirty="0"/>
              <a:t>When we declare </a:t>
            </a:r>
            <a:r>
              <a:rPr lang="en-US" altLang="en-US" dirty="0">
                <a:solidFill>
                  <a:srgbClr val="0033CC"/>
                </a:solidFill>
              </a:rPr>
              <a:t>&lt;Customer&gt;, </a:t>
            </a:r>
            <a:r>
              <a:rPr lang="en-US" altLang="en-US" dirty="0"/>
              <a:t>we are declaring the type of </a:t>
            </a:r>
            <a:r>
              <a:rPr lang="en-US" altLang="en-US" dirty="0">
                <a:solidFill>
                  <a:srgbClr val="0033CC"/>
                </a:solidFill>
              </a:rPr>
              <a:t>collection</a:t>
            </a:r>
            <a:r>
              <a:rPr lang="en-US" altLang="en-US" dirty="0">
                <a:solidFill>
                  <a:srgbClr val="FF6600"/>
                </a:solidFill>
              </a:rPr>
              <a:t> </a:t>
            </a:r>
            <a:r>
              <a:rPr lang="en-US" altLang="en-US" dirty="0"/>
              <a:t>the LinkedList will hold.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143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4842" y="2483894"/>
            <a:ext cx="8461612" cy="3856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Group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common pattern is to store the list in its own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95535" y="2661314"/>
            <a:ext cx="8591266" cy="385602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class Objects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{    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  private LinkedList&lt;Object&gt; </a:t>
            </a:r>
            <a:r>
              <a:rPr lang="en-US" altLang="en-US" sz="2600" dirty="0" err="1">
                <a:solidFill>
                  <a:schemeClr val="bg1"/>
                </a:solidFill>
              </a:rPr>
              <a:t>objectList</a:t>
            </a:r>
            <a:r>
              <a:rPr lang="en-US" altLang="en-US" sz="2600" dirty="0">
                <a:solidFill>
                  <a:schemeClr val="bg1"/>
                </a:solidFill>
              </a:rPr>
              <a:t> = new LinkedList&lt;Object&gt;();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  public void method()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  {    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		for (Object </a:t>
            </a:r>
            <a:r>
              <a:rPr lang="en-US" altLang="en-US" sz="2600" dirty="0" err="1">
                <a:solidFill>
                  <a:schemeClr val="bg1"/>
                </a:solidFill>
              </a:rPr>
              <a:t>object</a:t>
            </a:r>
            <a:r>
              <a:rPr lang="en-US" altLang="en-US" sz="2600" dirty="0">
                <a:solidFill>
                  <a:schemeClr val="bg1"/>
                </a:solidFill>
              </a:rPr>
              <a:t>: </a:t>
            </a:r>
            <a:r>
              <a:rPr lang="en-US" altLang="en-US" sz="2600" dirty="0" err="1">
                <a:solidFill>
                  <a:schemeClr val="bg1"/>
                </a:solidFill>
              </a:rPr>
              <a:t>objectList</a:t>
            </a:r>
            <a:r>
              <a:rPr lang="en-US" altLang="en-US" sz="2600" dirty="0">
                <a:solidFill>
                  <a:schemeClr val="bg1"/>
                </a:solidFill>
              </a:rPr>
              <a:t>)</a:t>
            </a:r>
          </a:p>
          <a:p>
            <a:pPr lvl="2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    	</a:t>
            </a:r>
            <a:r>
              <a:rPr lang="en-US" altLang="en-US" sz="2600" dirty="0" err="1">
                <a:solidFill>
                  <a:schemeClr val="bg1"/>
                </a:solidFill>
              </a:rPr>
              <a:t>object.method</a:t>
            </a:r>
            <a:r>
              <a:rPr lang="en-US" altLang="en-US" sz="2600" dirty="0">
                <a:solidFill>
                  <a:schemeClr val="bg1"/>
                </a:solidFill>
              </a:rPr>
              <a:t>();  </a:t>
            </a:r>
          </a:p>
          <a:p>
            <a:pPr lvl="2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}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271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4842" y="2483894"/>
            <a:ext cx="8461612" cy="3856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Group Class - Customers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common pattern is to store the list in its own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95535" y="2661314"/>
            <a:ext cx="8591266" cy="385602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class Customers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{    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 private LinkedList&lt;Customer&gt; </a:t>
            </a:r>
            <a:r>
              <a:rPr lang="en-US" altLang="en-US" sz="2600" dirty="0" err="1">
                <a:solidFill>
                  <a:schemeClr val="bg1"/>
                </a:solidFill>
              </a:rPr>
              <a:t>customerList</a:t>
            </a:r>
            <a:r>
              <a:rPr lang="en-US" altLang="en-US" sz="2600" dirty="0">
                <a:solidFill>
                  <a:schemeClr val="bg1"/>
                </a:solidFill>
              </a:rPr>
              <a:t> = new LinkedList&lt;Customer&gt;();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  public void method()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  {    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		for (Customer </a:t>
            </a:r>
            <a:r>
              <a:rPr lang="en-US" altLang="en-US" sz="2600" dirty="0" err="1">
                <a:solidFill>
                  <a:schemeClr val="bg1"/>
                </a:solidFill>
              </a:rPr>
              <a:t>cust</a:t>
            </a:r>
            <a:r>
              <a:rPr lang="en-US" altLang="en-US" sz="2600" dirty="0">
                <a:solidFill>
                  <a:schemeClr val="bg1"/>
                </a:solidFill>
              </a:rPr>
              <a:t>: </a:t>
            </a:r>
            <a:r>
              <a:rPr lang="en-US" altLang="en-US" sz="2600" dirty="0" err="1">
                <a:solidFill>
                  <a:schemeClr val="bg1"/>
                </a:solidFill>
              </a:rPr>
              <a:t>customerList</a:t>
            </a:r>
            <a:r>
              <a:rPr lang="en-US" altLang="en-US" sz="2600" dirty="0">
                <a:solidFill>
                  <a:schemeClr val="bg1"/>
                </a:solidFill>
              </a:rPr>
              <a:t>)</a:t>
            </a:r>
          </a:p>
          <a:p>
            <a:pPr lvl="2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     	</a:t>
            </a:r>
            <a:r>
              <a:rPr lang="en-US" altLang="en-US" sz="2600" dirty="0" err="1">
                <a:solidFill>
                  <a:schemeClr val="bg1"/>
                </a:solidFill>
              </a:rPr>
              <a:t>cust.method</a:t>
            </a:r>
            <a:r>
              <a:rPr lang="en-US" altLang="en-US" sz="2600" dirty="0">
                <a:solidFill>
                  <a:schemeClr val="bg1"/>
                </a:solidFill>
              </a:rPr>
              <a:t>();  </a:t>
            </a:r>
          </a:p>
          <a:p>
            <a:pPr lvl="2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}</a:t>
            </a:r>
          </a:p>
          <a:p>
            <a:pPr lvl="1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177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4114" y="2679982"/>
            <a:ext cx="4155743" cy="100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2204114" y="4178245"/>
            <a:ext cx="4155743" cy="1999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Lookup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52635"/>
            <a:ext cx="8229600" cy="12996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A common pattern is to give each object an id. To find an object in the list, we can scan each object until we find one that matches.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4967" y="2131134"/>
            <a:ext cx="8639033" cy="40942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supplier offers a </a:t>
            </a:r>
            <a:r>
              <a:rPr lang="en-US" altLang="en-US" sz="2800" dirty="0" err="1"/>
              <a:t>boolean</a:t>
            </a:r>
            <a:r>
              <a:rPr lang="en-US" altLang="en-US" sz="2800" dirty="0"/>
              <a:t> method </a:t>
            </a:r>
          </a:p>
          <a:p>
            <a:pPr lvl="5">
              <a:lnSpc>
                <a:spcPct val="80000"/>
              </a:lnSpc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lvl="4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public </a:t>
            </a:r>
            <a:r>
              <a:rPr lang="en-US" altLang="en-US" sz="2600" dirty="0" err="1">
                <a:solidFill>
                  <a:schemeClr val="bg1"/>
                </a:solidFill>
              </a:rPr>
              <a:t>boolean</a:t>
            </a:r>
            <a:r>
              <a:rPr lang="en-US" altLang="en-US" sz="2600" dirty="0">
                <a:solidFill>
                  <a:schemeClr val="bg1"/>
                </a:solidFill>
              </a:rPr>
              <a:t> matches(</a:t>
            </a:r>
            <a:r>
              <a:rPr lang="en-US" altLang="en-US" sz="2600" dirty="0" err="1">
                <a:solidFill>
                  <a:schemeClr val="bg1"/>
                </a:solidFill>
              </a:rPr>
              <a:t>int</a:t>
            </a:r>
            <a:r>
              <a:rPr lang="en-US" altLang="en-US" sz="2600" dirty="0">
                <a:solidFill>
                  <a:schemeClr val="bg1"/>
                </a:solidFill>
              </a:rPr>
              <a:t> id)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{   return this.id == id; }</a:t>
            </a:r>
          </a:p>
          <a:p>
            <a:pPr lvl="4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None/>
            </a:pPr>
            <a:r>
              <a:rPr lang="en-US" altLang="en-US" sz="2800" dirty="0"/>
              <a:t>The client scans the list and returns the matching object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private Object find(</a:t>
            </a:r>
            <a:r>
              <a:rPr lang="en-US" altLang="en-US" sz="2600" dirty="0" err="1">
                <a:solidFill>
                  <a:schemeClr val="bg1"/>
                </a:solidFill>
              </a:rPr>
              <a:t>int</a:t>
            </a:r>
            <a:r>
              <a:rPr lang="en-US" altLang="en-US" sz="2600" dirty="0">
                <a:solidFill>
                  <a:schemeClr val="bg1"/>
                </a:solidFill>
              </a:rPr>
              <a:t> id)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{   for (Object </a:t>
            </a:r>
            <a:r>
              <a:rPr lang="en-US" altLang="en-US" sz="2600" dirty="0" err="1">
                <a:solidFill>
                  <a:schemeClr val="bg1"/>
                </a:solidFill>
              </a:rPr>
              <a:t>object</a:t>
            </a:r>
            <a:r>
              <a:rPr lang="en-US" altLang="en-US" sz="2600" dirty="0">
                <a:solidFill>
                  <a:schemeClr val="bg1"/>
                </a:solidFill>
              </a:rPr>
              <a:t>: objects)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		if (</a:t>
            </a:r>
            <a:r>
              <a:rPr lang="en-US" altLang="en-US" sz="2600" dirty="0" err="1">
                <a:solidFill>
                  <a:schemeClr val="bg1"/>
                </a:solidFill>
              </a:rPr>
              <a:t>object.matches</a:t>
            </a:r>
            <a:r>
              <a:rPr lang="en-US" altLang="en-US" sz="2600" dirty="0">
                <a:solidFill>
                  <a:schemeClr val="bg1"/>
                </a:solidFill>
              </a:rPr>
              <a:t>(id))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		     return object;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	return null; 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826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4114" y="2695835"/>
            <a:ext cx="4155743" cy="100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1751352" y="4266559"/>
            <a:ext cx="5315273" cy="1999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Lookup - Customers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52635"/>
            <a:ext cx="8229600" cy="8691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Each Customer object has an id. To find a Customer in the list, we can scan each object until we find one with a matching id.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3087" y="2114562"/>
            <a:ext cx="8639033" cy="416106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The Customer offers the </a:t>
            </a:r>
            <a:r>
              <a:rPr lang="en-US" altLang="en-US" sz="2800" dirty="0" err="1"/>
              <a:t>boolean</a:t>
            </a:r>
            <a:r>
              <a:rPr lang="en-US" altLang="en-US" sz="2800" dirty="0"/>
              <a:t> method matches()</a:t>
            </a:r>
          </a:p>
          <a:p>
            <a:pPr lvl="5">
              <a:lnSpc>
                <a:spcPct val="80000"/>
              </a:lnSpc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lvl="4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public </a:t>
            </a:r>
            <a:r>
              <a:rPr lang="en-US" altLang="en-US" sz="2600" dirty="0" err="1">
                <a:solidFill>
                  <a:schemeClr val="bg1"/>
                </a:solidFill>
              </a:rPr>
              <a:t>boolean</a:t>
            </a:r>
            <a:r>
              <a:rPr lang="en-US" altLang="en-US" sz="2600" dirty="0">
                <a:solidFill>
                  <a:schemeClr val="bg1"/>
                </a:solidFill>
              </a:rPr>
              <a:t> matches(</a:t>
            </a:r>
            <a:r>
              <a:rPr lang="en-US" altLang="en-US" sz="2600" dirty="0" err="1">
                <a:solidFill>
                  <a:schemeClr val="bg1"/>
                </a:solidFill>
              </a:rPr>
              <a:t>int</a:t>
            </a:r>
            <a:r>
              <a:rPr lang="en-US" altLang="en-US" sz="2600" dirty="0">
                <a:solidFill>
                  <a:schemeClr val="bg1"/>
                </a:solidFill>
              </a:rPr>
              <a:t> id)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  {   return this.id == id; }</a:t>
            </a:r>
          </a:p>
          <a:p>
            <a:pPr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None/>
            </a:pPr>
            <a:r>
              <a:rPr lang="en-US" altLang="en-US" sz="2800" dirty="0"/>
              <a:t>Customers class scans the list and returns a matching object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						</a:t>
            </a:r>
            <a:r>
              <a:rPr lang="en-US" altLang="en-US" sz="2600" dirty="0">
                <a:solidFill>
                  <a:schemeClr val="bg1"/>
                </a:solidFill>
              </a:rPr>
              <a:t>private Customer find(int id)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{   for (Customer </a:t>
            </a:r>
            <a:r>
              <a:rPr lang="en-US" altLang="en-US" sz="2600" dirty="0" err="1">
                <a:solidFill>
                  <a:schemeClr val="bg1"/>
                </a:solidFill>
              </a:rPr>
              <a:t>cust</a:t>
            </a:r>
            <a:r>
              <a:rPr lang="en-US" altLang="en-US" sz="2600" dirty="0">
                <a:solidFill>
                  <a:schemeClr val="bg1"/>
                </a:solidFill>
              </a:rPr>
              <a:t>: </a:t>
            </a:r>
            <a:r>
              <a:rPr lang="en-US" altLang="en-US" sz="2600" dirty="0" err="1">
                <a:solidFill>
                  <a:schemeClr val="bg1"/>
                </a:solidFill>
              </a:rPr>
              <a:t>customerList</a:t>
            </a:r>
            <a:r>
              <a:rPr lang="en-US" altLang="en-US" sz="2600" dirty="0">
                <a:solidFill>
                  <a:schemeClr val="bg1"/>
                </a:solidFill>
              </a:rPr>
              <a:t>)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		if (</a:t>
            </a:r>
            <a:r>
              <a:rPr lang="en-US" altLang="en-US" sz="2600" dirty="0" err="1">
                <a:solidFill>
                  <a:schemeClr val="bg1"/>
                </a:solidFill>
              </a:rPr>
              <a:t>cust.matches</a:t>
            </a:r>
            <a:r>
              <a:rPr lang="en-US" altLang="en-US" sz="2600" dirty="0">
                <a:solidFill>
                  <a:schemeClr val="bg1"/>
                </a:solidFill>
              </a:rPr>
              <a:t>(id))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		     return </a:t>
            </a:r>
            <a:r>
              <a:rPr lang="en-US" altLang="en-US" sz="2600" dirty="0" err="1">
                <a:solidFill>
                  <a:schemeClr val="bg1"/>
                </a:solidFill>
              </a:rPr>
              <a:t>cust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 lvl="5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	return null; 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752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Class – Inheritance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6"/>
            <a:ext cx="8229600" cy="4392749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0033CC"/>
                </a:solidFill>
              </a:rPr>
              <a:t>Adding any type of object to a linked list is done the same way:</a:t>
            </a:r>
          </a:p>
          <a:p>
            <a:pPr algn="l"/>
            <a:r>
              <a:rPr lang="en-AU" dirty="0" err="1">
                <a:solidFill>
                  <a:schemeClr val="tx1"/>
                </a:solidFill>
              </a:rPr>
              <a:t>customerList.</a:t>
            </a:r>
            <a:r>
              <a:rPr lang="en-AU" dirty="0" err="1">
                <a:solidFill>
                  <a:srgbClr val="FF0000"/>
                </a:solidFill>
              </a:rPr>
              <a:t>add</a:t>
            </a:r>
            <a:r>
              <a:rPr lang="en-AU" dirty="0">
                <a:solidFill>
                  <a:schemeClr val="tx1"/>
                </a:solidFill>
              </a:rPr>
              <a:t>(new Customer(111, “Kelly”, 12));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bookList.</a:t>
            </a:r>
            <a:r>
              <a:rPr lang="en-US" dirty="0" err="1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(new Book(333, “Harry Potter”));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AU" dirty="0">
                <a:solidFill>
                  <a:srgbClr val="0033CC"/>
                </a:solidFill>
              </a:rPr>
              <a:t>Finding any type of object in a list is done the same way (list lookup) :</a:t>
            </a:r>
          </a:p>
          <a:p>
            <a:pPr algn="l"/>
            <a:r>
              <a:rPr lang="en-AU" dirty="0" err="1">
                <a:solidFill>
                  <a:schemeClr val="tx1"/>
                </a:solidFill>
              </a:rPr>
              <a:t>customerList.</a:t>
            </a:r>
            <a:r>
              <a:rPr lang="en-AU" dirty="0" err="1">
                <a:solidFill>
                  <a:srgbClr val="FF0000"/>
                </a:solidFill>
              </a:rPr>
              <a:t>find</a:t>
            </a:r>
            <a:r>
              <a:rPr lang="en-AU" dirty="0">
                <a:solidFill>
                  <a:schemeClr val="tx1"/>
                </a:solidFill>
              </a:rPr>
              <a:t>(111);  -&gt; calls matches(int id) for each object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bookList.</a:t>
            </a:r>
            <a:r>
              <a:rPr lang="en-US" dirty="0" err="1">
                <a:solidFill>
                  <a:srgbClr val="FF0000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(333); </a:t>
            </a:r>
            <a:r>
              <a:rPr lang="en-AU" dirty="0">
                <a:solidFill>
                  <a:schemeClr val="tx1"/>
                </a:solidFill>
              </a:rPr>
              <a:t>-&gt; calls matches(int id) for each object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9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92BF76-646E-4012-AFA2-8D4C490E58EB}"/>
              </a:ext>
            </a:extLst>
          </p:cNvPr>
          <p:cNvSpPr/>
          <p:nvPr/>
        </p:nvSpPr>
        <p:spPr>
          <a:xfrm>
            <a:off x="219456" y="2243328"/>
            <a:ext cx="8327136" cy="2657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Group Class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6"/>
            <a:ext cx="8229600" cy="4605813"/>
          </a:xfrm>
        </p:spPr>
        <p:txBody>
          <a:bodyPr>
            <a:normAutofit fontScale="92500"/>
          </a:bodyPr>
          <a:lstStyle/>
          <a:p>
            <a:pPr algn="l"/>
            <a:r>
              <a:rPr lang="en-AU" dirty="0">
                <a:solidFill>
                  <a:srgbClr val="0033CC"/>
                </a:solidFill>
              </a:rPr>
              <a:t>All common operations like add, find can be grouped in a PARENT class so we don’t repeat the code in each group class:</a:t>
            </a:r>
          </a:p>
          <a:p>
            <a:pPr algn="l"/>
            <a:r>
              <a:rPr lang="en-US" u="sng" dirty="0">
                <a:solidFill>
                  <a:schemeClr val="bg1"/>
                </a:solidFill>
              </a:rPr>
              <a:t>R</a:t>
            </a:r>
            <a:r>
              <a:rPr lang="en-AU" u="sng" dirty="0" err="1">
                <a:solidFill>
                  <a:schemeClr val="bg1"/>
                </a:solidFill>
              </a:rPr>
              <a:t>ecords</a:t>
            </a:r>
            <a:r>
              <a:rPr lang="en-AU" u="sng" dirty="0">
                <a:solidFill>
                  <a:schemeClr val="bg1"/>
                </a:solidFill>
              </a:rPr>
              <a:t>: Parent Group Class</a:t>
            </a:r>
          </a:p>
          <a:p>
            <a:pPr algn="l"/>
            <a:r>
              <a:rPr lang="en-US" altLang="en-US" dirty="0">
                <a:solidFill>
                  <a:schemeClr val="bg1"/>
                </a:solidFill>
              </a:rPr>
              <a:t>private LinkedList&lt;Record&gt; </a:t>
            </a:r>
            <a:r>
              <a:rPr lang="en-US" altLang="en-US" dirty="0" err="1">
                <a:solidFill>
                  <a:schemeClr val="bg1"/>
                </a:solidFill>
              </a:rPr>
              <a:t>recordList</a:t>
            </a:r>
            <a:r>
              <a:rPr lang="en-US" altLang="en-US" dirty="0">
                <a:solidFill>
                  <a:schemeClr val="bg1"/>
                </a:solidFill>
              </a:rPr>
              <a:t> = new LinkedList&lt;Record&gt;();</a:t>
            </a:r>
            <a:endParaRPr lang="en-AU" u="sng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AU" dirty="0" err="1">
                <a:solidFill>
                  <a:schemeClr val="bg1"/>
                </a:solidFill>
              </a:rPr>
              <a:t>ecordList.add</a:t>
            </a:r>
            <a:r>
              <a:rPr lang="en-AU" dirty="0">
                <a:solidFill>
                  <a:schemeClr val="bg1"/>
                </a:solidFill>
              </a:rPr>
              <a:t>(new Customer(111, “Kelly”, 12));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AU" dirty="0" err="1">
                <a:solidFill>
                  <a:schemeClr val="bg1"/>
                </a:solidFill>
              </a:rPr>
              <a:t>ecordList.add</a:t>
            </a:r>
            <a:r>
              <a:rPr lang="en-AU" dirty="0">
                <a:solidFill>
                  <a:schemeClr val="bg1"/>
                </a:solidFill>
              </a:rPr>
              <a:t>(new Book(333, “Harry Potter”));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AU" dirty="0" err="1">
                <a:solidFill>
                  <a:schemeClr val="bg1"/>
                </a:solidFill>
              </a:rPr>
              <a:t>ecordList.find</a:t>
            </a:r>
            <a:r>
              <a:rPr lang="en-AU" dirty="0">
                <a:solidFill>
                  <a:schemeClr val="bg1"/>
                </a:solidFill>
              </a:rPr>
              <a:t>(333);</a:t>
            </a:r>
          </a:p>
          <a:p>
            <a:pPr algn="l"/>
            <a:r>
              <a:rPr lang="en-AU" dirty="0" err="1">
                <a:solidFill>
                  <a:schemeClr val="bg1"/>
                </a:solidFill>
              </a:rPr>
              <a:t>recordList.toString</a:t>
            </a:r>
            <a:r>
              <a:rPr lang="en-AU" dirty="0">
                <a:solidFill>
                  <a:schemeClr val="bg1"/>
                </a:solidFill>
              </a:rPr>
              <a:t>();</a:t>
            </a:r>
          </a:p>
          <a:p>
            <a:pPr algn="l"/>
            <a:endParaRPr lang="en-AU" dirty="0"/>
          </a:p>
          <a:p>
            <a:pPr algn="l"/>
            <a:r>
              <a:rPr lang="en-US" dirty="0">
                <a:solidFill>
                  <a:srgbClr val="0033CC"/>
                </a:solidFill>
              </a:rPr>
              <a:t>RULE: </a:t>
            </a:r>
            <a:endParaRPr lang="en-AU" dirty="0">
              <a:solidFill>
                <a:srgbClr val="0033CC"/>
              </a:solidFill>
            </a:endParaRPr>
          </a:p>
          <a:p>
            <a:pPr algn="l"/>
            <a:r>
              <a:rPr lang="en-AU" u="sng" dirty="0">
                <a:solidFill>
                  <a:srgbClr val="0033CC"/>
                </a:solidFill>
              </a:rPr>
              <a:t>Record</a:t>
            </a:r>
            <a:r>
              <a:rPr lang="en-AU" dirty="0">
                <a:solidFill>
                  <a:srgbClr val="0033CC"/>
                </a:solidFill>
              </a:rPr>
              <a:t> is a parent class for Customer &amp; Book</a:t>
            </a:r>
          </a:p>
        </p:txBody>
      </p:sp>
    </p:spTree>
    <p:extLst>
      <p:ext uri="{BB962C8B-B14F-4D97-AF65-F5344CB8AC3E}">
        <p14:creationId xmlns:p14="http://schemas.microsoft.com/office/powerpoint/2010/main" val="426964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 Class - 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EB872-078C-43E5-88E6-C86AB6A1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51" y="2346687"/>
            <a:ext cx="2629267" cy="232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E914F-52A4-43DD-ADAF-3E68754A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894" y="2247735"/>
            <a:ext cx="299126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3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OO Design Steps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805218" y="1396999"/>
          <a:ext cx="7451678" cy="451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208581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1536</TotalTime>
  <Words>613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IT Lecture Slide Template  IT</vt:lpstr>
      <vt:lpstr>Collections </vt:lpstr>
      <vt:lpstr>A Group Class</vt:lpstr>
      <vt:lpstr>A Group Class - Customers</vt:lpstr>
      <vt:lpstr>List Lookup Pattern</vt:lpstr>
      <vt:lpstr>List Lookup - Customers</vt:lpstr>
      <vt:lpstr>Group Class – Inheritance</vt:lpstr>
      <vt:lpstr>Parent Group Class</vt:lpstr>
      <vt:lpstr>Group Class - Inheritance</vt:lpstr>
      <vt:lpstr>OO Design Steps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111</cp:revision>
  <cp:lastPrinted>2016-11-17T05:35:18Z</cp:lastPrinted>
  <dcterms:created xsi:type="dcterms:W3CDTF">2016-11-22T06:39:16Z</dcterms:created>
  <dcterms:modified xsi:type="dcterms:W3CDTF">2022-02-14T00:34:05Z</dcterms:modified>
</cp:coreProperties>
</file>