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518" r:id="rId2"/>
    <p:sldId id="508" r:id="rId3"/>
    <p:sldId id="509" r:id="rId4"/>
    <p:sldId id="510" r:id="rId5"/>
    <p:sldId id="511" r:id="rId6"/>
    <p:sldId id="512" r:id="rId7"/>
    <p:sldId id="502" r:id="rId8"/>
    <p:sldId id="503" r:id="rId9"/>
    <p:sldId id="504" r:id="rId10"/>
    <p:sldId id="505" r:id="rId11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108" d="100"/>
          <a:sy n="108" d="100"/>
        </p:scale>
        <p:origin x="173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8EA82037-65CA-4260-A4D7-98D124BBADE1}"/>
    <pc:docChg chg="modSld sldOrd">
      <pc:chgData name="Tracy Quick" userId="37594dbb-0f3e-468d-aa8b-fcd105ec1e7b" providerId="ADAL" clId="{8EA82037-65CA-4260-A4D7-98D124BBADE1}" dt="2020-09-03T02:36:17.168" v="1"/>
      <pc:docMkLst>
        <pc:docMk/>
      </pc:docMkLst>
      <pc:sldChg chg="ord">
        <pc:chgData name="Tracy Quick" userId="37594dbb-0f3e-468d-aa8b-fcd105ec1e7b" providerId="ADAL" clId="{8EA82037-65CA-4260-A4D7-98D124BBADE1}" dt="2020-09-03T02:36:04.891" v="0"/>
        <pc:sldMkLst>
          <pc:docMk/>
          <pc:sldMk cId="1548208633" sldId="488"/>
        </pc:sldMkLst>
      </pc:sldChg>
      <pc:sldChg chg="ord">
        <pc:chgData name="Tracy Quick" userId="37594dbb-0f3e-468d-aa8b-fcd105ec1e7b" providerId="ADAL" clId="{8EA82037-65CA-4260-A4D7-98D124BBADE1}" dt="2020-09-03T02:36:17.168" v="1"/>
        <pc:sldMkLst>
          <pc:docMk/>
          <pc:sldMk cId="131472497" sldId="496"/>
        </pc:sldMkLst>
      </pc:sldChg>
    </pc:docChg>
  </pc:docChgLst>
  <pc:docChgLst>
    <pc:chgData name="Tracy Quick" userId="37594dbb-0f3e-468d-aa8b-fcd105ec1e7b" providerId="ADAL" clId="{ACB5CC7D-28BA-4832-8DFF-4C63466CB5CF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0AEA1-F1C0-4082-A52F-82A2F9ACFCF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DECFA9-303A-4627-A894-7AFD051384FC}">
      <dgm:prSet phldrT="[Text]"/>
      <dgm:spPr/>
      <dgm:t>
        <a:bodyPr/>
        <a:lstStyle/>
        <a:p>
          <a:r>
            <a:rPr lang="en-US" altLang="en-US" dirty="0"/>
            <a:t>Compile the code</a:t>
          </a:r>
          <a:endParaRPr lang="en-AU" dirty="0"/>
        </a:p>
      </dgm:t>
    </dgm:pt>
    <dgm:pt modelId="{B92796FE-B1B2-4CC2-B0D1-5DC7CB6A72A6}" type="parTrans" cxnId="{86683DE9-EF5E-429E-92F1-BD2D44700207}">
      <dgm:prSet/>
      <dgm:spPr/>
      <dgm:t>
        <a:bodyPr/>
        <a:lstStyle/>
        <a:p>
          <a:endParaRPr lang="en-AU"/>
        </a:p>
      </dgm:t>
    </dgm:pt>
    <dgm:pt modelId="{01A3CAE5-C681-4F0F-935B-D73BFF58A887}" type="sibTrans" cxnId="{86683DE9-EF5E-429E-92F1-BD2D44700207}">
      <dgm:prSet/>
      <dgm:spPr/>
      <dgm:t>
        <a:bodyPr/>
        <a:lstStyle/>
        <a:p>
          <a:endParaRPr lang="en-AU"/>
        </a:p>
      </dgm:t>
    </dgm:pt>
    <dgm:pt modelId="{7B7CB090-2BD3-4130-9276-F2972B428612}">
      <dgm:prSet/>
      <dgm:spPr/>
      <dgm:t>
        <a:bodyPr/>
        <a:lstStyle/>
        <a:p>
          <a:r>
            <a:rPr lang="en-US" altLang="en-US" dirty="0"/>
            <a:t>Set a breakpoint (or many)</a:t>
          </a:r>
        </a:p>
      </dgm:t>
    </dgm:pt>
    <dgm:pt modelId="{F50D48FA-5139-4C8E-8F67-0437615DD554}" type="parTrans" cxnId="{55DCD582-EEC9-4064-AECD-051483DC8F48}">
      <dgm:prSet/>
      <dgm:spPr/>
      <dgm:t>
        <a:bodyPr/>
        <a:lstStyle/>
        <a:p>
          <a:endParaRPr lang="en-AU"/>
        </a:p>
      </dgm:t>
    </dgm:pt>
    <dgm:pt modelId="{D34BD2CA-54DF-4A4D-9A27-35E64D109A19}" type="sibTrans" cxnId="{55DCD582-EEC9-4064-AECD-051483DC8F48}">
      <dgm:prSet/>
      <dgm:spPr/>
      <dgm:t>
        <a:bodyPr/>
        <a:lstStyle/>
        <a:p>
          <a:endParaRPr lang="en-AU"/>
        </a:p>
      </dgm:t>
    </dgm:pt>
    <dgm:pt modelId="{2B48F7DC-42FD-4A47-92FC-795A87422474}">
      <dgm:prSet/>
      <dgm:spPr/>
      <dgm:t>
        <a:bodyPr/>
        <a:lstStyle/>
        <a:p>
          <a:r>
            <a:rPr lang="en-US" altLang="en-US" dirty="0"/>
            <a:t>Run the code</a:t>
          </a:r>
        </a:p>
      </dgm:t>
    </dgm:pt>
    <dgm:pt modelId="{59F465A0-99FA-4EAA-B7BD-D5C4CA8AD695}" type="parTrans" cxnId="{74411B21-4C3F-43ED-A125-88B5A0EC62C7}">
      <dgm:prSet/>
      <dgm:spPr/>
      <dgm:t>
        <a:bodyPr/>
        <a:lstStyle/>
        <a:p>
          <a:endParaRPr lang="en-AU"/>
        </a:p>
      </dgm:t>
    </dgm:pt>
    <dgm:pt modelId="{E990F449-3622-4781-BBDD-D170E050DA59}" type="sibTrans" cxnId="{74411B21-4C3F-43ED-A125-88B5A0EC62C7}">
      <dgm:prSet/>
      <dgm:spPr/>
      <dgm:t>
        <a:bodyPr/>
        <a:lstStyle/>
        <a:p>
          <a:endParaRPr lang="en-AU"/>
        </a:p>
      </dgm:t>
    </dgm:pt>
    <dgm:pt modelId="{D62B611B-824D-45B5-9711-5DF45E28A4C4}">
      <dgm:prSet/>
      <dgm:spPr/>
      <dgm:t>
        <a:bodyPr/>
        <a:lstStyle/>
        <a:p>
          <a:r>
            <a:rPr lang="en-US" altLang="en-US"/>
            <a:t>Check behaviour</a:t>
          </a:r>
          <a:endParaRPr lang="en-US" altLang="en-US" dirty="0"/>
        </a:p>
      </dgm:t>
    </dgm:pt>
    <dgm:pt modelId="{3459762E-F7E4-4B92-BFE9-63A3F9B65A77}" type="parTrans" cxnId="{2F75C8A3-9A93-4CA9-9511-27F9B98F8D1A}">
      <dgm:prSet/>
      <dgm:spPr/>
      <dgm:t>
        <a:bodyPr/>
        <a:lstStyle/>
        <a:p>
          <a:endParaRPr lang="en-AU"/>
        </a:p>
      </dgm:t>
    </dgm:pt>
    <dgm:pt modelId="{8F6643E0-65CB-4C32-982E-8E092BFCEE9C}" type="sibTrans" cxnId="{2F75C8A3-9A93-4CA9-9511-27F9B98F8D1A}">
      <dgm:prSet/>
      <dgm:spPr/>
      <dgm:t>
        <a:bodyPr/>
        <a:lstStyle/>
        <a:p>
          <a:endParaRPr lang="en-AU"/>
        </a:p>
      </dgm:t>
    </dgm:pt>
    <dgm:pt modelId="{576CD3D0-4E3B-4140-A18C-B78EEBC30F02}">
      <dgm:prSet/>
      <dgm:spPr/>
      <dgm:t>
        <a:bodyPr/>
        <a:lstStyle/>
        <a:p>
          <a:r>
            <a:rPr lang="en-US" altLang="en-US"/>
            <a:t>Fix the bug</a:t>
          </a:r>
          <a:endParaRPr lang="en-US" altLang="en-US" dirty="0"/>
        </a:p>
      </dgm:t>
    </dgm:pt>
    <dgm:pt modelId="{5FCEF3AE-1B2F-41E2-B9EF-23AC15BF45C5}" type="parTrans" cxnId="{4C58F1E8-8782-4262-95A4-4A8CB45CDDC1}">
      <dgm:prSet/>
      <dgm:spPr/>
      <dgm:t>
        <a:bodyPr/>
        <a:lstStyle/>
        <a:p>
          <a:endParaRPr lang="en-AU"/>
        </a:p>
      </dgm:t>
    </dgm:pt>
    <dgm:pt modelId="{A4EC87FD-119C-4F1A-AB10-8B8846255F6F}" type="sibTrans" cxnId="{4C58F1E8-8782-4262-95A4-4A8CB45CDDC1}">
      <dgm:prSet/>
      <dgm:spPr/>
      <dgm:t>
        <a:bodyPr/>
        <a:lstStyle/>
        <a:p>
          <a:endParaRPr lang="en-AU"/>
        </a:p>
      </dgm:t>
    </dgm:pt>
    <dgm:pt modelId="{36394C3B-4A0B-4897-B16A-0921714652A1}" type="pres">
      <dgm:prSet presAssocID="{CEC0AEA1-F1C0-4082-A52F-82A2F9ACFCF4}" presName="Name0" presStyleCnt="0">
        <dgm:presLayoutVars>
          <dgm:dir/>
          <dgm:resizeHandles val="exact"/>
        </dgm:presLayoutVars>
      </dgm:prSet>
      <dgm:spPr/>
    </dgm:pt>
    <dgm:pt modelId="{50519CAC-5DB4-457F-A7A3-A12C9569C5BA}" type="pres">
      <dgm:prSet presAssocID="{FCDECFA9-303A-4627-A894-7AFD051384FC}" presName="node" presStyleLbl="node1" presStyleIdx="0" presStyleCnt="5">
        <dgm:presLayoutVars>
          <dgm:bulletEnabled val="1"/>
        </dgm:presLayoutVars>
      </dgm:prSet>
      <dgm:spPr/>
    </dgm:pt>
    <dgm:pt modelId="{1FF4BBF6-1A56-4D1B-8316-6F596063CAFA}" type="pres">
      <dgm:prSet presAssocID="{01A3CAE5-C681-4F0F-935B-D73BFF58A887}" presName="sibTrans" presStyleLbl="sibTrans2D1" presStyleIdx="0" presStyleCnt="4"/>
      <dgm:spPr/>
    </dgm:pt>
    <dgm:pt modelId="{29A1EFFE-5468-489D-A480-1AB6880A1EAB}" type="pres">
      <dgm:prSet presAssocID="{01A3CAE5-C681-4F0F-935B-D73BFF58A887}" presName="connectorText" presStyleLbl="sibTrans2D1" presStyleIdx="0" presStyleCnt="4"/>
      <dgm:spPr/>
    </dgm:pt>
    <dgm:pt modelId="{F8933D47-6A26-4477-BF39-06E870B24921}" type="pres">
      <dgm:prSet presAssocID="{7B7CB090-2BD3-4130-9276-F2972B428612}" presName="node" presStyleLbl="node1" presStyleIdx="1" presStyleCnt="5">
        <dgm:presLayoutVars>
          <dgm:bulletEnabled val="1"/>
        </dgm:presLayoutVars>
      </dgm:prSet>
      <dgm:spPr/>
    </dgm:pt>
    <dgm:pt modelId="{6C557718-5E56-4462-A6C7-72EBA03A5C9F}" type="pres">
      <dgm:prSet presAssocID="{D34BD2CA-54DF-4A4D-9A27-35E64D109A19}" presName="sibTrans" presStyleLbl="sibTrans2D1" presStyleIdx="1" presStyleCnt="4"/>
      <dgm:spPr/>
    </dgm:pt>
    <dgm:pt modelId="{2838F60D-E821-4D34-A5DA-26576A67DCF4}" type="pres">
      <dgm:prSet presAssocID="{D34BD2CA-54DF-4A4D-9A27-35E64D109A19}" presName="connectorText" presStyleLbl="sibTrans2D1" presStyleIdx="1" presStyleCnt="4"/>
      <dgm:spPr/>
    </dgm:pt>
    <dgm:pt modelId="{2D631071-2984-415F-B0A3-C54702D7B42A}" type="pres">
      <dgm:prSet presAssocID="{2B48F7DC-42FD-4A47-92FC-795A87422474}" presName="node" presStyleLbl="node1" presStyleIdx="2" presStyleCnt="5">
        <dgm:presLayoutVars>
          <dgm:bulletEnabled val="1"/>
        </dgm:presLayoutVars>
      </dgm:prSet>
      <dgm:spPr/>
    </dgm:pt>
    <dgm:pt modelId="{5E0CD83D-B11E-4FB0-A62D-7E6611A605C3}" type="pres">
      <dgm:prSet presAssocID="{E990F449-3622-4781-BBDD-D170E050DA59}" presName="sibTrans" presStyleLbl="sibTrans2D1" presStyleIdx="2" presStyleCnt="4"/>
      <dgm:spPr/>
    </dgm:pt>
    <dgm:pt modelId="{DDE01D98-2D7E-41CF-AAF6-689B4F45B4D8}" type="pres">
      <dgm:prSet presAssocID="{E990F449-3622-4781-BBDD-D170E050DA59}" presName="connectorText" presStyleLbl="sibTrans2D1" presStyleIdx="2" presStyleCnt="4"/>
      <dgm:spPr/>
    </dgm:pt>
    <dgm:pt modelId="{385FB743-8577-4D8A-984F-7B9DBD9DFB32}" type="pres">
      <dgm:prSet presAssocID="{D62B611B-824D-45B5-9711-5DF45E28A4C4}" presName="node" presStyleLbl="node1" presStyleIdx="3" presStyleCnt="5">
        <dgm:presLayoutVars>
          <dgm:bulletEnabled val="1"/>
        </dgm:presLayoutVars>
      </dgm:prSet>
      <dgm:spPr/>
    </dgm:pt>
    <dgm:pt modelId="{F334C2AE-543A-4F0E-AA2A-91D50AC275C2}" type="pres">
      <dgm:prSet presAssocID="{8F6643E0-65CB-4C32-982E-8E092BFCEE9C}" presName="sibTrans" presStyleLbl="sibTrans2D1" presStyleIdx="3" presStyleCnt="4"/>
      <dgm:spPr/>
    </dgm:pt>
    <dgm:pt modelId="{7C9EEB51-4638-46C0-9CE0-C59369244C5D}" type="pres">
      <dgm:prSet presAssocID="{8F6643E0-65CB-4C32-982E-8E092BFCEE9C}" presName="connectorText" presStyleLbl="sibTrans2D1" presStyleIdx="3" presStyleCnt="4"/>
      <dgm:spPr/>
    </dgm:pt>
    <dgm:pt modelId="{A9D3F725-832B-4E72-8784-0188C6E4D3F7}" type="pres">
      <dgm:prSet presAssocID="{576CD3D0-4E3B-4140-A18C-B78EEBC30F02}" presName="node" presStyleLbl="node1" presStyleIdx="4" presStyleCnt="5">
        <dgm:presLayoutVars>
          <dgm:bulletEnabled val="1"/>
        </dgm:presLayoutVars>
      </dgm:prSet>
      <dgm:spPr/>
    </dgm:pt>
  </dgm:ptLst>
  <dgm:cxnLst>
    <dgm:cxn modelId="{16FA0902-0777-4103-A31D-F8E1C83C132B}" type="presOf" srcId="{8F6643E0-65CB-4C32-982E-8E092BFCEE9C}" destId="{7C9EEB51-4638-46C0-9CE0-C59369244C5D}" srcOrd="1" destOrd="0" presId="urn:microsoft.com/office/officeart/2005/8/layout/process1"/>
    <dgm:cxn modelId="{9FEE8303-AB51-464F-849A-DA00F2289229}" type="presOf" srcId="{2B48F7DC-42FD-4A47-92FC-795A87422474}" destId="{2D631071-2984-415F-B0A3-C54702D7B42A}" srcOrd="0" destOrd="0" presId="urn:microsoft.com/office/officeart/2005/8/layout/process1"/>
    <dgm:cxn modelId="{47659504-3A42-4541-9C69-9F7A290DF198}" type="presOf" srcId="{01A3CAE5-C681-4F0F-935B-D73BFF58A887}" destId="{1FF4BBF6-1A56-4D1B-8316-6F596063CAFA}" srcOrd="0" destOrd="0" presId="urn:microsoft.com/office/officeart/2005/8/layout/process1"/>
    <dgm:cxn modelId="{C4EABB0B-6EE2-4546-BC7B-D209ECE380EA}" type="presOf" srcId="{E990F449-3622-4781-BBDD-D170E050DA59}" destId="{DDE01D98-2D7E-41CF-AAF6-689B4F45B4D8}" srcOrd="1" destOrd="0" presId="urn:microsoft.com/office/officeart/2005/8/layout/process1"/>
    <dgm:cxn modelId="{76ADB90D-7C1B-48A6-80DA-5291F1CC881B}" type="presOf" srcId="{FCDECFA9-303A-4627-A894-7AFD051384FC}" destId="{50519CAC-5DB4-457F-A7A3-A12C9569C5BA}" srcOrd="0" destOrd="0" presId="urn:microsoft.com/office/officeart/2005/8/layout/process1"/>
    <dgm:cxn modelId="{1744FE1E-B94F-4829-897A-EF1F0B67F8C5}" type="presOf" srcId="{01A3CAE5-C681-4F0F-935B-D73BFF58A887}" destId="{29A1EFFE-5468-489D-A480-1AB6880A1EAB}" srcOrd="1" destOrd="0" presId="urn:microsoft.com/office/officeart/2005/8/layout/process1"/>
    <dgm:cxn modelId="{74411B21-4C3F-43ED-A125-88B5A0EC62C7}" srcId="{CEC0AEA1-F1C0-4082-A52F-82A2F9ACFCF4}" destId="{2B48F7DC-42FD-4A47-92FC-795A87422474}" srcOrd="2" destOrd="0" parTransId="{59F465A0-99FA-4EAA-B7BD-D5C4CA8AD695}" sibTransId="{E990F449-3622-4781-BBDD-D170E050DA59}"/>
    <dgm:cxn modelId="{EC611343-90A3-4437-8D06-3320C4DD8A9A}" type="presOf" srcId="{D34BD2CA-54DF-4A4D-9A27-35E64D109A19}" destId="{2838F60D-E821-4D34-A5DA-26576A67DCF4}" srcOrd="1" destOrd="0" presId="urn:microsoft.com/office/officeart/2005/8/layout/process1"/>
    <dgm:cxn modelId="{EF61607D-02F0-4BEA-BD9A-91587A0FBDF9}" type="presOf" srcId="{8F6643E0-65CB-4C32-982E-8E092BFCEE9C}" destId="{F334C2AE-543A-4F0E-AA2A-91D50AC275C2}" srcOrd="0" destOrd="0" presId="urn:microsoft.com/office/officeart/2005/8/layout/process1"/>
    <dgm:cxn modelId="{55DCD582-EEC9-4064-AECD-051483DC8F48}" srcId="{CEC0AEA1-F1C0-4082-A52F-82A2F9ACFCF4}" destId="{7B7CB090-2BD3-4130-9276-F2972B428612}" srcOrd="1" destOrd="0" parTransId="{F50D48FA-5139-4C8E-8F67-0437615DD554}" sibTransId="{D34BD2CA-54DF-4A4D-9A27-35E64D109A19}"/>
    <dgm:cxn modelId="{AA979290-C27A-441D-8982-AD4D711B1437}" type="presOf" srcId="{576CD3D0-4E3B-4140-A18C-B78EEBC30F02}" destId="{A9D3F725-832B-4E72-8784-0188C6E4D3F7}" srcOrd="0" destOrd="0" presId="urn:microsoft.com/office/officeart/2005/8/layout/process1"/>
    <dgm:cxn modelId="{2F75C8A3-9A93-4CA9-9511-27F9B98F8D1A}" srcId="{CEC0AEA1-F1C0-4082-A52F-82A2F9ACFCF4}" destId="{D62B611B-824D-45B5-9711-5DF45E28A4C4}" srcOrd="3" destOrd="0" parTransId="{3459762E-F7E4-4B92-BFE9-63A3F9B65A77}" sibTransId="{8F6643E0-65CB-4C32-982E-8E092BFCEE9C}"/>
    <dgm:cxn modelId="{40F5C3C9-6D0C-4F6F-85D7-ACF7E00CD9B3}" type="presOf" srcId="{D62B611B-824D-45B5-9711-5DF45E28A4C4}" destId="{385FB743-8577-4D8A-984F-7B9DBD9DFB32}" srcOrd="0" destOrd="0" presId="urn:microsoft.com/office/officeart/2005/8/layout/process1"/>
    <dgm:cxn modelId="{5A29A0CD-EC75-461E-8986-B2F0341503D8}" type="presOf" srcId="{CEC0AEA1-F1C0-4082-A52F-82A2F9ACFCF4}" destId="{36394C3B-4A0B-4897-B16A-0921714652A1}" srcOrd="0" destOrd="0" presId="urn:microsoft.com/office/officeart/2005/8/layout/process1"/>
    <dgm:cxn modelId="{9F450CDB-6DCF-4E0B-AC9A-B682279D8640}" type="presOf" srcId="{D34BD2CA-54DF-4A4D-9A27-35E64D109A19}" destId="{6C557718-5E56-4462-A6C7-72EBA03A5C9F}" srcOrd="0" destOrd="0" presId="urn:microsoft.com/office/officeart/2005/8/layout/process1"/>
    <dgm:cxn modelId="{BDC11CDC-DAEA-448A-8ACC-03703A20A987}" type="presOf" srcId="{E990F449-3622-4781-BBDD-D170E050DA59}" destId="{5E0CD83D-B11E-4FB0-A62D-7E6611A605C3}" srcOrd="0" destOrd="0" presId="urn:microsoft.com/office/officeart/2005/8/layout/process1"/>
    <dgm:cxn modelId="{4C58F1E8-8782-4262-95A4-4A8CB45CDDC1}" srcId="{CEC0AEA1-F1C0-4082-A52F-82A2F9ACFCF4}" destId="{576CD3D0-4E3B-4140-A18C-B78EEBC30F02}" srcOrd="4" destOrd="0" parTransId="{5FCEF3AE-1B2F-41E2-B9EF-23AC15BF45C5}" sibTransId="{A4EC87FD-119C-4F1A-AB10-8B8846255F6F}"/>
    <dgm:cxn modelId="{86683DE9-EF5E-429E-92F1-BD2D44700207}" srcId="{CEC0AEA1-F1C0-4082-A52F-82A2F9ACFCF4}" destId="{FCDECFA9-303A-4627-A894-7AFD051384FC}" srcOrd="0" destOrd="0" parTransId="{B92796FE-B1B2-4CC2-B0D1-5DC7CB6A72A6}" sibTransId="{01A3CAE5-C681-4F0F-935B-D73BFF58A887}"/>
    <dgm:cxn modelId="{242F75F1-63F2-4AE1-8893-26C180FB7390}" type="presOf" srcId="{7B7CB090-2BD3-4130-9276-F2972B428612}" destId="{F8933D47-6A26-4477-BF39-06E870B24921}" srcOrd="0" destOrd="0" presId="urn:microsoft.com/office/officeart/2005/8/layout/process1"/>
    <dgm:cxn modelId="{FF3C1738-4C80-4A32-AEF7-0385AA6E86A3}" type="presParOf" srcId="{36394C3B-4A0B-4897-B16A-0921714652A1}" destId="{50519CAC-5DB4-457F-A7A3-A12C9569C5BA}" srcOrd="0" destOrd="0" presId="urn:microsoft.com/office/officeart/2005/8/layout/process1"/>
    <dgm:cxn modelId="{9132151A-B8EA-4EC8-84C0-22E4359186BE}" type="presParOf" srcId="{36394C3B-4A0B-4897-B16A-0921714652A1}" destId="{1FF4BBF6-1A56-4D1B-8316-6F596063CAFA}" srcOrd="1" destOrd="0" presId="urn:microsoft.com/office/officeart/2005/8/layout/process1"/>
    <dgm:cxn modelId="{B09DA501-12B0-40CC-BCCA-0B4786AFBD32}" type="presParOf" srcId="{1FF4BBF6-1A56-4D1B-8316-6F596063CAFA}" destId="{29A1EFFE-5468-489D-A480-1AB6880A1EAB}" srcOrd="0" destOrd="0" presId="urn:microsoft.com/office/officeart/2005/8/layout/process1"/>
    <dgm:cxn modelId="{BF608390-8FE9-4829-BBA9-4CCE0F8FA0B5}" type="presParOf" srcId="{36394C3B-4A0B-4897-B16A-0921714652A1}" destId="{F8933D47-6A26-4477-BF39-06E870B24921}" srcOrd="2" destOrd="0" presId="urn:microsoft.com/office/officeart/2005/8/layout/process1"/>
    <dgm:cxn modelId="{2187333D-01A1-4369-AEF3-4AAD404F6326}" type="presParOf" srcId="{36394C3B-4A0B-4897-B16A-0921714652A1}" destId="{6C557718-5E56-4462-A6C7-72EBA03A5C9F}" srcOrd="3" destOrd="0" presId="urn:microsoft.com/office/officeart/2005/8/layout/process1"/>
    <dgm:cxn modelId="{494BC2AF-347F-4AA5-B1E7-BE3BDF36C750}" type="presParOf" srcId="{6C557718-5E56-4462-A6C7-72EBA03A5C9F}" destId="{2838F60D-E821-4D34-A5DA-26576A67DCF4}" srcOrd="0" destOrd="0" presId="urn:microsoft.com/office/officeart/2005/8/layout/process1"/>
    <dgm:cxn modelId="{D683AB2A-8FEA-47A5-AAC2-4AB95E4179EE}" type="presParOf" srcId="{36394C3B-4A0B-4897-B16A-0921714652A1}" destId="{2D631071-2984-415F-B0A3-C54702D7B42A}" srcOrd="4" destOrd="0" presId="urn:microsoft.com/office/officeart/2005/8/layout/process1"/>
    <dgm:cxn modelId="{87BFE653-4ABC-41DB-9332-B24CB604B613}" type="presParOf" srcId="{36394C3B-4A0B-4897-B16A-0921714652A1}" destId="{5E0CD83D-B11E-4FB0-A62D-7E6611A605C3}" srcOrd="5" destOrd="0" presId="urn:microsoft.com/office/officeart/2005/8/layout/process1"/>
    <dgm:cxn modelId="{1F71F7DD-056B-4CB6-9971-275A23B9C15E}" type="presParOf" srcId="{5E0CD83D-B11E-4FB0-A62D-7E6611A605C3}" destId="{DDE01D98-2D7E-41CF-AAF6-689B4F45B4D8}" srcOrd="0" destOrd="0" presId="urn:microsoft.com/office/officeart/2005/8/layout/process1"/>
    <dgm:cxn modelId="{E5647787-F4C6-444C-A3B6-0849CC9BE2C3}" type="presParOf" srcId="{36394C3B-4A0B-4897-B16A-0921714652A1}" destId="{385FB743-8577-4D8A-984F-7B9DBD9DFB32}" srcOrd="6" destOrd="0" presId="urn:microsoft.com/office/officeart/2005/8/layout/process1"/>
    <dgm:cxn modelId="{7DE307D4-3FC1-4B04-A63A-5250AA733466}" type="presParOf" srcId="{36394C3B-4A0B-4897-B16A-0921714652A1}" destId="{F334C2AE-543A-4F0E-AA2A-91D50AC275C2}" srcOrd="7" destOrd="0" presId="urn:microsoft.com/office/officeart/2005/8/layout/process1"/>
    <dgm:cxn modelId="{5811F260-C44C-4CCE-9D24-1B47EC706EC6}" type="presParOf" srcId="{F334C2AE-543A-4F0E-AA2A-91D50AC275C2}" destId="{7C9EEB51-4638-46C0-9CE0-C59369244C5D}" srcOrd="0" destOrd="0" presId="urn:microsoft.com/office/officeart/2005/8/layout/process1"/>
    <dgm:cxn modelId="{B1B7DECF-5528-45E6-B2E7-ECCE737E360F}" type="presParOf" srcId="{36394C3B-4A0B-4897-B16A-0921714652A1}" destId="{A9D3F725-832B-4E72-8784-0188C6E4D3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37462-29BC-4413-B0D5-E365DAB1E18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3C80B5D1-0137-40C7-802C-BB3D1BFBE217}">
      <dgm:prSet phldrT="[Text]"/>
      <dgm:spPr/>
      <dgm:t>
        <a:bodyPr/>
        <a:lstStyle/>
        <a:p>
          <a:r>
            <a:rPr lang="en-AU" dirty="0"/>
            <a:t>What is wrong?</a:t>
          </a:r>
        </a:p>
      </dgm:t>
    </dgm:pt>
    <dgm:pt modelId="{47A47F3F-54A3-4633-8352-E69D58B0D203}" type="parTrans" cxnId="{61F2C598-71F0-4109-84ED-2114952F5CBE}">
      <dgm:prSet/>
      <dgm:spPr/>
      <dgm:t>
        <a:bodyPr/>
        <a:lstStyle/>
        <a:p>
          <a:endParaRPr lang="en-AU"/>
        </a:p>
      </dgm:t>
    </dgm:pt>
    <dgm:pt modelId="{825C2305-283C-4975-B6D0-716D7D3BF79E}" type="sibTrans" cxnId="{61F2C598-71F0-4109-84ED-2114952F5CBE}">
      <dgm:prSet/>
      <dgm:spPr/>
      <dgm:t>
        <a:bodyPr/>
        <a:lstStyle/>
        <a:p>
          <a:endParaRPr lang="en-AU"/>
        </a:p>
      </dgm:t>
    </dgm:pt>
    <dgm:pt modelId="{B75456F6-0E61-4412-982D-A78E8B16F3E0}">
      <dgm:prSet phldrT="[Text]"/>
      <dgm:spPr/>
      <dgm:t>
        <a:bodyPr/>
        <a:lstStyle/>
        <a:p>
          <a:r>
            <a:rPr lang="en-AU" dirty="0"/>
            <a:t>Where is it wrong?</a:t>
          </a:r>
        </a:p>
      </dgm:t>
    </dgm:pt>
    <dgm:pt modelId="{88FCF5DE-7576-416B-8C85-A4A0DF477588}" type="parTrans" cxnId="{D0FCAEC7-8B58-442D-B37E-D25CBC4C1F41}">
      <dgm:prSet/>
      <dgm:spPr/>
      <dgm:t>
        <a:bodyPr/>
        <a:lstStyle/>
        <a:p>
          <a:endParaRPr lang="en-AU"/>
        </a:p>
      </dgm:t>
    </dgm:pt>
    <dgm:pt modelId="{1B0CB4FC-A619-4FDC-9AF1-7EEE541601F7}" type="sibTrans" cxnId="{D0FCAEC7-8B58-442D-B37E-D25CBC4C1F41}">
      <dgm:prSet/>
      <dgm:spPr/>
      <dgm:t>
        <a:bodyPr/>
        <a:lstStyle/>
        <a:p>
          <a:endParaRPr lang="en-AU"/>
        </a:p>
      </dgm:t>
    </dgm:pt>
    <dgm:pt modelId="{04596F83-7026-45F6-B928-16982E6FB85C}">
      <dgm:prSet phldrT="[Text]"/>
      <dgm:spPr/>
      <dgm:t>
        <a:bodyPr/>
        <a:lstStyle/>
        <a:p>
          <a:r>
            <a:rPr lang="en-AU" dirty="0"/>
            <a:t>How is it wrong?</a:t>
          </a:r>
        </a:p>
      </dgm:t>
    </dgm:pt>
    <dgm:pt modelId="{52692AE0-EF77-4334-B4EB-BE5DB068BAE2}" type="parTrans" cxnId="{001BF659-DDB6-4CB8-90E6-8F5F88060B7F}">
      <dgm:prSet/>
      <dgm:spPr/>
      <dgm:t>
        <a:bodyPr/>
        <a:lstStyle/>
        <a:p>
          <a:endParaRPr lang="en-AU"/>
        </a:p>
      </dgm:t>
    </dgm:pt>
    <dgm:pt modelId="{11B9289A-493E-40D6-883A-C1606D6DE8C4}" type="sibTrans" cxnId="{001BF659-DDB6-4CB8-90E6-8F5F88060B7F}">
      <dgm:prSet/>
      <dgm:spPr/>
      <dgm:t>
        <a:bodyPr/>
        <a:lstStyle/>
        <a:p>
          <a:endParaRPr lang="en-AU"/>
        </a:p>
      </dgm:t>
    </dgm:pt>
    <dgm:pt modelId="{706A83F5-36AE-4B49-8D56-DECBEF6E6E86}">
      <dgm:prSet phldrT="[Text]"/>
      <dgm:spPr/>
      <dgm:t>
        <a:bodyPr/>
        <a:lstStyle/>
        <a:p>
          <a:r>
            <a:rPr lang="en-US" altLang="en-US" dirty="0"/>
            <a:t>For Example, calculation incorrect</a:t>
          </a:r>
          <a:endParaRPr lang="en-AU" dirty="0"/>
        </a:p>
      </dgm:t>
    </dgm:pt>
    <dgm:pt modelId="{50C04DE8-8B91-4CB4-8ACE-D89A00B22E52}" type="parTrans" cxnId="{D4EF0398-EFF7-4759-B018-DB2E89433A85}">
      <dgm:prSet/>
      <dgm:spPr/>
      <dgm:t>
        <a:bodyPr/>
        <a:lstStyle/>
        <a:p>
          <a:endParaRPr lang="en-AU"/>
        </a:p>
      </dgm:t>
    </dgm:pt>
    <dgm:pt modelId="{C484ADCF-C87E-46B0-970E-1C8D59692FD8}" type="sibTrans" cxnId="{D4EF0398-EFF7-4759-B018-DB2E89433A85}">
      <dgm:prSet/>
      <dgm:spPr/>
      <dgm:t>
        <a:bodyPr/>
        <a:lstStyle/>
        <a:p>
          <a:endParaRPr lang="en-AU"/>
        </a:p>
      </dgm:t>
    </dgm:pt>
    <dgm:pt modelId="{1A853E55-889D-4116-A636-561F17A83298}">
      <dgm:prSet phldrT="[Text]"/>
      <dgm:spPr/>
      <dgm:t>
        <a:bodyPr/>
        <a:lstStyle/>
        <a:p>
          <a:r>
            <a:rPr lang="en-US" altLang="en-US" dirty="0"/>
            <a:t>For example, what method in which class</a:t>
          </a:r>
          <a:endParaRPr lang="en-AU" dirty="0"/>
        </a:p>
      </dgm:t>
    </dgm:pt>
    <dgm:pt modelId="{49160607-4E7C-4CF1-BB78-8219AA469EE3}" type="parTrans" cxnId="{8449D1CF-BF64-4D66-9B97-50AE9F66C107}">
      <dgm:prSet/>
      <dgm:spPr/>
      <dgm:t>
        <a:bodyPr/>
        <a:lstStyle/>
        <a:p>
          <a:endParaRPr lang="en-AU"/>
        </a:p>
      </dgm:t>
    </dgm:pt>
    <dgm:pt modelId="{35B78FB5-DC71-4BB0-A915-1A813E21DDF7}" type="sibTrans" cxnId="{8449D1CF-BF64-4D66-9B97-50AE9F66C107}">
      <dgm:prSet/>
      <dgm:spPr/>
      <dgm:t>
        <a:bodyPr/>
        <a:lstStyle/>
        <a:p>
          <a:endParaRPr lang="en-AU"/>
        </a:p>
      </dgm:t>
    </dgm:pt>
    <dgm:pt modelId="{8EA084B5-280B-4B44-BBD6-6B7576709165}">
      <dgm:prSet phldrT="[Text]"/>
      <dgm:spPr/>
      <dgm:t>
        <a:bodyPr/>
        <a:lstStyle/>
        <a:p>
          <a:r>
            <a:rPr lang="en-US" altLang="en-US" dirty="0"/>
            <a:t>For Example, wrong variable or formula</a:t>
          </a:r>
          <a:endParaRPr lang="en-AU" dirty="0"/>
        </a:p>
      </dgm:t>
    </dgm:pt>
    <dgm:pt modelId="{333A52B2-CEBB-4C6D-AD74-B037344A4E95}" type="parTrans" cxnId="{F101AB9C-FBAB-4C77-83FC-A7B3BD5E1E81}">
      <dgm:prSet/>
      <dgm:spPr/>
      <dgm:t>
        <a:bodyPr/>
        <a:lstStyle/>
        <a:p>
          <a:endParaRPr lang="en-AU"/>
        </a:p>
      </dgm:t>
    </dgm:pt>
    <dgm:pt modelId="{B4563555-CAAC-40D0-8A63-4234D419BFEA}" type="sibTrans" cxnId="{F101AB9C-FBAB-4C77-83FC-A7B3BD5E1E81}">
      <dgm:prSet/>
      <dgm:spPr/>
      <dgm:t>
        <a:bodyPr/>
        <a:lstStyle/>
        <a:p>
          <a:endParaRPr lang="en-AU"/>
        </a:p>
      </dgm:t>
    </dgm:pt>
    <dgm:pt modelId="{6D205A2F-AD43-40DB-8FE2-F618888BE163}" type="pres">
      <dgm:prSet presAssocID="{4A637462-29BC-4413-B0D5-E365DAB1E18C}" presName="Name0" presStyleCnt="0">
        <dgm:presLayoutVars>
          <dgm:dir/>
          <dgm:animLvl val="lvl"/>
          <dgm:resizeHandles val="exact"/>
        </dgm:presLayoutVars>
      </dgm:prSet>
      <dgm:spPr/>
    </dgm:pt>
    <dgm:pt modelId="{24DA6244-678C-484C-9E0C-68C4484B761C}" type="pres">
      <dgm:prSet presAssocID="{4A637462-29BC-4413-B0D5-E365DAB1E18C}" presName="tSp" presStyleCnt="0"/>
      <dgm:spPr/>
    </dgm:pt>
    <dgm:pt modelId="{1BA80435-3B91-479D-B7FD-34BD13768BD3}" type="pres">
      <dgm:prSet presAssocID="{4A637462-29BC-4413-B0D5-E365DAB1E18C}" presName="bSp" presStyleCnt="0"/>
      <dgm:spPr/>
    </dgm:pt>
    <dgm:pt modelId="{C4705F4A-BA88-47D8-ABFB-2DCAAADD0D94}" type="pres">
      <dgm:prSet presAssocID="{4A637462-29BC-4413-B0D5-E365DAB1E18C}" presName="process" presStyleCnt="0"/>
      <dgm:spPr/>
    </dgm:pt>
    <dgm:pt modelId="{B98ABB9B-3CFE-4039-9FEF-E9A22976AC8B}" type="pres">
      <dgm:prSet presAssocID="{3C80B5D1-0137-40C7-802C-BB3D1BFBE217}" presName="composite1" presStyleCnt="0"/>
      <dgm:spPr/>
    </dgm:pt>
    <dgm:pt modelId="{EEC5F386-D390-416A-894C-DF57097396F0}" type="pres">
      <dgm:prSet presAssocID="{3C80B5D1-0137-40C7-802C-BB3D1BFBE217}" presName="dummyNode1" presStyleLbl="node1" presStyleIdx="0" presStyleCnt="3"/>
      <dgm:spPr/>
    </dgm:pt>
    <dgm:pt modelId="{BC297B5C-82D7-4E41-941E-2B8C66ADDE1E}" type="pres">
      <dgm:prSet presAssocID="{3C80B5D1-0137-40C7-802C-BB3D1BFBE217}" presName="childNode1" presStyleLbl="bgAcc1" presStyleIdx="0" presStyleCnt="3">
        <dgm:presLayoutVars>
          <dgm:bulletEnabled val="1"/>
        </dgm:presLayoutVars>
      </dgm:prSet>
      <dgm:spPr/>
    </dgm:pt>
    <dgm:pt modelId="{234E9EF5-CF49-4347-81E5-122ADB5BF8A5}" type="pres">
      <dgm:prSet presAssocID="{3C80B5D1-0137-40C7-802C-BB3D1BFBE217}" presName="childNode1tx" presStyleLbl="bgAcc1" presStyleIdx="0" presStyleCnt="3">
        <dgm:presLayoutVars>
          <dgm:bulletEnabled val="1"/>
        </dgm:presLayoutVars>
      </dgm:prSet>
      <dgm:spPr/>
    </dgm:pt>
    <dgm:pt modelId="{90890AB5-A397-4E89-A35C-9AF765B8B77F}" type="pres">
      <dgm:prSet presAssocID="{3C80B5D1-0137-40C7-802C-BB3D1BFBE21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6C856CD3-FD4F-4D6B-8385-8E003EC72D67}" type="pres">
      <dgm:prSet presAssocID="{3C80B5D1-0137-40C7-802C-BB3D1BFBE217}" presName="connSite1" presStyleCnt="0"/>
      <dgm:spPr/>
    </dgm:pt>
    <dgm:pt modelId="{C521658B-ED4B-4F97-BE52-ABE10CDECD41}" type="pres">
      <dgm:prSet presAssocID="{825C2305-283C-4975-B6D0-716D7D3BF79E}" presName="Name9" presStyleLbl="sibTrans2D1" presStyleIdx="0" presStyleCnt="2"/>
      <dgm:spPr/>
    </dgm:pt>
    <dgm:pt modelId="{2B7706AC-18CC-419A-8443-52765BFF2447}" type="pres">
      <dgm:prSet presAssocID="{B75456F6-0E61-4412-982D-A78E8B16F3E0}" presName="composite2" presStyleCnt="0"/>
      <dgm:spPr/>
    </dgm:pt>
    <dgm:pt modelId="{F5B8363C-131C-478B-9A6D-5CC0495A96CC}" type="pres">
      <dgm:prSet presAssocID="{B75456F6-0E61-4412-982D-A78E8B16F3E0}" presName="dummyNode2" presStyleLbl="node1" presStyleIdx="0" presStyleCnt="3"/>
      <dgm:spPr/>
    </dgm:pt>
    <dgm:pt modelId="{51B6C0C7-CFDB-4349-8C0B-E86D1A3AB6D1}" type="pres">
      <dgm:prSet presAssocID="{B75456F6-0E61-4412-982D-A78E8B16F3E0}" presName="childNode2" presStyleLbl="bgAcc1" presStyleIdx="1" presStyleCnt="3">
        <dgm:presLayoutVars>
          <dgm:bulletEnabled val="1"/>
        </dgm:presLayoutVars>
      </dgm:prSet>
      <dgm:spPr/>
    </dgm:pt>
    <dgm:pt modelId="{B3B37EB3-D544-4BF5-AD51-946500F7206C}" type="pres">
      <dgm:prSet presAssocID="{B75456F6-0E61-4412-982D-A78E8B16F3E0}" presName="childNode2tx" presStyleLbl="bgAcc1" presStyleIdx="1" presStyleCnt="3">
        <dgm:presLayoutVars>
          <dgm:bulletEnabled val="1"/>
        </dgm:presLayoutVars>
      </dgm:prSet>
      <dgm:spPr/>
    </dgm:pt>
    <dgm:pt modelId="{145EFEB3-1550-46EB-8568-AC5887AE22F3}" type="pres">
      <dgm:prSet presAssocID="{B75456F6-0E61-4412-982D-A78E8B16F3E0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60CBD1A-A226-4DA7-9CDC-061D627A70DF}" type="pres">
      <dgm:prSet presAssocID="{B75456F6-0E61-4412-982D-A78E8B16F3E0}" presName="connSite2" presStyleCnt="0"/>
      <dgm:spPr/>
    </dgm:pt>
    <dgm:pt modelId="{2666EF16-50C9-4F16-8689-500346451E3A}" type="pres">
      <dgm:prSet presAssocID="{1B0CB4FC-A619-4FDC-9AF1-7EEE541601F7}" presName="Name18" presStyleLbl="sibTrans2D1" presStyleIdx="1" presStyleCnt="2"/>
      <dgm:spPr/>
    </dgm:pt>
    <dgm:pt modelId="{958C989B-01F3-496D-BDA1-4CB4C39066BC}" type="pres">
      <dgm:prSet presAssocID="{04596F83-7026-45F6-B928-16982E6FB85C}" presName="composite1" presStyleCnt="0"/>
      <dgm:spPr/>
    </dgm:pt>
    <dgm:pt modelId="{415B67B7-B9DB-47A4-BD15-E11741A21B54}" type="pres">
      <dgm:prSet presAssocID="{04596F83-7026-45F6-B928-16982E6FB85C}" presName="dummyNode1" presStyleLbl="node1" presStyleIdx="1" presStyleCnt="3"/>
      <dgm:spPr/>
    </dgm:pt>
    <dgm:pt modelId="{53192F90-5928-4E69-807C-C81C322AD209}" type="pres">
      <dgm:prSet presAssocID="{04596F83-7026-45F6-B928-16982E6FB85C}" presName="childNode1" presStyleLbl="bgAcc1" presStyleIdx="2" presStyleCnt="3">
        <dgm:presLayoutVars>
          <dgm:bulletEnabled val="1"/>
        </dgm:presLayoutVars>
      </dgm:prSet>
      <dgm:spPr/>
    </dgm:pt>
    <dgm:pt modelId="{2E702036-7940-4091-AB53-95F98F8E25C5}" type="pres">
      <dgm:prSet presAssocID="{04596F83-7026-45F6-B928-16982E6FB85C}" presName="childNode1tx" presStyleLbl="bgAcc1" presStyleIdx="2" presStyleCnt="3">
        <dgm:presLayoutVars>
          <dgm:bulletEnabled val="1"/>
        </dgm:presLayoutVars>
      </dgm:prSet>
      <dgm:spPr/>
    </dgm:pt>
    <dgm:pt modelId="{F4D2BD31-EC2E-431B-91B5-B59F261B491E}" type="pres">
      <dgm:prSet presAssocID="{04596F83-7026-45F6-B928-16982E6FB85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8C54FFB-7C4C-41F7-A647-FE88C1FFA5EB}" type="pres">
      <dgm:prSet presAssocID="{04596F83-7026-45F6-B928-16982E6FB85C}" presName="connSite1" presStyleCnt="0"/>
      <dgm:spPr/>
    </dgm:pt>
  </dgm:ptLst>
  <dgm:cxnLst>
    <dgm:cxn modelId="{AA205229-E87C-478E-B3B3-72DB3A6426BB}" type="presOf" srcId="{3C80B5D1-0137-40C7-802C-BB3D1BFBE217}" destId="{90890AB5-A397-4E89-A35C-9AF765B8B77F}" srcOrd="0" destOrd="0" presId="urn:microsoft.com/office/officeart/2005/8/layout/hProcess4"/>
    <dgm:cxn modelId="{074BC22A-3ABF-473E-AD01-1F116E8B5A6F}" type="presOf" srcId="{B75456F6-0E61-4412-982D-A78E8B16F3E0}" destId="{145EFEB3-1550-46EB-8568-AC5887AE22F3}" srcOrd="0" destOrd="0" presId="urn:microsoft.com/office/officeart/2005/8/layout/hProcess4"/>
    <dgm:cxn modelId="{001BF659-DDB6-4CB8-90E6-8F5F88060B7F}" srcId="{4A637462-29BC-4413-B0D5-E365DAB1E18C}" destId="{04596F83-7026-45F6-B928-16982E6FB85C}" srcOrd="2" destOrd="0" parTransId="{52692AE0-EF77-4334-B4EB-BE5DB068BAE2}" sibTransId="{11B9289A-493E-40D6-883A-C1606D6DE8C4}"/>
    <dgm:cxn modelId="{D4EF0398-EFF7-4759-B018-DB2E89433A85}" srcId="{3C80B5D1-0137-40C7-802C-BB3D1BFBE217}" destId="{706A83F5-36AE-4B49-8D56-DECBEF6E6E86}" srcOrd="0" destOrd="0" parTransId="{50C04DE8-8B91-4CB4-8ACE-D89A00B22E52}" sibTransId="{C484ADCF-C87E-46B0-970E-1C8D59692FD8}"/>
    <dgm:cxn modelId="{61F2C598-71F0-4109-84ED-2114952F5CBE}" srcId="{4A637462-29BC-4413-B0D5-E365DAB1E18C}" destId="{3C80B5D1-0137-40C7-802C-BB3D1BFBE217}" srcOrd="0" destOrd="0" parTransId="{47A47F3F-54A3-4633-8352-E69D58B0D203}" sibTransId="{825C2305-283C-4975-B6D0-716D7D3BF79E}"/>
    <dgm:cxn modelId="{F101AB9C-FBAB-4C77-83FC-A7B3BD5E1E81}" srcId="{04596F83-7026-45F6-B928-16982E6FB85C}" destId="{8EA084B5-280B-4B44-BBD6-6B7576709165}" srcOrd="0" destOrd="0" parTransId="{333A52B2-CEBB-4C6D-AD74-B037344A4E95}" sibTransId="{B4563555-CAAC-40D0-8A63-4234D419BFEA}"/>
    <dgm:cxn modelId="{B224DBA2-7236-43E5-A436-F2AAC651148C}" type="presOf" srcId="{706A83F5-36AE-4B49-8D56-DECBEF6E6E86}" destId="{234E9EF5-CF49-4347-81E5-122ADB5BF8A5}" srcOrd="1" destOrd="0" presId="urn:microsoft.com/office/officeart/2005/8/layout/hProcess4"/>
    <dgm:cxn modelId="{BD0A9CB5-C3D9-4166-8BDE-332DC4FA87D8}" type="presOf" srcId="{8EA084B5-280B-4B44-BBD6-6B7576709165}" destId="{2E702036-7940-4091-AB53-95F98F8E25C5}" srcOrd="1" destOrd="0" presId="urn:microsoft.com/office/officeart/2005/8/layout/hProcess4"/>
    <dgm:cxn modelId="{9CCEBAC0-1354-4F89-BC8C-408D6D4D17BA}" type="presOf" srcId="{8EA084B5-280B-4B44-BBD6-6B7576709165}" destId="{53192F90-5928-4E69-807C-C81C322AD209}" srcOrd="0" destOrd="0" presId="urn:microsoft.com/office/officeart/2005/8/layout/hProcess4"/>
    <dgm:cxn modelId="{119C20C1-2081-4DB8-93E7-7B068A363BA2}" type="presOf" srcId="{1A853E55-889D-4116-A636-561F17A83298}" destId="{B3B37EB3-D544-4BF5-AD51-946500F7206C}" srcOrd="1" destOrd="0" presId="urn:microsoft.com/office/officeart/2005/8/layout/hProcess4"/>
    <dgm:cxn modelId="{D0FCAEC7-8B58-442D-B37E-D25CBC4C1F41}" srcId="{4A637462-29BC-4413-B0D5-E365DAB1E18C}" destId="{B75456F6-0E61-4412-982D-A78E8B16F3E0}" srcOrd="1" destOrd="0" parTransId="{88FCF5DE-7576-416B-8C85-A4A0DF477588}" sibTransId="{1B0CB4FC-A619-4FDC-9AF1-7EEE541601F7}"/>
    <dgm:cxn modelId="{8FDCBBCA-7DB8-452B-83FE-8D0418ED8A25}" type="presOf" srcId="{4A637462-29BC-4413-B0D5-E365DAB1E18C}" destId="{6D205A2F-AD43-40DB-8FE2-F618888BE163}" srcOrd="0" destOrd="0" presId="urn:microsoft.com/office/officeart/2005/8/layout/hProcess4"/>
    <dgm:cxn modelId="{8449D1CF-BF64-4D66-9B97-50AE9F66C107}" srcId="{B75456F6-0E61-4412-982D-A78E8B16F3E0}" destId="{1A853E55-889D-4116-A636-561F17A83298}" srcOrd="0" destOrd="0" parTransId="{49160607-4E7C-4CF1-BB78-8219AA469EE3}" sibTransId="{35B78FB5-DC71-4BB0-A915-1A813E21DDF7}"/>
    <dgm:cxn modelId="{0D5B96D0-DC29-4109-9C61-DFE533142146}" type="presOf" srcId="{825C2305-283C-4975-B6D0-716D7D3BF79E}" destId="{C521658B-ED4B-4F97-BE52-ABE10CDECD41}" srcOrd="0" destOrd="0" presId="urn:microsoft.com/office/officeart/2005/8/layout/hProcess4"/>
    <dgm:cxn modelId="{73ABA0DB-F3F0-4A95-A1C3-948139F3049D}" type="presOf" srcId="{1B0CB4FC-A619-4FDC-9AF1-7EEE541601F7}" destId="{2666EF16-50C9-4F16-8689-500346451E3A}" srcOrd="0" destOrd="0" presId="urn:microsoft.com/office/officeart/2005/8/layout/hProcess4"/>
    <dgm:cxn modelId="{F98994DC-F829-47EE-BFF7-53D10BED1A29}" type="presOf" srcId="{706A83F5-36AE-4B49-8D56-DECBEF6E6E86}" destId="{BC297B5C-82D7-4E41-941E-2B8C66ADDE1E}" srcOrd="0" destOrd="0" presId="urn:microsoft.com/office/officeart/2005/8/layout/hProcess4"/>
    <dgm:cxn modelId="{BE52A4E3-74C8-4134-A740-60339AED3155}" type="presOf" srcId="{04596F83-7026-45F6-B928-16982E6FB85C}" destId="{F4D2BD31-EC2E-431B-91B5-B59F261B491E}" srcOrd="0" destOrd="0" presId="urn:microsoft.com/office/officeart/2005/8/layout/hProcess4"/>
    <dgm:cxn modelId="{FC3335E6-F79F-4F9A-846D-C2F80B608999}" type="presOf" srcId="{1A853E55-889D-4116-A636-561F17A83298}" destId="{51B6C0C7-CFDB-4349-8C0B-E86D1A3AB6D1}" srcOrd="0" destOrd="0" presId="urn:microsoft.com/office/officeart/2005/8/layout/hProcess4"/>
    <dgm:cxn modelId="{2A1B2A5B-009B-497C-AF55-30E80341663B}" type="presParOf" srcId="{6D205A2F-AD43-40DB-8FE2-F618888BE163}" destId="{24DA6244-678C-484C-9E0C-68C4484B761C}" srcOrd="0" destOrd="0" presId="urn:microsoft.com/office/officeart/2005/8/layout/hProcess4"/>
    <dgm:cxn modelId="{3717801D-9D03-4B39-94CF-535AE1315792}" type="presParOf" srcId="{6D205A2F-AD43-40DB-8FE2-F618888BE163}" destId="{1BA80435-3B91-479D-B7FD-34BD13768BD3}" srcOrd="1" destOrd="0" presId="urn:microsoft.com/office/officeart/2005/8/layout/hProcess4"/>
    <dgm:cxn modelId="{7AA68E78-2216-451A-81E1-AE0CAA55B3B2}" type="presParOf" srcId="{6D205A2F-AD43-40DB-8FE2-F618888BE163}" destId="{C4705F4A-BA88-47D8-ABFB-2DCAAADD0D94}" srcOrd="2" destOrd="0" presId="urn:microsoft.com/office/officeart/2005/8/layout/hProcess4"/>
    <dgm:cxn modelId="{13FCB17D-C387-46A0-A07C-E2BEFA096CFB}" type="presParOf" srcId="{C4705F4A-BA88-47D8-ABFB-2DCAAADD0D94}" destId="{B98ABB9B-3CFE-4039-9FEF-E9A22976AC8B}" srcOrd="0" destOrd="0" presId="urn:microsoft.com/office/officeart/2005/8/layout/hProcess4"/>
    <dgm:cxn modelId="{3975D69F-BF0E-4CE4-8451-F3A0A20479C1}" type="presParOf" srcId="{B98ABB9B-3CFE-4039-9FEF-E9A22976AC8B}" destId="{EEC5F386-D390-416A-894C-DF57097396F0}" srcOrd="0" destOrd="0" presId="urn:microsoft.com/office/officeart/2005/8/layout/hProcess4"/>
    <dgm:cxn modelId="{B53FB98D-7120-4475-B2C8-CD3E02755681}" type="presParOf" srcId="{B98ABB9B-3CFE-4039-9FEF-E9A22976AC8B}" destId="{BC297B5C-82D7-4E41-941E-2B8C66ADDE1E}" srcOrd="1" destOrd="0" presId="urn:microsoft.com/office/officeart/2005/8/layout/hProcess4"/>
    <dgm:cxn modelId="{A5A1934B-920B-433F-88E5-0012B0E35F2A}" type="presParOf" srcId="{B98ABB9B-3CFE-4039-9FEF-E9A22976AC8B}" destId="{234E9EF5-CF49-4347-81E5-122ADB5BF8A5}" srcOrd="2" destOrd="0" presId="urn:microsoft.com/office/officeart/2005/8/layout/hProcess4"/>
    <dgm:cxn modelId="{E8F05904-B4D1-4CCC-BAC9-63F56950AD1E}" type="presParOf" srcId="{B98ABB9B-3CFE-4039-9FEF-E9A22976AC8B}" destId="{90890AB5-A397-4E89-A35C-9AF765B8B77F}" srcOrd="3" destOrd="0" presId="urn:microsoft.com/office/officeart/2005/8/layout/hProcess4"/>
    <dgm:cxn modelId="{3BFBDCD8-1FA8-480C-82FD-0EE071442441}" type="presParOf" srcId="{B98ABB9B-3CFE-4039-9FEF-E9A22976AC8B}" destId="{6C856CD3-FD4F-4D6B-8385-8E003EC72D67}" srcOrd="4" destOrd="0" presId="urn:microsoft.com/office/officeart/2005/8/layout/hProcess4"/>
    <dgm:cxn modelId="{67642B66-BDB9-4E49-92A9-B304BC913D1D}" type="presParOf" srcId="{C4705F4A-BA88-47D8-ABFB-2DCAAADD0D94}" destId="{C521658B-ED4B-4F97-BE52-ABE10CDECD41}" srcOrd="1" destOrd="0" presId="urn:microsoft.com/office/officeart/2005/8/layout/hProcess4"/>
    <dgm:cxn modelId="{0A57E912-D21F-4F86-B0E2-E5511E770FA3}" type="presParOf" srcId="{C4705F4A-BA88-47D8-ABFB-2DCAAADD0D94}" destId="{2B7706AC-18CC-419A-8443-52765BFF2447}" srcOrd="2" destOrd="0" presId="urn:microsoft.com/office/officeart/2005/8/layout/hProcess4"/>
    <dgm:cxn modelId="{7930C995-75E4-4EC5-A070-73CE1624C34F}" type="presParOf" srcId="{2B7706AC-18CC-419A-8443-52765BFF2447}" destId="{F5B8363C-131C-478B-9A6D-5CC0495A96CC}" srcOrd="0" destOrd="0" presId="urn:microsoft.com/office/officeart/2005/8/layout/hProcess4"/>
    <dgm:cxn modelId="{7A65407F-755B-4953-B8BE-544C2DA85D8F}" type="presParOf" srcId="{2B7706AC-18CC-419A-8443-52765BFF2447}" destId="{51B6C0C7-CFDB-4349-8C0B-E86D1A3AB6D1}" srcOrd="1" destOrd="0" presId="urn:microsoft.com/office/officeart/2005/8/layout/hProcess4"/>
    <dgm:cxn modelId="{AD1BEB7F-80B0-4BB3-AF47-A47CD4893CBC}" type="presParOf" srcId="{2B7706AC-18CC-419A-8443-52765BFF2447}" destId="{B3B37EB3-D544-4BF5-AD51-946500F7206C}" srcOrd="2" destOrd="0" presId="urn:microsoft.com/office/officeart/2005/8/layout/hProcess4"/>
    <dgm:cxn modelId="{97CAF4CC-AC76-48AD-BC3A-6293824EDE10}" type="presParOf" srcId="{2B7706AC-18CC-419A-8443-52765BFF2447}" destId="{145EFEB3-1550-46EB-8568-AC5887AE22F3}" srcOrd="3" destOrd="0" presId="urn:microsoft.com/office/officeart/2005/8/layout/hProcess4"/>
    <dgm:cxn modelId="{2D5DCF30-2770-4F34-8BB4-6D1ACA43DB07}" type="presParOf" srcId="{2B7706AC-18CC-419A-8443-52765BFF2447}" destId="{960CBD1A-A226-4DA7-9CDC-061D627A70DF}" srcOrd="4" destOrd="0" presId="urn:microsoft.com/office/officeart/2005/8/layout/hProcess4"/>
    <dgm:cxn modelId="{2B8E1537-E911-4326-9DC1-ED2205E5F51E}" type="presParOf" srcId="{C4705F4A-BA88-47D8-ABFB-2DCAAADD0D94}" destId="{2666EF16-50C9-4F16-8689-500346451E3A}" srcOrd="3" destOrd="0" presId="urn:microsoft.com/office/officeart/2005/8/layout/hProcess4"/>
    <dgm:cxn modelId="{49235360-6AB9-497E-AD8E-C0C828EDABFA}" type="presParOf" srcId="{C4705F4A-BA88-47D8-ABFB-2DCAAADD0D94}" destId="{958C989B-01F3-496D-BDA1-4CB4C39066BC}" srcOrd="4" destOrd="0" presId="urn:microsoft.com/office/officeart/2005/8/layout/hProcess4"/>
    <dgm:cxn modelId="{4A391334-DE1E-43F2-98D1-8C65E35052C5}" type="presParOf" srcId="{958C989B-01F3-496D-BDA1-4CB4C39066BC}" destId="{415B67B7-B9DB-47A4-BD15-E11741A21B54}" srcOrd="0" destOrd="0" presId="urn:microsoft.com/office/officeart/2005/8/layout/hProcess4"/>
    <dgm:cxn modelId="{997D1B7D-0B5E-46CC-BA87-466D9627D47C}" type="presParOf" srcId="{958C989B-01F3-496D-BDA1-4CB4C39066BC}" destId="{53192F90-5928-4E69-807C-C81C322AD209}" srcOrd="1" destOrd="0" presId="urn:microsoft.com/office/officeart/2005/8/layout/hProcess4"/>
    <dgm:cxn modelId="{07F444BF-B4C9-4BFF-BAC3-94AE2D7B3814}" type="presParOf" srcId="{958C989B-01F3-496D-BDA1-4CB4C39066BC}" destId="{2E702036-7940-4091-AB53-95F98F8E25C5}" srcOrd="2" destOrd="0" presId="urn:microsoft.com/office/officeart/2005/8/layout/hProcess4"/>
    <dgm:cxn modelId="{1B393E7F-FF86-480C-97CB-B66AF351D00A}" type="presParOf" srcId="{958C989B-01F3-496D-BDA1-4CB4C39066BC}" destId="{F4D2BD31-EC2E-431B-91B5-B59F261B491E}" srcOrd="3" destOrd="0" presId="urn:microsoft.com/office/officeart/2005/8/layout/hProcess4"/>
    <dgm:cxn modelId="{63D5949B-CAC8-4267-9822-463AC36B0A7F}" type="presParOf" srcId="{958C989B-01F3-496D-BDA1-4CB4C39066BC}" destId="{88C54FFB-7C4C-41F7-A647-FE88C1FFA5E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19CAC-5DB4-457F-A7A3-A12C9569C5BA}">
      <dsp:nvSpPr>
        <dsp:cNvPr id="0" name=""/>
        <dsp:cNvSpPr/>
      </dsp:nvSpPr>
      <dsp:spPr>
        <a:xfrm>
          <a:off x="4018" y="1036089"/>
          <a:ext cx="1245691" cy="957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Compile the code</a:t>
          </a:r>
          <a:endParaRPr lang="en-AU" sz="1800" kern="1200" dirty="0"/>
        </a:p>
      </dsp:txBody>
      <dsp:txXfrm>
        <a:off x="32066" y="1064137"/>
        <a:ext cx="1189595" cy="901529"/>
      </dsp:txXfrm>
    </dsp:sp>
    <dsp:sp modelId="{1FF4BBF6-1A56-4D1B-8316-6F596063CAFA}">
      <dsp:nvSpPr>
        <dsp:cNvPr id="0" name=""/>
        <dsp:cNvSpPr/>
      </dsp:nvSpPr>
      <dsp:spPr>
        <a:xfrm>
          <a:off x="1374278" y="1360436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/>
        </a:p>
      </dsp:txBody>
      <dsp:txXfrm>
        <a:off x="1374278" y="1422222"/>
        <a:ext cx="184860" cy="185359"/>
      </dsp:txXfrm>
    </dsp:sp>
    <dsp:sp modelId="{F8933D47-6A26-4477-BF39-06E870B24921}">
      <dsp:nvSpPr>
        <dsp:cNvPr id="0" name=""/>
        <dsp:cNvSpPr/>
      </dsp:nvSpPr>
      <dsp:spPr>
        <a:xfrm>
          <a:off x="1747986" y="1036089"/>
          <a:ext cx="1245691" cy="957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Set a breakpoint (or many)</a:t>
          </a:r>
        </a:p>
      </dsp:txBody>
      <dsp:txXfrm>
        <a:off x="1776034" y="1064137"/>
        <a:ext cx="1189595" cy="901529"/>
      </dsp:txXfrm>
    </dsp:sp>
    <dsp:sp modelId="{6C557718-5E56-4462-A6C7-72EBA03A5C9F}">
      <dsp:nvSpPr>
        <dsp:cNvPr id="0" name=""/>
        <dsp:cNvSpPr/>
      </dsp:nvSpPr>
      <dsp:spPr>
        <a:xfrm>
          <a:off x="3118246" y="1360436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/>
        </a:p>
      </dsp:txBody>
      <dsp:txXfrm>
        <a:off x="3118246" y="1422222"/>
        <a:ext cx="184860" cy="185359"/>
      </dsp:txXfrm>
    </dsp:sp>
    <dsp:sp modelId="{2D631071-2984-415F-B0A3-C54702D7B42A}">
      <dsp:nvSpPr>
        <dsp:cNvPr id="0" name=""/>
        <dsp:cNvSpPr/>
      </dsp:nvSpPr>
      <dsp:spPr>
        <a:xfrm>
          <a:off x="3491954" y="1036089"/>
          <a:ext cx="1245691" cy="957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Run the code</a:t>
          </a:r>
        </a:p>
      </dsp:txBody>
      <dsp:txXfrm>
        <a:off x="3520002" y="1064137"/>
        <a:ext cx="1189595" cy="901529"/>
      </dsp:txXfrm>
    </dsp:sp>
    <dsp:sp modelId="{5E0CD83D-B11E-4FB0-A62D-7E6611A605C3}">
      <dsp:nvSpPr>
        <dsp:cNvPr id="0" name=""/>
        <dsp:cNvSpPr/>
      </dsp:nvSpPr>
      <dsp:spPr>
        <a:xfrm>
          <a:off x="4862214" y="1360436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/>
        </a:p>
      </dsp:txBody>
      <dsp:txXfrm>
        <a:off x="4862214" y="1422222"/>
        <a:ext cx="184860" cy="185359"/>
      </dsp:txXfrm>
    </dsp:sp>
    <dsp:sp modelId="{385FB743-8577-4D8A-984F-7B9DBD9DFB32}">
      <dsp:nvSpPr>
        <dsp:cNvPr id="0" name=""/>
        <dsp:cNvSpPr/>
      </dsp:nvSpPr>
      <dsp:spPr>
        <a:xfrm>
          <a:off x="5235922" y="1036089"/>
          <a:ext cx="1245691" cy="957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/>
            <a:t>Check behaviour</a:t>
          </a:r>
          <a:endParaRPr lang="en-US" altLang="en-US" sz="1800" kern="1200" dirty="0"/>
        </a:p>
      </dsp:txBody>
      <dsp:txXfrm>
        <a:off x="5263970" y="1064137"/>
        <a:ext cx="1189595" cy="901529"/>
      </dsp:txXfrm>
    </dsp:sp>
    <dsp:sp modelId="{F334C2AE-543A-4F0E-AA2A-91D50AC275C2}">
      <dsp:nvSpPr>
        <dsp:cNvPr id="0" name=""/>
        <dsp:cNvSpPr/>
      </dsp:nvSpPr>
      <dsp:spPr>
        <a:xfrm>
          <a:off x="6606182" y="1360436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/>
        </a:p>
      </dsp:txBody>
      <dsp:txXfrm>
        <a:off x="6606182" y="1422222"/>
        <a:ext cx="184860" cy="185359"/>
      </dsp:txXfrm>
    </dsp:sp>
    <dsp:sp modelId="{A9D3F725-832B-4E72-8784-0188C6E4D3F7}">
      <dsp:nvSpPr>
        <dsp:cNvPr id="0" name=""/>
        <dsp:cNvSpPr/>
      </dsp:nvSpPr>
      <dsp:spPr>
        <a:xfrm>
          <a:off x="6979890" y="1036089"/>
          <a:ext cx="1245691" cy="957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/>
            <a:t>Fix the bug</a:t>
          </a:r>
          <a:endParaRPr lang="en-US" altLang="en-US" sz="1800" kern="1200" dirty="0"/>
        </a:p>
      </dsp:txBody>
      <dsp:txXfrm>
        <a:off x="7007938" y="1064137"/>
        <a:ext cx="1189595" cy="901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97B5C-82D7-4E41-941E-2B8C66ADDE1E}">
      <dsp:nvSpPr>
        <dsp:cNvPr id="0" name=""/>
        <dsp:cNvSpPr/>
      </dsp:nvSpPr>
      <dsp:spPr>
        <a:xfrm>
          <a:off x="887666" y="668194"/>
          <a:ext cx="1556735" cy="128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For Example, calculation incorrect</a:t>
          </a:r>
          <a:endParaRPr lang="en-AU" sz="1600" kern="1200" dirty="0"/>
        </a:p>
      </dsp:txBody>
      <dsp:txXfrm>
        <a:off x="917214" y="697742"/>
        <a:ext cx="1497639" cy="949746"/>
      </dsp:txXfrm>
    </dsp:sp>
    <dsp:sp modelId="{C521658B-ED4B-4F97-BE52-ABE10CDECD41}">
      <dsp:nvSpPr>
        <dsp:cNvPr id="0" name=""/>
        <dsp:cNvSpPr/>
      </dsp:nvSpPr>
      <dsp:spPr>
        <a:xfrm>
          <a:off x="1723477" y="833804"/>
          <a:ext cx="1923898" cy="1923898"/>
        </a:xfrm>
        <a:prstGeom prst="leftCircularArrow">
          <a:avLst>
            <a:gd name="adj1" fmla="val 4223"/>
            <a:gd name="adj2" fmla="val 533233"/>
            <a:gd name="adj3" fmla="val 2308744"/>
            <a:gd name="adj4" fmla="val 9024489"/>
            <a:gd name="adj5" fmla="val 49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90AB5-A397-4E89-A35C-9AF765B8B77F}">
      <dsp:nvSpPr>
        <dsp:cNvPr id="0" name=""/>
        <dsp:cNvSpPr/>
      </dsp:nvSpPr>
      <dsp:spPr>
        <a:xfrm>
          <a:off x="1233607" y="1677036"/>
          <a:ext cx="1383764" cy="5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What is wrong?</a:t>
          </a:r>
        </a:p>
      </dsp:txBody>
      <dsp:txXfrm>
        <a:off x="1249724" y="1693153"/>
        <a:ext cx="1351530" cy="518043"/>
      </dsp:txXfrm>
    </dsp:sp>
    <dsp:sp modelId="{51B6C0C7-CFDB-4349-8C0B-E86D1A3AB6D1}">
      <dsp:nvSpPr>
        <dsp:cNvPr id="0" name=""/>
        <dsp:cNvSpPr/>
      </dsp:nvSpPr>
      <dsp:spPr>
        <a:xfrm>
          <a:off x="3004286" y="668194"/>
          <a:ext cx="1556735" cy="128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For example, what method in which class</a:t>
          </a:r>
          <a:endParaRPr lang="en-AU" sz="1600" kern="1200" dirty="0"/>
        </a:p>
      </dsp:txBody>
      <dsp:txXfrm>
        <a:off x="3033834" y="972881"/>
        <a:ext cx="1497639" cy="949746"/>
      </dsp:txXfrm>
    </dsp:sp>
    <dsp:sp modelId="{2666EF16-50C9-4F16-8689-500346451E3A}">
      <dsp:nvSpPr>
        <dsp:cNvPr id="0" name=""/>
        <dsp:cNvSpPr/>
      </dsp:nvSpPr>
      <dsp:spPr>
        <a:xfrm>
          <a:off x="3827124" y="-187676"/>
          <a:ext cx="2122814" cy="2122814"/>
        </a:xfrm>
        <a:prstGeom prst="circularArrow">
          <a:avLst>
            <a:gd name="adj1" fmla="val 3828"/>
            <a:gd name="adj2" fmla="val 478655"/>
            <a:gd name="adj3" fmla="val 19345834"/>
            <a:gd name="adj4" fmla="val 12575511"/>
            <a:gd name="adj5" fmla="val 446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EFEB3-1550-46EB-8568-AC5887AE22F3}">
      <dsp:nvSpPr>
        <dsp:cNvPr id="0" name=""/>
        <dsp:cNvSpPr/>
      </dsp:nvSpPr>
      <dsp:spPr>
        <a:xfrm>
          <a:off x="3350228" y="393055"/>
          <a:ext cx="1383764" cy="5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Where is it wrong?</a:t>
          </a:r>
        </a:p>
      </dsp:txBody>
      <dsp:txXfrm>
        <a:off x="3366345" y="409172"/>
        <a:ext cx="1351530" cy="518043"/>
      </dsp:txXfrm>
    </dsp:sp>
    <dsp:sp modelId="{53192F90-5928-4E69-807C-C81C322AD209}">
      <dsp:nvSpPr>
        <dsp:cNvPr id="0" name=""/>
        <dsp:cNvSpPr/>
      </dsp:nvSpPr>
      <dsp:spPr>
        <a:xfrm>
          <a:off x="5120907" y="668194"/>
          <a:ext cx="1556735" cy="128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For Example, wrong variable or formula</a:t>
          </a:r>
          <a:endParaRPr lang="en-AU" sz="1600" kern="1200" dirty="0"/>
        </a:p>
      </dsp:txBody>
      <dsp:txXfrm>
        <a:off x="5150455" y="697742"/>
        <a:ext cx="1497639" cy="949746"/>
      </dsp:txXfrm>
    </dsp:sp>
    <dsp:sp modelId="{F4D2BD31-EC2E-431B-91B5-B59F261B491E}">
      <dsp:nvSpPr>
        <dsp:cNvPr id="0" name=""/>
        <dsp:cNvSpPr/>
      </dsp:nvSpPr>
      <dsp:spPr>
        <a:xfrm>
          <a:off x="5466848" y="1677036"/>
          <a:ext cx="1383764" cy="5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How is it wrong?</a:t>
          </a:r>
        </a:p>
      </dsp:txBody>
      <dsp:txXfrm>
        <a:off x="5482965" y="1693153"/>
        <a:ext cx="1351530" cy="518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700" spc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3779" y="3487478"/>
            <a:ext cx="2949981" cy="48869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Slideshow details </a:t>
            </a:r>
            <a:endParaRPr lang="en-AU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873292" y="2105116"/>
            <a:ext cx="3026708" cy="113801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SUBJECT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2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708" r:id="rId5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5588115-DC2F-4640-97E4-FE845AC85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C2386-F88A-43FA-8B6F-B87FC36B8A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A58AD-D62B-45F4-85B9-31ACBAD7C8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5A9C10-F936-45BA-9A04-A8BABC902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9F0CC514-C865-4D3E-A063-46E59FD2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49" y="2143"/>
            <a:ext cx="9132215" cy="6855857"/>
          </a:xfrm>
          <a:prstGeom prst="rect">
            <a:avLst/>
          </a:prstGeom>
        </p:spPr>
      </p:pic>
      <p:sp>
        <p:nvSpPr>
          <p:cNvPr id="7" name="Title 14">
            <a:extLst>
              <a:ext uri="{FF2B5EF4-FFF2-40B4-BE49-F238E27FC236}">
                <a16:creationId xmlns:a16="http://schemas.microsoft.com/office/drawing/2014/main" id="{FB29D717-FC75-4417-AEBB-E3BFDC8FDCE6}"/>
              </a:ext>
            </a:extLst>
          </p:cNvPr>
          <p:cNvSpPr txBox="1">
            <a:spLocks/>
          </p:cNvSpPr>
          <p:nvPr/>
        </p:nvSpPr>
        <p:spPr>
          <a:xfrm>
            <a:off x="4873292" y="2105116"/>
            <a:ext cx="3569372" cy="11380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/>
              <a:t>Concept 3 – Program Testing Approaches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054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Typical Cost Phase Charts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90485"/>
              </p:ext>
            </p:extLst>
          </p:nvPr>
        </p:nvGraphicFramePr>
        <p:xfrm>
          <a:off x="1763713" y="1265949"/>
          <a:ext cx="5688012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Chart" r:id="rId3" imgW="3876751" imgH="1676400" progId="Excel.Chart.8">
                  <p:embed/>
                </p:oleObj>
              </mc:Choice>
              <mc:Fallback>
                <p:oleObj name="Chart" r:id="rId3" imgW="3876751" imgH="1676400" progId="Excel.Char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65949"/>
                        <a:ext cx="5688012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087374"/>
              </p:ext>
            </p:extLst>
          </p:nvPr>
        </p:nvGraphicFramePr>
        <p:xfrm>
          <a:off x="1763713" y="3724985"/>
          <a:ext cx="5688012" cy="242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hart" r:id="rId5" imgW="3914851" imgH="1666951" progId="Excel.Chart.8">
                  <p:embed/>
                </p:oleObj>
              </mc:Choice>
              <mc:Fallback>
                <p:oleObj name="Chart" r:id="rId5" imgW="3914851" imgH="1666951" progId="Excel.Chart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24985"/>
                        <a:ext cx="5688012" cy="2424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08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Write small methods and test often</a:t>
            </a:r>
          </a:p>
          <a:p>
            <a:endParaRPr lang="en-AU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199" y="2306472"/>
            <a:ext cx="5752531" cy="403344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Test each method as it is written, either by calling the method alone or running the system after each method is created</a:t>
            </a:r>
          </a:p>
          <a:p>
            <a:r>
              <a:rPr lang="en-US" altLang="en-US" sz="2800" dirty="0"/>
              <a:t>This limits the scope of an introduced bug. </a:t>
            </a:r>
          </a:p>
          <a:p>
            <a:r>
              <a:rPr lang="en-US" altLang="en-US" sz="2800" dirty="0"/>
              <a:t>If you write a lot of code, and test after, the bug could be anywhere</a:t>
            </a:r>
          </a:p>
          <a:p>
            <a:r>
              <a:rPr lang="en-US" altLang="en-US" sz="2800" dirty="0"/>
              <a:t>Debugging is the worst job in programming</a:t>
            </a:r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6" y="2899200"/>
            <a:ext cx="3043963" cy="35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First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Best practice is test first. Write test cases before any code, so you know what your code needs to do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674961"/>
            <a:ext cx="6298442" cy="36649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Industry uses testing tools (defined inputs and expected </a:t>
            </a:r>
            <a:r>
              <a:rPr lang="en-US" altLang="en-US" dirty="0" err="1"/>
              <a:t>behaviour</a:t>
            </a:r>
            <a:r>
              <a:rPr lang="en-US" altLang="en-US" dirty="0"/>
              <a:t> of methods)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Many programmers make changes, the system is rebuilt and tested for integrity using a test harness that checks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Old tests pass (regression testing)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New features and changes work</a:t>
            </a:r>
          </a:p>
          <a:p>
            <a:r>
              <a:rPr lang="en-US" altLang="en-US" dirty="0"/>
              <a:t>Write code that is easy to read and test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4625414"/>
            <a:ext cx="285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Blue J Debugger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When bugs appear, you need to find and fix them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13899" y="2374712"/>
            <a:ext cx="8372901" cy="3405644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The debugger is a powerful tool that allows you to step through code and inspect values of variables at runtime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57200" y="3289109"/>
          <a:ext cx="8229600" cy="3029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17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The hardest part of debugging is to locate the cause.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227600"/>
            <a:ext cx="8229600" cy="2065149"/>
          </a:xfrm>
        </p:spPr>
        <p:txBody>
          <a:bodyPr/>
          <a:lstStyle/>
          <a:p>
            <a:r>
              <a:rPr lang="en-US" altLang="en-US" dirty="0"/>
              <a:t>The best approach is to write small, simple methods and test them often – don’t add bugs</a:t>
            </a:r>
          </a:p>
          <a:p>
            <a:r>
              <a:rPr lang="en-US" altLang="en-US" dirty="0"/>
              <a:t>But sometimes it happens, so you need to locate the problem:</a:t>
            </a:r>
          </a:p>
          <a:p>
            <a:endParaRPr lang="en-AU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275" y="3903261"/>
          <a:ext cx="7738280" cy="2620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22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A method does one single thing</a:t>
            </a:r>
          </a:p>
          <a:p>
            <a:r>
              <a:rPr lang="en-US" altLang="en-US" dirty="0"/>
              <a:t>Use multiple methods to divide a long sequence of actions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69204"/>
            <a:ext cx="6298442" cy="3108515"/>
          </a:xfrm>
        </p:spPr>
        <p:txBody>
          <a:bodyPr/>
          <a:lstStyle/>
          <a:p>
            <a:r>
              <a:rPr lang="en-US" altLang="en-US" dirty="0"/>
              <a:t>This lets you test each section separately</a:t>
            </a:r>
          </a:p>
          <a:p>
            <a:pPr lvl="1"/>
            <a:r>
              <a:rPr lang="en-US" altLang="en-US" dirty="0"/>
              <a:t>If changes need to be made, they are restricted one method, the rest of the code remains unchanged</a:t>
            </a:r>
          </a:p>
          <a:p>
            <a:r>
              <a:rPr lang="en-US" altLang="en-US" dirty="0"/>
              <a:t>A method that spills over several pages is very bad code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2" y="3210396"/>
            <a:ext cx="2003047" cy="20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0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Costs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Hardware costs are ~ 20%</a:t>
            </a:r>
          </a:p>
          <a:p>
            <a:r>
              <a:rPr lang="en-US" altLang="en-US" dirty="0"/>
              <a:t>Software development is ~ 20%</a:t>
            </a:r>
          </a:p>
          <a:p>
            <a:r>
              <a:rPr lang="en-US" altLang="en-US" dirty="0"/>
              <a:t>Software modification is ~ 60%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193576"/>
            <a:ext cx="8229600" cy="3146337"/>
          </a:xfrm>
        </p:spPr>
        <p:txBody>
          <a:bodyPr/>
          <a:lstStyle/>
          <a:p>
            <a:r>
              <a:rPr lang="en-US" altLang="en-US" dirty="0"/>
              <a:t>The ability to </a:t>
            </a:r>
            <a:r>
              <a:rPr lang="en-US" altLang="en-US" u="sng" dirty="0"/>
              <a:t>change and extend code easily</a:t>
            </a:r>
            <a:r>
              <a:rPr lang="en-US" altLang="en-US" dirty="0"/>
              <a:t> is </a:t>
            </a:r>
            <a:r>
              <a:rPr lang="en-US" altLang="en-US" u="sng" dirty="0">
                <a:solidFill>
                  <a:schemeClr val="tx2"/>
                </a:solidFill>
              </a:rPr>
              <a:t>essential</a:t>
            </a:r>
          </a:p>
          <a:p>
            <a:r>
              <a:rPr lang="en-US" altLang="en-US" dirty="0"/>
              <a:t>We must </a:t>
            </a:r>
            <a:r>
              <a:rPr lang="en-US" altLang="en-US" u="sng" dirty="0"/>
              <a:t>design </a:t>
            </a:r>
            <a:r>
              <a:rPr lang="en-US" altLang="en-US" dirty="0"/>
              <a:t>and </a:t>
            </a:r>
            <a:r>
              <a:rPr lang="en-US" altLang="en-US" u="sng" dirty="0"/>
              <a:t>code</a:t>
            </a:r>
            <a:r>
              <a:rPr lang="en-US" altLang="en-US" dirty="0"/>
              <a:t> for the next person</a:t>
            </a:r>
          </a:p>
          <a:p>
            <a:pPr lvl="1"/>
            <a:r>
              <a:rPr lang="en-US" altLang="en-US" dirty="0"/>
              <a:t>It is unlikely the person who wrote the initial code is still be there for modification phase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92" y="4713413"/>
            <a:ext cx="2442808" cy="18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2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Designing a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05469"/>
            <a:ext cx="8229600" cy="1722792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altLang="en-US" dirty="0">
                <a:solidFill>
                  <a:srgbClr val="F26721"/>
                </a:solidFill>
              </a:rPr>
              <a:t>How can I design a system that is</a:t>
            </a:r>
          </a:p>
          <a:p>
            <a:pPr lvl="3"/>
            <a:r>
              <a:rPr lang="en-US" altLang="en-US" dirty="0">
                <a:solidFill>
                  <a:srgbClr val="F26721"/>
                </a:solidFill>
              </a:rPr>
              <a:t>Easy to understand?</a:t>
            </a:r>
          </a:p>
          <a:p>
            <a:pPr lvl="3"/>
            <a:r>
              <a:rPr lang="en-US" altLang="en-US" dirty="0">
                <a:solidFill>
                  <a:srgbClr val="F26721"/>
                </a:solidFill>
              </a:rPr>
              <a:t>Easy to modify?</a:t>
            </a:r>
          </a:p>
          <a:p>
            <a:pPr lvl="3"/>
            <a:r>
              <a:rPr lang="en-US" altLang="en-US" dirty="0">
                <a:solidFill>
                  <a:srgbClr val="F26721"/>
                </a:solidFill>
              </a:rPr>
              <a:t>Easy to reuse?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220872"/>
            <a:ext cx="8229600" cy="3119041"/>
          </a:xfrm>
        </p:spPr>
        <p:txBody>
          <a:bodyPr/>
          <a:lstStyle/>
          <a:p>
            <a:r>
              <a:rPr lang="en-US" altLang="en-US" dirty="0"/>
              <a:t>If there is a conflict between efficiency  and reuse, reuse wins almost every time</a:t>
            </a:r>
          </a:p>
          <a:p>
            <a:r>
              <a:rPr lang="en-US" altLang="en-US" dirty="0"/>
              <a:t>Efficiency can be added later if it is really needed, for example, database operations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09" y="4721485"/>
            <a:ext cx="1774778" cy="17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4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Benefits of Good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Most time and money is spent extending existing code.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528011"/>
            <a:ext cx="8229600" cy="351165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Reuse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is the key to a good OO design, </a:t>
            </a:r>
          </a:p>
          <a:p>
            <a:pPr lvl="1"/>
            <a:r>
              <a:rPr lang="en-US" altLang="en-US" dirty="0"/>
              <a:t>More effort at the start </a:t>
            </a:r>
          </a:p>
          <a:p>
            <a:pPr lvl="2"/>
            <a:r>
              <a:rPr lang="en-US" altLang="en-US" dirty="0"/>
              <a:t>Hard to design for reuse</a:t>
            </a:r>
          </a:p>
          <a:p>
            <a:pPr lvl="1"/>
            <a:r>
              <a:rPr lang="en-US" altLang="en-US" dirty="0"/>
              <a:t>Less effort in the end</a:t>
            </a:r>
          </a:p>
          <a:p>
            <a:pPr lvl="2"/>
            <a:r>
              <a:rPr lang="en-US" altLang="en-US" dirty="0"/>
              <a:t>Easy to reuse and extend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118" y="3902974"/>
            <a:ext cx="2263681" cy="21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33351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1488</TotalTime>
  <Words>490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IT Lecture Slide Template  IT</vt:lpstr>
      <vt:lpstr>Chart</vt:lpstr>
      <vt:lpstr>PowerPoint Presentation</vt:lpstr>
      <vt:lpstr>Testing</vt:lpstr>
      <vt:lpstr>Test First Design</vt:lpstr>
      <vt:lpstr>Blue J Debugger</vt:lpstr>
      <vt:lpstr>Debugging</vt:lpstr>
      <vt:lpstr>Design Rules</vt:lpstr>
      <vt:lpstr>Project Costs</vt:lpstr>
      <vt:lpstr>Designing a System</vt:lpstr>
      <vt:lpstr>Benefits of Good Design</vt:lpstr>
      <vt:lpstr>Typical Cost Phase Charts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Lisa Cowgill</cp:lastModifiedBy>
  <cp:revision>140</cp:revision>
  <cp:lastPrinted>2018-08-15T07:02:54Z</cp:lastPrinted>
  <dcterms:created xsi:type="dcterms:W3CDTF">2016-11-22T06:39:16Z</dcterms:created>
  <dcterms:modified xsi:type="dcterms:W3CDTF">2021-08-26T04:38:30Z</dcterms:modified>
</cp:coreProperties>
</file>