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533" r:id="rId2"/>
    <p:sldId id="534" r:id="rId3"/>
    <p:sldId id="535" r:id="rId4"/>
    <p:sldId id="509" r:id="rId5"/>
    <p:sldId id="536" r:id="rId6"/>
    <p:sldId id="537" r:id="rId7"/>
    <p:sldId id="538" r:id="rId8"/>
    <p:sldId id="507" r:id="rId9"/>
    <p:sldId id="510" r:id="rId10"/>
    <p:sldId id="539" r:id="rId11"/>
    <p:sldId id="540" r:id="rId12"/>
    <p:sldId id="512" r:id="rId13"/>
    <p:sldId id="511" r:id="rId14"/>
    <p:sldId id="541" r:id="rId15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26721"/>
    <a:srgbClr val="FF6600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9" autoAdjust="0"/>
  </p:normalViewPr>
  <p:slideViewPr>
    <p:cSldViewPr snapToGrid="0" snapToObjects="1">
      <p:cViewPr varScale="1">
        <p:scale>
          <a:sx n="82" d="100"/>
          <a:sy n="82" d="100"/>
        </p:scale>
        <p:origin x="5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9246070D-C559-4A7F-9335-6DBAA7FD0242}"/>
    <pc:docChg chg="custSel modSld">
      <pc:chgData name="Tracy Quick" userId="37594dbb-0f3e-468d-aa8b-fcd105ec1e7b" providerId="ADAL" clId="{9246070D-C559-4A7F-9335-6DBAA7FD0242}" dt="2022-02-21T03:15:55.631" v="60" actId="20577"/>
      <pc:docMkLst>
        <pc:docMk/>
      </pc:docMkLst>
      <pc:sldChg chg="modSp">
        <pc:chgData name="Tracy Quick" userId="37594dbb-0f3e-468d-aa8b-fcd105ec1e7b" providerId="ADAL" clId="{9246070D-C559-4A7F-9335-6DBAA7FD0242}" dt="2022-02-21T03:09:36.263" v="12" actId="1076"/>
        <pc:sldMkLst>
          <pc:docMk/>
          <pc:sldMk cId="2279177612" sldId="507"/>
        </pc:sldMkLst>
        <pc:spChg chg="mod">
          <ac:chgData name="Tracy Quick" userId="37594dbb-0f3e-468d-aa8b-fcd105ec1e7b" providerId="ADAL" clId="{9246070D-C559-4A7F-9335-6DBAA7FD0242}" dt="2022-02-21T03:09:27.252" v="9" actId="6549"/>
          <ac:spMkLst>
            <pc:docMk/>
            <pc:sldMk cId="2279177612" sldId="507"/>
            <ac:spMk id="7" creationId="{00000000-0000-0000-0000-000000000000}"/>
          </ac:spMkLst>
        </pc:spChg>
        <pc:spChg chg="mod">
          <ac:chgData name="Tracy Quick" userId="37594dbb-0f3e-468d-aa8b-fcd105ec1e7b" providerId="ADAL" clId="{9246070D-C559-4A7F-9335-6DBAA7FD0242}" dt="2022-02-21T03:09:31.612" v="11" actId="27636"/>
          <ac:spMkLst>
            <pc:docMk/>
            <pc:sldMk cId="2279177612" sldId="507"/>
            <ac:spMk id="8" creationId="{00000000-0000-0000-0000-000000000000}"/>
          </ac:spMkLst>
        </pc:spChg>
        <pc:spChg chg="mod">
          <ac:chgData name="Tracy Quick" userId="37594dbb-0f3e-468d-aa8b-fcd105ec1e7b" providerId="ADAL" clId="{9246070D-C559-4A7F-9335-6DBAA7FD0242}" dt="2022-02-21T03:09:36.263" v="12" actId="1076"/>
          <ac:spMkLst>
            <pc:docMk/>
            <pc:sldMk cId="2279177612" sldId="507"/>
            <ac:spMk id="9" creationId="{00000000-0000-0000-0000-000000000000}"/>
          </ac:spMkLst>
        </pc:spChg>
      </pc:sldChg>
      <pc:sldChg chg="modSp">
        <pc:chgData name="Tracy Quick" userId="37594dbb-0f3e-468d-aa8b-fcd105ec1e7b" providerId="ADAL" clId="{9246070D-C559-4A7F-9335-6DBAA7FD0242}" dt="2022-02-21T03:09:47.103" v="15" actId="1076"/>
        <pc:sldMkLst>
          <pc:docMk/>
          <pc:sldMk cId="3816252087" sldId="510"/>
        </pc:sldMkLst>
        <pc:spChg chg="mod">
          <ac:chgData name="Tracy Quick" userId="37594dbb-0f3e-468d-aa8b-fcd105ec1e7b" providerId="ADAL" clId="{9246070D-C559-4A7F-9335-6DBAA7FD0242}" dt="2022-02-21T03:09:44.427" v="14" actId="27636"/>
          <ac:spMkLst>
            <pc:docMk/>
            <pc:sldMk cId="3816252087" sldId="510"/>
            <ac:spMk id="4" creationId="{00000000-0000-0000-0000-000000000000}"/>
          </ac:spMkLst>
        </pc:spChg>
        <pc:spChg chg="mod">
          <ac:chgData name="Tracy Quick" userId="37594dbb-0f3e-468d-aa8b-fcd105ec1e7b" providerId="ADAL" clId="{9246070D-C559-4A7F-9335-6DBAA7FD0242}" dt="2022-02-21T03:09:47.103" v="15" actId="1076"/>
          <ac:spMkLst>
            <pc:docMk/>
            <pc:sldMk cId="3816252087" sldId="510"/>
            <ac:spMk id="6" creationId="{00000000-0000-0000-0000-000000000000}"/>
          </ac:spMkLst>
        </pc:spChg>
      </pc:sldChg>
      <pc:sldChg chg="modSp">
        <pc:chgData name="Tracy Quick" userId="37594dbb-0f3e-468d-aa8b-fcd105ec1e7b" providerId="ADAL" clId="{9246070D-C559-4A7F-9335-6DBAA7FD0242}" dt="2022-02-21T03:10:27.039" v="25" actId="1076"/>
        <pc:sldMkLst>
          <pc:docMk/>
          <pc:sldMk cId="2793663801" sldId="512"/>
        </pc:sldMkLst>
        <pc:spChg chg="mod">
          <ac:chgData name="Tracy Quick" userId="37594dbb-0f3e-468d-aa8b-fcd105ec1e7b" providerId="ADAL" clId="{9246070D-C559-4A7F-9335-6DBAA7FD0242}" dt="2022-02-21T03:10:24.438" v="24" actId="20577"/>
          <ac:spMkLst>
            <pc:docMk/>
            <pc:sldMk cId="2793663801" sldId="512"/>
            <ac:spMk id="4" creationId="{00000000-0000-0000-0000-000000000000}"/>
          </ac:spMkLst>
        </pc:spChg>
        <pc:picChg chg="mod">
          <ac:chgData name="Tracy Quick" userId="37594dbb-0f3e-468d-aa8b-fcd105ec1e7b" providerId="ADAL" clId="{9246070D-C559-4A7F-9335-6DBAA7FD0242}" dt="2022-02-21T03:10:27.039" v="25" actId="1076"/>
          <ac:picMkLst>
            <pc:docMk/>
            <pc:sldMk cId="2793663801" sldId="512"/>
            <ac:picMk id="8" creationId="{0C42C9B3-9DEB-441A-8ED7-B420AFD3EBA3}"/>
          </ac:picMkLst>
        </pc:picChg>
      </pc:sldChg>
      <pc:sldChg chg="modSp">
        <pc:chgData name="Tracy Quick" userId="37594dbb-0f3e-468d-aa8b-fcd105ec1e7b" providerId="ADAL" clId="{9246070D-C559-4A7F-9335-6DBAA7FD0242}" dt="2022-02-21T03:15:49.308" v="53" actId="20577"/>
        <pc:sldMkLst>
          <pc:docMk/>
          <pc:sldMk cId="2062642434" sldId="533"/>
        </pc:sldMkLst>
        <pc:spChg chg="mod">
          <ac:chgData name="Tracy Quick" userId="37594dbb-0f3e-468d-aa8b-fcd105ec1e7b" providerId="ADAL" clId="{9246070D-C559-4A7F-9335-6DBAA7FD0242}" dt="2022-02-21T03:15:49.308" v="53" actId="20577"/>
          <ac:spMkLst>
            <pc:docMk/>
            <pc:sldMk cId="2062642434" sldId="533"/>
            <ac:spMk id="4" creationId="{B9C07E31-B465-47C9-A813-4E88BF5EAFF5}"/>
          </ac:spMkLst>
        </pc:spChg>
      </pc:sldChg>
      <pc:sldChg chg="modSp">
        <pc:chgData name="Tracy Quick" userId="37594dbb-0f3e-468d-aa8b-fcd105ec1e7b" providerId="ADAL" clId="{9246070D-C559-4A7F-9335-6DBAA7FD0242}" dt="2022-02-21T03:15:55.631" v="60" actId="20577"/>
        <pc:sldMkLst>
          <pc:docMk/>
          <pc:sldMk cId="941863343" sldId="534"/>
        </pc:sldMkLst>
        <pc:spChg chg="mod">
          <ac:chgData name="Tracy Quick" userId="37594dbb-0f3e-468d-aa8b-fcd105ec1e7b" providerId="ADAL" clId="{9246070D-C559-4A7F-9335-6DBAA7FD0242}" dt="2022-02-21T03:15:55.631" v="60" actId="20577"/>
          <ac:spMkLst>
            <pc:docMk/>
            <pc:sldMk cId="941863343" sldId="534"/>
            <ac:spMk id="3" creationId="{00000000-0000-0000-0000-000000000000}"/>
          </ac:spMkLst>
        </pc:spChg>
      </pc:sldChg>
      <pc:sldChg chg="addSp modSp">
        <pc:chgData name="Tracy Quick" userId="37594dbb-0f3e-468d-aa8b-fcd105ec1e7b" providerId="ADAL" clId="{9246070D-C559-4A7F-9335-6DBAA7FD0242}" dt="2022-02-21T03:09:20.167" v="8" actId="14100"/>
        <pc:sldMkLst>
          <pc:docMk/>
          <pc:sldMk cId="3891903607" sldId="538"/>
        </pc:sldMkLst>
        <pc:picChg chg="mod">
          <ac:chgData name="Tracy Quick" userId="37594dbb-0f3e-468d-aa8b-fcd105ec1e7b" providerId="ADAL" clId="{9246070D-C559-4A7F-9335-6DBAA7FD0242}" dt="2022-02-21T03:09:20.167" v="8" actId="14100"/>
          <ac:picMkLst>
            <pc:docMk/>
            <pc:sldMk cId="3891903607" sldId="538"/>
            <ac:picMk id="4" creationId="{21105E3B-AEC3-41DC-AB85-F15B9A387571}"/>
          </ac:picMkLst>
        </pc:picChg>
        <pc:picChg chg="add mod">
          <ac:chgData name="Tracy Quick" userId="37594dbb-0f3e-468d-aa8b-fcd105ec1e7b" providerId="ADAL" clId="{9246070D-C559-4A7F-9335-6DBAA7FD0242}" dt="2022-02-21T03:09:14.143" v="7" actId="1076"/>
          <ac:picMkLst>
            <pc:docMk/>
            <pc:sldMk cId="3891903607" sldId="538"/>
            <ac:picMk id="10" creationId="{98E8A723-2F52-494A-B3C9-125B69DD9176}"/>
          </ac:picMkLst>
        </pc:picChg>
      </pc:sldChg>
      <pc:sldChg chg="modSp">
        <pc:chgData name="Tracy Quick" userId="37594dbb-0f3e-468d-aa8b-fcd105ec1e7b" providerId="ADAL" clId="{9246070D-C559-4A7F-9335-6DBAA7FD0242}" dt="2022-02-21T03:09:56.496" v="18" actId="1076"/>
        <pc:sldMkLst>
          <pc:docMk/>
          <pc:sldMk cId="1686168752" sldId="539"/>
        </pc:sldMkLst>
        <pc:spChg chg="mod">
          <ac:chgData name="Tracy Quick" userId="37594dbb-0f3e-468d-aa8b-fcd105ec1e7b" providerId="ADAL" clId="{9246070D-C559-4A7F-9335-6DBAA7FD0242}" dt="2022-02-21T03:09:53.844" v="17" actId="27636"/>
          <ac:spMkLst>
            <pc:docMk/>
            <pc:sldMk cId="1686168752" sldId="539"/>
            <ac:spMk id="4" creationId="{00000000-0000-0000-0000-000000000000}"/>
          </ac:spMkLst>
        </pc:spChg>
        <pc:spChg chg="mod">
          <ac:chgData name="Tracy Quick" userId="37594dbb-0f3e-468d-aa8b-fcd105ec1e7b" providerId="ADAL" clId="{9246070D-C559-4A7F-9335-6DBAA7FD0242}" dt="2022-02-21T03:09:56.496" v="18" actId="1076"/>
          <ac:spMkLst>
            <pc:docMk/>
            <pc:sldMk cId="1686168752" sldId="539"/>
            <ac:spMk id="6" creationId="{00000000-0000-0000-0000-000000000000}"/>
          </ac:spMkLst>
        </pc:spChg>
      </pc:sldChg>
      <pc:sldChg chg="modSp">
        <pc:chgData name="Tracy Quick" userId="37594dbb-0f3e-468d-aa8b-fcd105ec1e7b" providerId="ADAL" clId="{9246070D-C559-4A7F-9335-6DBAA7FD0242}" dt="2022-02-21T03:10:16.576" v="22" actId="1076"/>
        <pc:sldMkLst>
          <pc:docMk/>
          <pc:sldMk cId="1136737834" sldId="540"/>
        </pc:sldMkLst>
        <pc:spChg chg="mod">
          <ac:chgData name="Tracy Quick" userId="37594dbb-0f3e-468d-aa8b-fcd105ec1e7b" providerId="ADAL" clId="{9246070D-C559-4A7F-9335-6DBAA7FD0242}" dt="2022-02-21T03:02:30.156" v="0" actId="1076"/>
          <ac:spMkLst>
            <pc:docMk/>
            <pc:sldMk cId="1136737834" sldId="540"/>
            <ac:spMk id="9" creationId="{612F3016-297B-44D3-B968-EB5745FA0498}"/>
          </ac:spMkLst>
        </pc:spChg>
        <pc:picChg chg="mod">
          <ac:chgData name="Tracy Quick" userId="37594dbb-0f3e-468d-aa8b-fcd105ec1e7b" providerId="ADAL" clId="{9246070D-C559-4A7F-9335-6DBAA7FD0242}" dt="2022-02-21T03:10:05.231" v="19" actId="14100"/>
          <ac:picMkLst>
            <pc:docMk/>
            <pc:sldMk cId="1136737834" sldId="540"/>
            <ac:picMk id="4" creationId="{21105E3B-AEC3-41DC-AB85-F15B9A387571}"/>
          </ac:picMkLst>
        </pc:picChg>
        <pc:cxnChg chg="mod">
          <ac:chgData name="Tracy Quick" userId="37594dbb-0f3e-468d-aa8b-fcd105ec1e7b" providerId="ADAL" clId="{9246070D-C559-4A7F-9335-6DBAA7FD0242}" dt="2022-02-21T03:10:13.767" v="21" actId="1076"/>
          <ac:cxnSpMkLst>
            <pc:docMk/>
            <pc:sldMk cId="1136737834" sldId="540"/>
            <ac:cxnSpMk id="6" creationId="{15675EBE-1C0F-47A2-8429-D525BDB720D9}"/>
          </ac:cxnSpMkLst>
        </pc:cxnChg>
        <pc:cxnChg chg="mod">
          <ac:chgData name="Tracy Quick" userId="37594dbb-0f3e-468d-aa8b-fcd105ec1e7b" providerId="ADAL" clId="{9246070D-C559-4A7F-9335-6DBAA7FD0242}" dt="2022-02-21T03:10:11.385" v="20" actId="14100"/>
          <ac:cxnSpMkLst>
            <pc:docMk/>
            <pc:sldMk cId="1136737834" sldId="540"/>
            <ac:cxnSpMk id="10" creationId="{5A5C8A91-9DE8-437B-891B-5DCF375FD0FB}"/>
          </ac:cxnSpMkLst>
        </pc:cxnChg>
        <pc:cxnChg chg="mod">
          <ac:chgData name="Tracy Quick" userId="37594dbb-0f3e-468d-aa8b-fcd105ec1e7b" providerId="ADAL" clId="{9246070D-C559-4A7F-9335-6DBAA7FD0242}" dt="2022-02-21T03:10:16.576" v="22" actId="1076"/>
          <ac:cxnSpMkLst>
            <pc:docMk/>
            <pc:sldMk cId="1136737834" sldId="540"/>
            <ac:cxnSpMk id="12" creationId="{4F169E27-33F2-42F8-ABC6-1CE54D4FC3D0}"/>
          </ac:cxnSpMkLst>
        </pc:cxnChg>
      </pc:sldChg>
    </pc:docChg>
  </pc:docChgLst>
  <pc:docChgLst>
    <pc:chgData name="Tracy Quick" userId="37594dbb-0f3e-468d-aa8b-fcd105ec1e7b" providerId="ADAL" clId="{1712109A-F602-4536-8F51-D0F81FB7C40C}"/>
    <pc:docChg chg="delSld modSld">
      <pc:chgData name="Tracy Quick" userId="37594dbb-0f3e-468d-aa8b-fcd105ec1e7b" providerId="ADAL" clId="{1712109A-F602-4536-8F51-D0F81FB7C40C}" dt="2021-12-15T05:26:50.520" v="16" actId="207"/>
      <pc:docMkLst>
        <pc:docMk/>
      </pc:docMkLst>
      <pc:sldChg chg="modSp">
        <pc:chgData name="Tracy Quick" userId="37594dbb-0f3e-468d-aa8b-fcd105ec1e7b" providerId="ADAL" clId="{1712109A-F602-4536-8F51-D0F81FB7C40C}" dt="2021-12-15T05:26:21.786" v="10" actId="207"/>
        <pc:sldMkLst>
          <pc:docMk/>
          <pc:sldMk cId="2279177612" sldId="507"/>
        </pc:sldMkLst>
        <pc:spChg chg="mod">
          <ac:chgData name="Tracy Quick" userId="37594dbb-0f3e-468d-aa8b-fcd105ec1e7b" providerId="ADAL" clId="{1712109A-F602-4536-8F51-D0F81FB7C40C}" dt="2021-12-15T05:26:21.786" v="10" actId="207"/>
          <ac:spMkLst>
            <pc:docMk/>
            <pc:sldMk cId="2279177612" sldId="507"/>
            <ac:spMk id="7" creationId="{00000000-0000-0000-0000-000000000000}"/>
          </ac:spMkLst>
        </pc:spChg>
      </pc:sldChg>
      <pc:sldChg chg="modSp">
        <pc:chgData name="Tracy Quick" userId="37594dbb-0f3e-468d-aa8b-fcd105ec1e7b" providerId="ADAL" clId="{1712109A-F602-4536-8F51-D0F81FB7C40C}" dt="2021-12-15T05:26:05.189" v="7" actId="207"/>
        <pc:sldMkLst>
          <pc:docMk/>
          <pc:sldMk cId="1931141361" sldId="509"/>
        </pc:sldMkLst>
        <pc:spChg chg="mod">
          <ac:chgData name="Tracy Quick" userId="37594dbb-0f3e-468d-aa8b-fcd105ec1e7b" providerId="ADAL" clId="{1712109A-F602-4536-8F51-D0F81FB7C40C}" dt="2021-12-15T05:25:52.828" v="3" actId="207"/>
          <ac:spMkLst>
            <pc:docMk/>
            <pc:sldMk cId="1931141361" sldId="509"/>
            <ac:spMk id="3" creationId="{00000000-0000-0000-0000-000000000000}"/>
          </ac:spMkLst>
        </pc:spChg>
        <pc:spChg chg="mod">
          <ac:chgData name="Tracy Quick" userId="37594dbb-0f3e-468d-aa8b-fcd105ec1e7b" providerId="ADAL" clId="{1712109A-F602-4536-8F51-D0F81FB7C40C}" dt="2021-12-15T05:26:05.189" v="7" actId="207"/>
          <ac:spMkLst>
            <pc:docMk/>
            <pc:sldMk cId="1931141361" sldId="509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1712109A-F602-4536-8F51-D0F81FB7C40C}" dt="2021-12-15T05:26:26.589" v="11" actId="207"/>
        <pc:sldMkLst>
          <pc:docMk/>
          <pc:sldMk cId="3816252087" sldId="510"/>
        </pc:sldMkLst>
        <pc:spChg chg="mod">
          <ac:chgData name="Tracy Quick" userId="37594dbb-0f3e-468d-aa8b-fcd105ec1e7b" providerId="ADAL" clId="{1712109A-F602-4536-8F51-D0F81FB7C40C}" dt="2021-12-15T05:26:26.589" v="11" actId="207"/>
          <ac:spMkLst>
            <pc:docMk/>
            <pc:sldMk cId="3816252087" sldId="510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1712109A-F602-4536-8F51-D0F81FB7C40C}" dt="2021-12-15T05:26:46.430" v="15" actId="207"/>
        <pc:sldMkLst>
          <pc:docMk/>
          <pc:sldMk cId="1632195621" sldId="511"/>
        </pc:sldMkLst>
        <pc:spChg chg="mod">
          <ac:chgData name="Tracy Quick" userId="37594dbb-0f3e-468d-aa8b-fcd105ec1e7b" providerId="ADAL" clId="{1712109A-F602-4536-8F51-D0F81FB7C40C}" dt="2021-12-15T05:26:46.430" v="15" actId="207"/>
          <ac:spMkLst>
            <pc:docMk/>
            <pc:sldMk cId="1632195621" sldId="511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1712109A-F602-4536-8F51-D0F81FB7C40C}" dt="2021-12-15T05:26:42.943" v="14" actId="207"/>
        <pc:sldMkLst>
          <pc:docMk/>
          <pc:sldMk cId="2793663801" sldId="512"/>
        </pc:sldMkLst>
        <pc:spChg chg="mod">
          <ac:chgData name="Tracy Quick" userId="37594dbb-0f3e-468d-aa8b-fcd105ec1e7b" providerId="ADAL" clId="{1712109A-F602-4536-8F51-D0F81FB7C40C}" dt="2021-12-15T05:26:42.943" v="14" actId="207"/>
          <ac:spMkLst>
            <pc:docMk/>
            <pc:sldMk cId="2793663801" sldId="512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1712109A-F602-4536-8F51-D0F81FB7C40C}" dt="2021-12-15T05:25:47.647" v="2" actId="207"/>
        <pc:sldMkLst>
          <pc:docMk/>
          <pc:sldMk cId="941863343" sldId="534"/>
        </pc:sldMkLst>
        <pc:spChg chg="mod">
          <ac:chgData name="Tracy Quick" userId="37594dbb-0f3e-468d-aa8b-fcd105ec1e7b" providerId="ADAL" clId="{1712109A-F602-4536-8F51-D0F81FB7C40C}" dt="2021-12-15T05:25:47.647" v="2" actId="207"/>
          <ac:spMkLst>
            <pc:docMk/>
            <pc:sldMk cId="941863343" sldId="534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1712109A-F602-4536-8F51-D0F81FB7C40C}" dt="2021-12-15T05:26:08.989" v="8" actId="207"/>
        <pc:sldMkLst>
          <pc:docMk/>
          <pc:sldMk cId="2108332160" sldId="536"/>
        </pc:sldMkLst>
        <pc:spChg chg="mod">
          <ac:chgData name="Tracy Quick" userId="37594dbb-0f3e-468d-aa8b-fcd105ec1e7b" providerId="ADAL" clId="{1712109A-F602-4536-8F51-D0F81FB7C40C}" dt="2021-12-15T05:26:08.989" v="8" actId="207"/>
          <ac:spMkLst>
            <pc:docMk/>
            <pc:sldMk cId="2108332160" sldId="536"/>
            <ac:spMk id="3" creationId="{67D366E7-6D24-4795-8D4D-1B27EE2E1BA6}"/>
          </ac:spMkLst>
        </pc:spChg>
      </pc:sldChg>
      <pc:sldChg chg="modSp">
        <pc:chgData name="Tracy Quick" userId="37594dbb-0f3e-468d-aa8b-fcd105ec1e7b" providerId="ADAL" clId="{1712109A-F602-4536-8F51-D0F81FB7C40C}" dt="2021-12-15T05:26:12.629" v="9" actId="207"/>
        <pc:sldMkLst>
          <pc:docMk/>
          <pc:sldMk cId="2224658863" sldId="537"/>
        </pc:sldMkLst>
        <pc:spChg chg="mod">
          <ac:chgData name="Tracy Quick" userId="37594dbb-0f3e-468d-aa8b-fcd105ec1e7b" providerId="ADAL" clId="{1712109A-F602-4536-8F51-D0F81FB7C40C}" dt="2021-12-15T05:26:12.629" v="9" actId="207"/>
          <ac:spMkLst>
            <pc:docMk/>
            <pc:sldMk cId="2224658863" sldId="537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1712109A-F602-4536-8F51-D0F81FB7C40C}" dt="2021-12-15T05:26:32.189" v="12" actId="207"/>
        <pc:sldMkLst>
          <pc:docMk/>
          <pc:sldMk cId="1686168752" sldId="539"/>
        </pc:sldMkLst>
        <pc:spChg chg="mod">
          <ac:chgData name="Tracy Quick" userId="37594dbb-0f3e-468d-aa8b-fcd105ec1e7b" providerId="ADAL" clId="{1712109A-F602-4536-8F51-D0F81FB7C40C}" dt="2021-12-15T05:26:32.189" v="12" actId="207"/>
          <ac:spMkLst>
            <pc:docMk/>
            <pc:sldMk cId="1686168752" sldId="539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1712109A-F602-4536-8F51-D0F81FB7C40C}" dt="2021-12-15T05:26:37.766" v="13" actId="207"/>
        <pc:sldMkLst>
          <pc:docMk/>
          <pc:sldMk cId="1136737834" sldId="540"/>
        </pc:sldMkLst>
        <pc:spChg chg="mod">
          <ac:chgData name="Tracy Quick" userId="37594dbb-0f3e-468d-aa8b-fcd105ec1e7b" providerId="ADAL" clId="{1712109A-F602-4536-8F51-D0F81FB7C40C}" dt="2021-12-15T05:26:37.766" v="13" actId="207"/>
          <ac:spMkLst>
            <pc:docMk/>
            <pc:sldMk cId="1136737834" sldId="540"/>
            <ac:spMk id="15" creationId="{31CAFA34-3B6C-49E6-AA1D-AD95D5C9465D}"/>
          </ac:spMkLst>
        </pc:spChg>
      </pc:sldChg>
      <pc:sldChg chg="modSp">
        <pc:chgData name="Tracy Quick" userId="37594dbb-0f3e-468d-aa8b-fcd105ec1e7b" providerId="ADAL" clId="{1712109A-F602-4536-8F51-D0F81FB7C40C}" dt="2021-12-15T05:26:50.520" v="16" actId="207"/>
        <pc:sldMkLst>
          <pc:docMk/>
          <pc:sldMk cId="1976170737" sldId="541"/>
        </pc:sldMkLst>
        <pc:spChg chg="mod">
          <ac:chgData name="Tracy Quick" userId="37594dbb-0f3e-468d-aa8b-fcd105ec1e7b" providerId="ADAL" clId="{1712109A-F602-4536-8F51-D0F81FB7C40C}" dt="2021-12-15T05:26:50.520" v="16" actId="207"/>
          <ac:spMkLst>
            <pc:docMk/>
            <pc:sldMk cId="1976170737" sldId="541"/>
            <ac:spMk id="3" creationId="{67D366E7-6D24-4795-8D4D-1B27EE2E1BA6}"/>
          </ac:spMkLst>
        </pc:spChg>
      </pc:sldChg>
      <pc:sldMasterChg chg="delSldLayout">
        <pc:chgData name="Tracy Quick" userId="37594dbb-0f3e-468d-aa8b-fcd105ec1e7b" providerId="ADAL" clId="{1712109A-F602-4536-8F51-D0F81FB7C40C}" dt="2021-12-15T05:25:32.974" v="1" actId="2696"/>
        <pc:sldMasterMkLst>
          <pc:docMk/>
          <pc:sldMasterMk cId="116602916" sldId="2147483672"/>
        </pc:sldMasterMkLst>
      </pc:sldMasterChg>
    </pc:docChg>
  </pc:docChgLst>
  <pc:docChgLst>
    <pc:chgData name="Tracy Quick" userId="37594dbb-0f3e-468d-aa8b-fcd105ec1e7b" providerId="ADAL" clId="{3CFC2C3B-34DF-4827-9816-71293EA51E93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5FF6-14A6-44EF-9FCB-DC3ED1FF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- GUI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366E7-6D24-4795-8D4D-1B27EE2E1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Java GUI can be implemented using many different Java API packages.</a:t>
            </a:r>
          </a:p>
          <a:p>
            <a:r>
              <a:rPr lang="en-US" dirty="0">
                <a:solidFill>
                  <a:srgbClr val="0033CC"/>
                </a:solidFill>
              </a:rPr>
              <a:t>We will be using:</a:t>
            </a:r>
          </a:p>
          <a:p>
            <a:r>
              <a:rPr lang="en-US" dirty="0" err="1">
                <a:solidFill>
                  <a:srgbClr val="0033CC"/>
                </a:solidFill>
              </a:rPr>
              <a:t>java.awt</a:t>
            </a:r>
            <a:r>
              <a:rPr lang="en-US" dirty="0">
                <a:solidFill>
                  <a:srgbClr val="0033CC"/>
                </a:solidFill>
              </a:rPr>
              <a:t> – Abstract Windows Toolkit</a:t>
            </a:r>
          </a:p>
          <a:p>
            <a:r>
              <a:rPr lang="en-US" dirty="0" err="1">
                <a:solidFill>
                  <a:srgbClr val="0033CC"/>
                </a:solidFill>
              </a:rPr>
              <a:t>javax.swing</a:t>
            </a:r>
            <a:r>
              <a:rPr lang="en-US" dirty="0">
                <a:solidFill>
                  <a:srgbClr val="0033CC"/>
                </a:solidFill>
              </a:rPr>
              <a:t> – Lightweight and rich components</a:t>
            </a:r>
            <a:endParaRPr lang="en-AU" dirty="0">
              <a:solidFill>
                <a:srgbClr val="0033CC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07E31-B465-47C9-A813-4E88BF5EAF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3429000"/>
            <a:ext cx="8229600" cy="2910913"/>
          </a:xfrm>
        </p:spPr>
        <p:txBody>
          <a:bodyPr>
            <a:normAutofit/>
          </a:bodyPr>
          <a:lstStyle/>
          <a:p>
            <a:r>
              <a:rPr lang="en-US" dirty="0"/>
              <a:t>The basic GUI is built as a window that inherits from the class </a:t>
            </a:r>
            <a:r>
              <a:rPr lang="en-US" dirty="0" err="1"/>
              <a:t>JFrame</a:t>
            </a:r>
            <a:r>
              <a:rPr lang="en-US" dirty="0"/>
              <a:t> (</a:t>
            </a:r>
            <a:r>
              <a:rPr lang="en-US" dirty="0" err="1"/>
              <a:t>javax.swing</a:t>
            </a:r>
            <a:r>
              <a:rPr lang="en-US" dirty="0"/>
              <a:t>)</a:t>
            </a:r>
          </a:p>
          <a:p>
            <a:r>
              <a:rPr lang="en-US" dirty="0"/>
              <a:t>Properties of the Window are set using the </a:t>
            </a:r>
            <a:r>
              <a:rPr lang="en-US" dirty="0" err="1"/>
              <a:t>JFrame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Location (on the screen)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4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47213" y="5417989"/>
            <a:ext cx="7465325" cy="73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777922" y="3971499"/>
            <a:ext cx="7465326" cy="69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Swing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altLang="en-US" dirty="0">
                <a:solidFill>
                  <a:srgbClr val="0033CC"/>
                </a:solidFill>
              </a:rPr>
              <a:t>Components are textboxes, radio buttons, checkboxes </a:t>
            </a:r>
            <a:r>
              <a:rPr lang="en-AU" dirty="0">
                <a:solidFill>
                  <a:srgbClr val="0033CC"/>
                </a:solidFill>
              </a:rPr>
              <a:t>etc </a:t>
            </a:r>
            <a:r>
              <a:rPr lang="en-AU" altLang="en-US" dirty="0">
                <a:solidFill>
                  <a:srgbClr val="0033CC"/>
                </a:solidFill>
              </a:rPr>
              <a:t>Components are added to a panel and the panel is added to the window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199" y="3289111"/>
            <a:ext cx="8045355" cy="2877228"/>
          </a:xfrm>
        </p:spPr>
        <p:txBody>
          <a:bodyPr>
            <a:normAutofit fontScale="92500" lnSpcReduction="10000"/>
          </a:bodyPr>
          <a:lstStyle/>
          <a:p>
            <a:r>
              <a:rPr lang="en-AU" altLang="en-US" dirty="0"/>
              <a:t>Then we create the components as attributes of the panel:</a:t>
            </a:r>
          </a:p>
          <a:p>
            <a:endParaRPr lang="en-AU" altLang="en-US" dirty="0"/>
          </a:p>
          <a:p>
            <a:pPr>
              <a:buNone/>
            </a:pPr>
            <a:r>
              <a:rPr lang="en-AU" altLang="en-US" dirty="0"/>
              <a:t>	</a:t>
            </a:r>
            <a:r>
              <a:rPr lang="en-AU" altLang="en-US" dirty="0">
                <a:solidFill>
                  <a:schemeClr val="bg1"/>
                </a:solidFill>
              </a:rPr>
              <a:t>private </a:t>
            </a:r>
            <a:r>
              <a:rPr lang="en-AU" altLang="en-US" dirty="0" err="1">
                <a:solidFill>
                  <a:schemeClr val="bg1"/>
                </a:solidFill>
              </a:rPr>
              <a:t>JButton</a:t>
            </a:r>
            <a:r>
              <a:rPr lang="en-AU" altLang="en-US" dirty="0">
                <a:solidFill>
                  <a:schemeClr val="bg1"/>
                </a:solidFill>
              </a:rPr>
              <a:t> button = new </a:t>
            </a:r>
            <a:r>
              <a:rPr lang="en-AU" altLang="en-US" dirty="0" err="1">
                <a:solidFill>
                  <a:schemeClr val="bg1"/>
                </a:solidFill>
              </a:rPr>
              <a:t>JButton</a:t>
            </a:r>
            <a:r>
              <a:rPr lang="en-AU" altLang="en-US" dirty="0">
                <a:solidFill>
                  <a:schemeClr val="bg1"/>
                </a:solidFill>
              </a:rPr>
              <a:t>(“Print Hello”);</a:t>
            </a:r>
          </a:p>
          <a:p>
            <a:pPr>
              <a:buNone/>
            </a:pPr>
            <a:endParaRPr lang="en-AU" altLang="en-US" sz="3000" dirty="0">
              <a:solidFill>
                <a:schemeClr val="accent2"/>
              </a:solidFill>
            </a:endParaRPr>
          </a:p>
          <a:p>
            <a:r>
              <a:rPr lang="en-AU" altLang="en-US" dirty="0"/>
              <a:t>Then we add the components to the panel</a:t>
            </a:r>
          </a:p>
          <a:p>
            <a:endParaRPr lang="en-AU" altLang="en-US" dirty="0"/>
          </a:p>
          <a:p>
            <a:pPr lvl="1">
              <a:buNone/>
            </a:pPr>
            <a:r>
              <a:rPr lang="en-AU" altLang="en-US" dirty="0">
                <a:solidFill>
                  <a:schemeClr val="bg1"/>
                </a:solidFill>
              </a:rPr>
              <a:t>add(button);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616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EED7-9EEF-4847-A7BE-FB51C647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a Window &amp; Panel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05E3B-AEC3-41DC-AB85-F15B9A387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11" y="889000"/>
            <a:ext cx="4281426" cy="5453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D99DD5-FFD9-48EF-96D9-5C849A01CCA2}"/>
              </a:ext>
            </a:extLst>
          </p:cNvPr>
          <p:cNvSpPr txBox="1"/>
          <p:nvPr/>
        </p:nvSpPr>
        <p:spPr>
          <a:xfrm>
            <a:off x="6798075" y="3629786"/>
            <a:ext cx="157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panel is added to the window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A79B3-900F-4901-9434-85FC055C51FF}"/>
              </a:ext>
            </a:extLst>
          </p:cNvPr>
          <p:cNvSpPr txBox="1"/>
          <p:nvPr/>
        </p:nvSpPr>
        <p:spPr>
          <a:xfrm>
            <a:off x="6798075" y="4545367"/>
            <a:ext cx="157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Components are attributes of the panel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F3016-297B-44D3-B968-EB5745FA0498}"/>
              </a:ext>
            </a:extLst>
          </p:cNvPr>
          <p:cNvSpPr txBox="1"/>
          <p:nvPr/>
        </p:nvSpPr>
        <p:spPr>
          <a:xfrm>
            <a:off x="6769223" y="5563081"/>
            <a:ext cx="1917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add() to add components to the panel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675EBE-1C0F-47A2-8429-D525BDB720D9}"/>
              </a:ext>
            </a:extLst>
          </p:cNvPr>
          <p:cNvCxnSpPr>
            <a:cxnSpLocks/>
          </p:cNvCxnSpPr>
          <p:nvPr/>
        </p:nvCxnSpPr>
        <p:spPr>
          <a:xfrm flipH="1">
            <a:off x="3378466" y="3731011"/>
            <a:ext cx="3353539" cy="468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5C8A91-9DE8-437B-891B-5DCF375FD0FB}"/>
              </a:ext>
            </a:extLst>
          </p:cNvPr>
          <p:cNvCxnSpPr>
            <a:cxnSpLocks/>
          </p:cNvCxnSpPr>
          <p:nvPr/>
        </p:nvCxnSpPr>
        <p:spPr>
          <a:xfrm flipH="1">
            <a:off x="5392615" y="4994910"/>
            <a:ext cx="14054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169E27-33F2-42F8-ABC6-1CE54D4FC3D0}"/>
              </a:ext>
            </a:extLst>
          </p:cNvPr>
          <p:cNvCxnSpPr>
            <a:cxnSpLocks/>
          </p:cNvCxnSpPr>
          <p:nvPr/>
        </p:nvCxnSpPr>
        <p:spPr>
          <a:xfrm flipH="1">
            <a:off x="3739720" y="5664401"/>
            <a:ext cx="3058357" cy="176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CAFA34-3B6C-49E6-AA1D-AD95D5C9465D}"/>
              </a:ext>
            </a:extLst>
          </p:cNvPr>
          <p:cNvSpPr txBox="1"/>
          <p:nvPr/>
        </p:nvSpPr>
        <p:spPr>
          <a:xfrm>
            <a:off x="6798076" y="1205559"/>
            <a:ext cx="1917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If you forget to add your components, the Window will be empty!</a:t>
            </a:r>
            <a:endParaRPr lang="en-AU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73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59558" y="4367284"/>
            <a:ext cx="2210938" cy="668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559558" y="2688609"/>
            <a:ext cx="7884141" cy="68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Buttons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8018" y="993328"/>
            <a:ext cx="8229600" cy="1299604"/>
          </a:xfrm>
        </p:spPr>
        <p:txBody>
          <a:bodyPr/>
          <a:lstStyle/>
          <a:p>
            <a:r>
              <a:rPr lang="en-AU" dirty="0">
                <a:solidFill>
                  <a:srgbClr val="0033CC"/>
                </a:solidFill>
              </a:rPr>
              <a:t>Class </a:t>
            </a:r>
            <a:r>
              <a:rPr lang="en-AU" dirty="0" err="1">
                <a:solidFill>
                  <a:srgbClr val="0033CC"/>
                </a:solidFill>
              </a:rPr>
              <a:t>ButtonWindow</a:t>
            </a:r>
            <a:endParaRPr lang="en-AU" dirty="0">
              <a:solidFill>
                <a:srgbClr val="0033CC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48018" y="1746915"/>
            <a:ext cx="8468436" cy="4626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altLang="en-US" dirty="0"/>
              <a:t>A button has a label which is passed to the constructor for </a:t>
            </a:r>
            <a:r>
              <a:rPr lang="en-AU" altLang="en-US" dirty="0" err="1"/>
              <a:t>JButton</a:t>
            </a:r>
            <a:endParaRPr lang="en-AU" altLang="en-US" dirty="0"/>
          </a:p>
          <a:p>
            <a:pPr>
              <a:lnSpc>
                <a:spcPct val="90000"/>
              </a:lnSpc>
            </a:pPr>
            <a:endParaRPr lang="en-AU" altLang="en-US" dirty="0"/>
          </a:p>
          <a:p>
            <a:pPr>
              <a:lnSpc>
                <a:spcPct val="90000"/>
              </a:lnSpc>
              <a:buNone/>
            </a:pPr>
            <a:r>
              <a:rPr lang="en-AU" altLang="en-US" i="1" dirty="0"/>
              <a:t>	</a:t>
            </a:r>
            <a:r>
              <a:rPr lang="en-AU" altLang="en-US" dirty="0">
                <a:solidFill>
                  <a:schemeClr val="bg1"/>
                </a:solidFill>
              </a:rPr>
              <a:t>private </a:t>
            </a:r>
            <a:r>
              <a:rPr lang="en-AU" altLang="en-US" dirty="0" err="1">
                <a:solidFill>
                  <a:schemeClr val="bg1"/>
                </a:solidFill>
              </a:rPr>
              <a:t>JButton</a:t>
            </a:r>
            <a:r>
              <a:rPr lang="en-AU" altLang="en-US" dirty="0">
                <a:solidFill>
                  <a:schemeClr val="bg1"/>
                </a:solidFill>
              </a:rPr>
              <a:t> button = new </a:t>
            </a:r>
            <a:r>
              <a:rPr lang="en-AU" altLang="en-US" dirty="0" err="1">
                <a:solidFill>
                  <a:schemeClr val="bg1"/>
                </a:solidFill>
              </a:rPr>
              <a:t>JButton</a:t>
            </a:r>
            <a:r>
              <a:rPr lang="en-AU" altLang="en-US" dirty="0">
                <a:solidFill>
                  <a:schemeClr val="bg1"/>
                </a:solidFill>
              </a:rPr>
              <a:t>(“Print Hello");</a:t>
            </a:r>
          </a:p>
          <a:p>
            <a:pPr>
              <a:lnSpc>
                <a:spcPct val="90000"/>
              </a:lnSpc>
              <a:buNone/>
            </a:pPr>
            <a:endParaRPr lang="en-AU" altLang="en-U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AU" altLang="en-US" dirty="0"/>
              <a:t>The button is added to the panel</a:t>
            </a:r>
          </a:p>
          <a:p>
            <a:pPr>
              <a:lnSpc>
                <a:spcPct val="90000"/>
              </a:lnSpc>
            </a:pPr>
            <a:endParaRPr lang="en-AU" altLang="en-US" dirty="0"/>
          </a:p>
          <a:p>
            <a:pPr lvl="1">
              <a:lnSpc>
                <a:spcPct val="9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add(button);</a:t>
            </a:r>
          </a:p>
          <a:p>
            <a:pPr marL="0" indent="0">
              <a:lnSpc>
                <a:spcPct val="90000"/>
              </a:lnSpc>
              <a:buNone/>
            </a:pPr>
            <a:endParaRPr lang="en-AU" altLang="en-US" dirty="0"/>
          </a:p>
          <a:p>
            <a:pPr>
              <a:lnSpc>
                <a:spcPct val="90000"/>
              </a:lnSpc>
            </a:pPr>
            <a:r>
              <a:rPr lang="en-AU" altLang="en-US" sz="2000" dirty="0"/>
              <a:t>Note: The 2 components are displayed(left to right) in the order that they are added to the panel (default layout)</a:t>
            </a:r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2C9B3-9DEB-441A-8ED7-B420AFD3E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86" y="3447022"/>
            <a:ext cx="273405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6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96035" y="3248166"/>
            <a:ext cx="7779225" cy="113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TextFields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73764"/>
            <a:ext cx="8229600" cy="1299604"/>
          </a:xfrm>
        </p:spPr>
        <p:txBody>
          <a:bodyPr/>
          <a:lstStyle/>
          <a:p>
            <a:r>
              <a:rPr lang="en-AU" dirty="0">
                <a:solidFill>
                  <a:srgbClr val="0033CC"/>
                </a:solidFill>
              </a:rPr>
              <a:t>Class </a:t>
            </a:r>
            <a:r>
              <a:rPr lang="en-AU" dirty="0" err="1">
                <a:solidFill>
                  <a:srgbClr val="0033CC"/>
                </a:solidFill>
              </a:rPr>
              <a:t>TextWindow</a:t>
            </a:r>
            <a:endParaRPr lang="en-AU" dirty="0">
              <a:solidFill>
                <a:srgbClr val="0033CC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003762"/>
            <a:ext cx="8229600" cy="2377737"/>
          </a:xfrm>
        </p:spPr>
        <p:txBody>
          <a:bodyPr>
            <a:normAutofit fontScale="92500" lnSpcReduction="10000"/>
          </a:bodyPr>
          <a:lstStyle/>
          <a:p>
            <a:r>
              <a:rPr lang="en-AU" altLang="en-US" sz="2800" dirty="0"/>
              <a:t>Here we use an inner class </a:t>
            </a:r>
            <a:r>
              <a:rPr lang="en-AU" altLang="en-US" sz="2800" dirty="0" err="1"/>
              <a:t>MyPanel</a:t>
            </a:r>
            <a:r>
              <a:rPr lang="en-AU" altLang="en-US" sz="2800" dirty="0"/>
              <a:t> to hold a </a:t>
            </a:r>
            <a:r>
              <a:rPr lang="en-AU" altLang="en-US" sz="2800" dirty="0" err="1"/>
              <a:t>TextField</a:t>
            </a:r>
            <a:r>
              <a:rPr lang="en-AU" altLang="en-US" sz="2800" dirty="0"/>
              <a:t> with a width of 10 and a </a:t>
            </a:r>
            <a:r>
              <a:rPr lang="en-AU" altLang="en-US" sz="2800" dirty="0" err="1"/>
              <a:t>TextArea</a:t>
            </a:r>
            <a:r>
              <a:rPr lang="en-AU" altLang="en-US" sz="2800" dirty="0"/>
              <a:t> with multiline text</a:t>
            </a:r>
          </a:p>
          <a:p>
            <a:endParaRPr lang="en-AU" altLang="en-US" sz="2800" dirty="0"/>
          </a:p>
          <a:p>
            <a:pPr lvl="1">
              <a:buNone/>
            </a:pPr>
            <a:r>
              <a:rPr lang="en-AU" altLang="en-US" dirty="0">
                <a:solidFill>
                  <a:schemeClr val="bg1"/>
                </a:solidFill>
              </a:rPr>
              <a:t>private </a:t>
            </a:r>
            <a:r>
              <a:rPr lang="en-AU" altLang="en-US" dirty="0" err="1">
                <a:solidFill>
                  <a:schemeClr val="bg1"/>
                </a:solidFill>
              </a:rPr>
              <a:t>JTextField</a:t>
            </a:r>
            <a:r>
              <a:rPr lang="en-AU" altLang="en-US" dirty="0">
                <a:solidFill>
                  <a:schemeClr val="bg1"/>
                </a:solidFill>
              </a:rPr>
              <a:t> field = new </a:t>
            </a:r>
            <a:r>
              <a:rPr lang="en-AU" altLang="en-US" dirty="0" err="1">
                <a:solidFill>
                  <a:schemeClr val="bg1"/>
                </a:solidFill>
              </a:rPr>
              <a:t>JTextField</a:t>
            </a:r>
            <a:r>
              <a:rPr lang="en-AU" altLang="en-US" dirty="0">
                <a:solidFill>
                  <a:schemeClr val="bg1"/>
                </a:solidFill>
              </a:rPr>
              <a:t>(10);</a:t>
            </a:r>
          </a:p>
          <a:p>
            <a:pPr lvl="1">
              <a:buNone/>
            </a:pPr>
            <a:r>
              <a:rPr lang="en-AU" altLang="en-US" dirty="0">
                <a:solidFill>
                  <a:schemeClr val="bg1"/>
                </a:solidFill>
              </a:rPr>
              <a:t>private </a:t>
            </a:r>
            <a:r>
              <a:rPr lang="en-AU" altLang="en-US" dirty="0" err="1">
                <a:solidFill>
                  <a:schemeClr val="bg1"/>
                </a:solidFill>
              </a:rPr>
              <a:t>JTextArea</a:t>
            </a:r>
            <a:r>
              <a:rPr lang="en-AU" altLang="en-US" dirty="0">
                <a:solidFill>
                  <a:schemeClr val="bg1"/>
                </a:solidFill>
              </a:rPr>
              <a:t> area = new </a:t>
            </a:r>
            <a:r>
              <a:rPr lang="en-AU" altLang="en-US" dirty="0" err="1">
                <a:solidFill>
                  <a:schemeClr val="bg1"/>
                </a:solidFill>
              </a:rPr>
              <a:t>JTextArea</a:t>
            </a:r>
            <a:r>
              <a:rPr lang="en-AU" altLang="en-US" dirty="0">
                <a:solidFill>
                  <a:schemeClr val="bg1"/>
                </a:solidFill>
              </a:rPr>
              <a:t>();</a:t>
            </a:r>
          </a:p>
          <a:p>
            <a:pPr lvl="1"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area.setText</a:t>
            </a:r>
            <a:r>
              <a:rPr lang="en-US" altLang="en-US" dirty="0">
                <a:solidFill>
                  <a:schemeClr val="bg1"/>
                </a:solidFill>
              </a:rPr>
              <a:t>("testing \n multiple lines");</a:t>
            </a:r>
            <a:endParaRPr lang="en-AU" altLang="en-US" dirty="0">
              <a:solidFill>
                <a:schemeClr val="bg1"/>
              </a:solidFill>
            </a:endParaRPr>
          </a:p>
          <a:p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720" y="4627160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19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5FF6-14A6-44EF-9FCB-DC3ED1FF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Components – </a:t>
            </a:r>
            <a:r>
              <a:rPr lang="en-US" dirty="0" err="1"/>
              <a:t>BlueJ</a:t>
            </a:r>
            <a:r>
              <a:rPr lang="en-US" dirty="0"/>
              <a:t> Project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366E7-6D24-4795-8D4D-1B27EE2E1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A Swing Components </a:t>
            </a:r>
            <a:r>
              <a:rPr lang="en-US" dirty="0" err="1">
                <a:solidFill>
                  <a:srgbClr val="0033CC"/>
                </a:solidFill>
              </a:rPr>
              <a:t>BlueJ</a:t>
            </a:r>
            <a:r>
              <a:rPr lang="en-US" dirty="0">
                <a:solidFill>
                  <a:srgbClr val="0033CC"/>
                </a:solidFill>
              </a:rPr>
              <a:t> Project is available in Canvas</a:t>
            </a:r>
          </a:p>
          <a:p>
            <a:r>
              <a:rPr lang="en-US" dirty="0">
                <a:solidFill>
                  <a:srgbClr val="0033CC"/>
                </a:solidFill>
              </a:rPr>
              <a:t>Download and extract the project</a:t>
            </a:r>
          </a:p>
          <a:p>
            <a:r>
              <a:rPr lang="en-US" dirty="0">
                <a:solidFill>
                  <a:srgbClr val="0033CC"/>
                </a:solidFill>
              </a:rPr>
              <a:t>Run all the different windows</a:t>
            </a:r>
            <a:endParaRPr lang="en-AU" dirty="0">
              <a:solidFill>
                <a:srgbClr val="0033CC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07E31-B465-47C9-A813-4E88BF5EAF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3429000"/>
            <a:ext cx="8229600" cy="2910913"/>
          </a:xfrm>
        </p:spPr>
        <p:txBody>
          <a:bodyPr>
            <a:normAutofit/>
          </a:bodyPr>
          <a:lstStyle/>
          <a:p>
            <a:r>
              <a:rPr lang="en-US" dirty="0"/>
              <a:t>Building a GUI requires practice and experimentation!</a:t>
            </a:r>
          </a:p>
          <a:p>
            <a:r>
              <a:rPr lang="en-US" dirty="0"/>
              <a:t>For further examples to try, refer to:</a:t>
            </a:r>
          </a:p>
          <a:p>
            <a:pPr lvl="1"/>
            <a:r>
              <a:rPr lang="en-US" dirty="0"/>
              <a:t>SwingComponents.zip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617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Simple Window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>
                <a:solidFill>
                  <a:srgbClr val="0033CC"/>
                </a:solidFill>
              </a:rPr>
              <a:t>This Window is built from the class </a:t>
            </a:r>
            <a:r>
              <a:rPr lang="en-US" altLang="en-US" dirty="0" err="1">
                <a:solidFill>
                  <a:srgbClr val="0033CC"/>
                </a:solidFill>
              </a:rPr>
              <a:t>JFrame</a:t>
            </a:r>
            <a:r>
              <a:rPr lang="en-US" altLang="en-US" dirty="0">
                <a:solidFill>
                  <a:srgbClr val="0033CC"/>
                </a:solidFill>
              </a:rPr>
              <a:t> in </a:t>
            </a:r>
            <a:r>
              <a:rPr lang="en-US" altLang="en-US" err="1">
                <a:solidFill>
                  <a:srgbClr val="0033CC"/>
                </a:solidFill>
              </a:rPr>
              <a:t>javax</a:t>
            </a:r>
            <a:r>
              <a:rPr lang="en-US" altLang="en-US">
                <a:solidFill>
                  <a:srgbClr val="0033CC"/>
                </a:solidFill>
              </a:rPr>
              <a:t>.swing</a:t>
            </a:r>
            <a:endParaRPr lang="en-US" altLang="en-US" dirty="0">
              <a:solidFill>
                <a:srgbClr val="0033CC"/>
              </a:solidFill>
            </a:endParaRPr>
          </a:p>
          <a:p>
            <a:r>
              <a:rPr lang="en-US" altLang="en-US" dirty="0">
                <a:solidFill>
                  <a:srgbClr val="0033CC"/>
                </a:solidFill>
              </a:rPr>
              <a:t>The Window class inherits from </a:t>
            </a:r>
            <a:r>
              <a:rPr lang="en-US" altLang="en-US" dirty="0" err="1">
                <a:solidFill>
                  <a:srgbClr val="0033CC"/>
                </a:solidFill>
              </a:rPr>
              <a:t>JFrame</a:t>
            </a:r>
            <a:r>
              <a:rPr lang="en-US" altLang="en-US" dirty="0">
                <a:solidFill>
                  <a:srgbClr val="0033CC"/>
                </a:solidFill>
              </a:rPr>
              <a:t>.</a:t>
            </a:r>
          </a:p>
          <a:p>
            <a:r>
              <a:rPr lang="en-US" dirty="0">
                <a:solidFill>
                  <a:srgbClr val="0033CC"/>
                </a:solidFill>
              </a:rPr>
              <a:t>The title of the Window can be set in the constructor for </a:t>
            </a:r>
            <a:r>
              <a:rPr lang="en-US" dirty="0" err="1">
                <a:solidFill>
                  <a:srgbClr val="0033CC"/>
                </a:solidFill>
              </a:rPr>
              <a:t>JFrame</a:t>
            </a:r>
            <a:r>
              <a:rPr lang="en-US" dirty="0">
                <a:solidFill>
                  <a:srgbClr val="0033CC"/>
                </a:solidFill>
              </a:rPr>
              <a:t>.</a:t>
            </a:r>
            <a:endParaRPr lang="en-AU" dirty="0">
              <a:solidFill>
                <a:srgbClr val="0033CC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8217" y="2941092"/>
            <a:ext cx="4739185" cy="3384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186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EED7-9EEF-4847-A7BE-FB51C647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Window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AB2AA-C63C-486E-AA12-A7D2F74A1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64" y="1304221"/>
            <a:ext cx="588727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9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>
                <a:solidFill>
                  <a:srgbClr val="0033CC"/>
                </a:solidFill>
              </a:rPr>
              <a:t>Class </a:t>
            </a:r>
            <a:r>
              <a:rPr lang="en-AU" dirty="0" err="1">
                <a:solidFill>
                  <a:srgbClr val="0033CC"/>
                </a:solidFill>
              </a:rPr>
              <a:t>SimpleWindow</a:t>
            </a:r>
            <a:endParaRPr lang="en-AU" dirty="0">
              <a:solidFill>
                <a:srgbClr val="0033CC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238234"/>
            <a:ext cx="8229600" cy="41016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Here we have a window with a title 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width and height of the window are set using </a:t>
            </a:r>
            <a:r>
              <a:rPr lang="en-US" altLang="en-US" dirty="0" err="1">
                <a:solidFill>
                  <a:srgbClr val="0033CC"/>
                </a:solidFill>
              </a:rPr>
              <a:t>setSize</a:t>
            </a:r>
            <a:r>
              <a:rPr lang="en-AU" altLang="en-US" dirty="0">
                <a:solidFill>
                  <a:srgbClr val="0033CC"/>
                </a:solidFill>
              </a:rPr>
              <a:t>()</a:t>
            </a:r>
            <a:endParaRPr lang="en-US" altLang="en-US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rgbClr val="0033CC"/>
                </a:solidFill>
              </a:rPr>
              <a:t>setLocation</a:t>
            </a:r>
            <a:r>
              <a:rPr lang="en-US" altLang="en-US" dirty="0">
                <a:solidFill>
                  <a:srgbClr val="0033CC"/>
                </a:solidFill>
              </a:rPr>
              <a:t>() </a:t>
            </a:r>
            <a:r>
              <a:rPr lang="en-US" altLang="en-US" dirty="0"/>
              <a:t>determines where the window will be drawn on the screen</a:t>
            </a:r>
            <a:endParaRPr lang="en-US" altLang="en-US" dirty="0">
              <a:solidFill>
                <a:srgbClr val="F2672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rgbClr val="0033CC"/>
                </a:solidFill>
              </a:rPr>
              <a:t>setDefaultCloseOperation</a:t>
            </a:r>
            <a:r>
              <a:rPr lang="en-AU" altLang="en-US" dirty="0">
                <a:solidFill>
                  <a:srgbClr val="0033CC"/>
                </a:solidFill>
              </a:rPr>
              <a:t>() </a:t>
            </a:r>
            <a:r>
              <a:rPr lang="en-AU" altLang="en-US" dirty="0"/>
              <a:t>determines what will happen when the window is closed</a:t>
            </a:r>
            <a:endParaRPr lang="en-US" altLang="en-US" dirty="0">
              <a:solidFill>
                <a:srgbClr val="F2672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rgbClr val="0033CC"/>
                </a:solidFill>
              </a:rPr>
              <a:t>setVisible</a:t>
            </a:r>
            <a:r>
              <a:rPr lang="en-AU" altLang="en-US" dirty="0">
                <a:solidFill>
                  <a:srgbClr val="0033CC"/>
                </a:solidFill>
              </a:rPr>
              <a:t>() </a:t>
            </a:r>
            <a:r>
              <a:rPr lang="en-AU" altLang="en-US" dirty="0"/>
              <a:t>determines if the window is drawn on screen </a:t>
            </a:r>
            <a:endParaRPr lang="en-US" altLang="en-US" dirty="0">
              <a:solidFill>
                <a:srgbClr val="F26721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114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5FF6-14A6-44EF-9FCB-DC3ED1FF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- GUI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366E7-6D24-4795-8D4D-1B27EE2E1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Windows contain Panels</a:t>
            </a:r>
          </a:p>
          <a:p>
            <a:r>
              <a:rPr lang="en-US" dirty="0">
                <a:solidFill>
                  <a:srgbClr val="0033CC"/>
                </a:solidFill>
              </a:rPr>
              <a:t>The panels contain components e.g. Buttons</a:t>
            </a:r>
            <a:endParaRPr lang="en-AU" dirty="0">
              <a:solidFill>
                <a:srgbClr val="0033CC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07E31-B465-47C9-A813-4E88BF5EAF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3429000"/>
            <a:ext cx="8229600" cy="2910913"/>
          </a:xfrm>
        </p:spPr>
        <p:txBody>
          <a:bodyPr>
            <a:normAutofit/>
          </a:bodyPr>
          <a:lstStyle/>
          <a:p>
            <a:r>
              <a:rPr lang="en-US" dirty="0"/>
              <a:t>Within a window are invisible layers known as Panels</a:t>
            </a:r>
          </a:p>
          <a:p>
            <a:r>
              <a:rPr lang="en-US" dirty="0"/>
              <a:t>These Panels contain things like: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Text boxes</a:t>
            </a:r>
          </a:p>
          <a:p>
            <a:pPr lvl="1"/>
            <a:r>
              <a:rPr lang="en-US" dirty="0"/>
              <a:t>Labels</a:t>
            </a:r>
          </a:p>
          <a:p>
            <a:pPr lvl="1"/>
            <a:r>
              <a:rPr lang="en-US" dirty="0"/>
              <a:t>Check boxes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833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Button Window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033CC"/>
                </a:solidFill>
              </a:rPr>
              <a:t>The Window contains a panel - </a:t>
            </a:r>
            <a:r>
              <a:rPr lang="en-US" altLang="en-US" dirty="0" err="1">
                <a:solidFill>
                  <a:srgbClr val="0033CC"/>
                </a:solidFill>
              </a:rPr>
              <a:t>MyPanel</a:t>
            </a:r>
            <a:r>
              <a:rPr lang="en-US" altLang="en-US" dirty="0">
                <a:solidFill>
                  <a:srgbClr val="0033CC"/>
                </a:solidFill>
              </a:rPr>
              <a:t>.</a:t>
            </a:r>
          </a:p>
          <a:p>
            <a:r>
              <a:rPr lang="en-US" dirty="0">
                <a:solidFill>
                  <a:srgbClr val="0033CC"/>
                </a:solidFill>
              </a:rPr>
              <a:t>The panel inherits from </a:t>
            </a:r>
            <a:r>
              <a:rPr lang="en-US" dirty="0" err="1">
                <a:solidFill>
                  <a:srgbClr val="0033CC"/>
                </a:solidFill>
              </a:rPr>
              <a:t>JPanel</a:t>
            </a:r>
            <a:r>
              <a:rPr lang="en-US" dirty="0">
                <a:solidFill>
                  <a:srgbClr val="0033CC"/>
                </a:solidFill>
              </a:rPr>
              <a:t>, but you can’t see it!</a:t>
            </a:r>
            <a:endParaRPr lang="en-AU" dirty="0">
              <a:solidFill>
                <a:srgbClr val="0033CC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C5DD5-66A8-49D8-8FD7-F983A67D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390" y="2894120"/>
            <a:ext cx="3957385" cy="2688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DA4013-0F7A-4E2F-BFFC-BFF5BEA2BA76}"/>
              </a:ext>
            </a:extLst>
          </p:cNvPr>
          <p:cNvSpPr txBox="1"/>
          <p:nvPr/>
        </p:nvSpPr>
        <p:spPr>
          <a:xfrm>
            <a:off x="7039992" y="4457699"/>
            <a:ext cx="1473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panel contains the Button and </a:t>
            </a:r>
            <a:r>
              <a:rPr lang="en-US" dirty="0" err="1"/>
              <a:t>TextField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7F1C6-B2DE-418E-BA92-8FA6258295E3}"/>
              </a:ext>
            </a:extLst>
          </p:cNvPr>
          <p:cNvSpPr/>
          <p:nvPr/>
        </p:nvSpPr>
        <p:spPr>
          <a:xfrm>
            <a:off x="2645546" y="3429000"/>
            <a:ext cx="3693110" cy="2021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BFE06-4B52-4EA1-BA4E-6ADD7019B1F7}"/>
              </a:ext>
            </a:extLst>
          </p:cNvPr>
          <p:cNvSpPr txBox="1"/>
          <p:nvPr/>
        </p:nvSpPr>
        <p:spPr>
          <a:xfrm>
            <a:off x="7039992" y="2638147"/>
            <a:ext cx="1473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panel is outlined here – it sits as a layer in the window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465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EED7-9EEF-4847-A7BE-FB51C647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Button Window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05E3B-AEC3-41DC-AB85-F15B9A387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59" y="1149620"/>
            <a:ext cx="4266160" cy="5433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D99DD5-FFD9-48EF-96D9-5C849A01CCA2}"/>
              </a:ext>
            </a:extLst>
          </p:cNvPr>
          <p:cNvSpPr txBox="1"/>
          <p:nvPr/>
        </p:nvSpPr>
        <p:spPr>
          <a:xfrm>
            <a:off x="7013359" y="1402672"/>
            <a:ext cx="157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panel is an attribute of the Window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A79B3-900F-4901-9434-85FC055C51FF}"/>
              </a:ext>
            </a:extLst>
          </p:cNvPr>
          <p:cNvSpPr txBox="1"/>
          <p:nvPr/>
        </p:nvSpPr>
        <p:spPr>
          <a:xfrm>
            <a:off x="7013359" y="2650037"/>
            <a:ext cx="157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MyPanel</a:t>
            </a:r>
            <a:r>
              <a:rPr lang="en-US" dirty="0"/>
              <a:t> is an inner class of the Window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28ECC-A2F0-49A4-AED2-367030F10E11}"/>
              </a:ext>
            </a:extLst>
          </p:cNvPr>
          <p:cNvSpPr txBox="1"/>
          <p:nvPr/>
        </p:nvSpPr>
        <p:spPr>
          <a:xfrm>
            <a:off x="7013359" y="3819040"/>
            <a:ext cx="157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MyPanel</a:t>
            </a:r>
            <a:r>
              <a:rPr lang="en-US" dirty="0"/>
              <a:t> extends </a:t>
            </a:r>
            <a:r>
              <a:rPr lang="en-US" dirty="0" err="1"/>
              <a:t>JPanel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F3016-297B-44D3-B968-EB5745FA0498}"/>
              </a:ext>
            </a:extLst>
          </p:cNvPr>
          <p:cNvSpPr txBox="1"/>
          <p:nvPr/>
        </p:nvSpPr>
        <p:spPr>
          <a:xfrm>
            <a:off x="7013359" y="4730279"/>
            <a:ext cx="1571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Buttons and </a:t>
            </a:r>
            <a:r>
              <a:rPr lang="en-US" dirty="0" err="1"/>
              <a:t>TextFields</a:t>
            </a:r>
            <a:r>
              <a:rPr lang="en-US" dirty="0"/>
              <a:t> are attributes of the panel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E8A723-2F52-494A-B3C9-125B69DD9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64" y="2087295"/>
            <a:ext cx="2126286" cy="144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0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86853" y="3686779"/>
            <a:ext cx="7970293" cy="2620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GUI Overview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214757"/>
            <a:ext cx="8345606" cy="2156239"/>
          </a:xfrm>
        </p:spPr>
        <p:txBody>
          <a:bodyPr>
            <a:normAutofit lnSpcReduction="10000"/>
          </a:bodyPr>
          <a:lstStyle/>
          <a:p>
            <a:pPr algn="l"/>
            <a:r>
              <a:rPr lang="en-AU" dirty="0">
                <a:solidFill>
                  <a:srgbClr val="0033CC"/>
                </a:solidFill>
              </a:rPr>
              <a:t>Containers:     Windows inherit from </a:t>
            </a:r>
            <a:r>
              <a:rPr lang="en-AU" dirty="0" err="1">
                <a:solidFill>
                  <a:srgbClr val="0033CC"/>
                </a:solidFill>
              </a:rPr>
              <a:t>JFrame</a:t>
            </a:r>
            <a:endParaRPr lang="en-AU" dirty="0">
              <a:solidFill>
                <a:srgbClr val="0033CC"/>
              </a:solidFill>
            </a:endParaRPr>
          </a:p>
          <a:p>
            <a:pPr algn="l"/>
            <a:r>
              <a:rPr lang="en-AU" dirty="0">
                <a:solidFill>
                  <a:srgbClr val="0033CC"/>
                </a:solidFill>
              </a:rPr>
              <a:t>			      Panels inherit from </a:t>
            </a:r>
            <a:r>
              <a:rPr lang="en-AU" dirty="0" err="1">
                <a:solidFill>
                  <a:srgbClr val="0033CC"/>
                </a:solidFill>
              </a:rPr>
              <a:t>JPanel</a:t>
            </a:r>
            <a:endParaRPr lang="en-AU" dirty="0">
              <a:solidFill>
                <a:srgbClr val="0033CC"/>
              </a:solidFill>
            </a:endParaRPr>
          </a:p>
          <a:p>
            <a:pPr algn="l"/>
            <a:r>
              <a:rPr lang="en-AU" dirty="0">
                <a:solidFill>
                  <a:srgbClr val="0033CC"/>
                </a:solidFill>
              </a:rPr>
              <a:t>Components: Buttons are instances of </a:t>
            </a:r>
            <a:r>
              <a:rPr lang="en-AU" dirty="0" err="1">
                <a:solidFill>
                  <a:srgbClr val="0033CC"/>
                </a:solidFill>
              </a:rPr>
              <a:t>JButton</a:t>
            </a:r>
            <a:endParaRPr lang="en-AU" dirty="0">
              <a:solidFill>
                <a:srgbClr val="0033CC"/>
              </a:solidFill>
            </a:endParaRPr>
          </a:p>
          <a:p>
            <a:pPr algn="l"/>
            <a:r>
              <a:rPr lang="en-AU" dirty="0">
                <a:solidFill>
                  <a:srgbClr val="0033CC"/>
                </a:solidFill>
              </a:rPr>
              <a:t>			      Textboxes are instances of </a:t>
            </a:r>
            <a:r>
              <a:rPr lang="en-AU" dirty="0" err="1">
                <a:solidFill>
                  <a:srgbClr val="0033CC"/>
                </a:solidFill>
              </a:rPr>
              <a:t>JTextField</a:t>
            </a:r>
            <a:endParaRPr lang="en-AU" dirty="0">
              <a:solidFill>
                <a:srgbClr val="0033CC"/>
              </a:solidFill>
            </a:endParaRPr>
          </a:p>
          <a:p>
            <a:pPr algn="l"/>
            <a:r>
              <a:rPr lang="en-AU" dirty="0">
                <a:solidFill>
                  <a:srgbClr val="0033CC"/>
                </a:solidFill>
              </a:rPr>
              <a:t>				Labels are instances of </a:t>
            </a:r>
            <a:r>
              <a:rPr lang="en-AU" dirty="0" err="1">
                <a:solidFill>
                  <a:srgbClr val="0033CC"/>
                </a:solidFill>
              </a:rPr>
              <a:t>JLabel</a:t>
            </a:r>
            <a:endParaRPr lang="en-AU" dirty="0">
              <a:solidFill>
                <a:srgbClr val="0033CC"/>
              </a:solidFill>
            </a:endParaRPr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3235569"/>
            <a:ext cx="8454788" cy="3104345"/>
          </a:xfrm>
        </p:spPr>
        <p:txBody>
          <a:bodyPr>
            <a:normAutofit/>
          </a:bodyPr>
          <a:lstStyle/>
          <a:p>
            <a:r>
              <a:rPr lang="en-AU" dirty="0"/>
              <a:t>For Swing Components</a:t>
            </a:r>
          </a:p>
          <a:p>
            <a:pPr marL="457200" lvl="1" indent="0">
              <a:buNone/>
            </a:pPr>
            <a:r>
              <a:rPr lang="en-AU" dirty="0">
                <a:solidFill>
                  <a:schemeClr val="bg1"/>
                </a:solidFill>
              </a:rPr>
              <a:t>import </a:t>
            </a:r>
            <a:r>
              <a:rPr lang="en-AU" dirty="0" err="1">
                <a:solidFill>
                  <a:schemeClr val="bg1"/>
                </a:solidFill>
              </a:rPr>
              <a:t>javax.swing</a:t>
            </a:r>
            <a:r>
              <a:rPr lang="en-AU" dirty="0">
                <a:solidFill>
                  <a:schemeClr val="bg1"/>
                </a:solidFill>
              </a:rPr>
              <a:t>.*;</a:t>
            </a:r>
          </a:p>
          <a:p>
            <a:pPr marL="457200" lvl="1" indent="0">
              <a:buNone/>
            </a:pPr>
            <a:r>
              <a:rPr lang="en-AU" altLang="en-US" b="1" dirty="0">
                <a:solidFill>
                  <a:schemeClr val="bg1"/>
                </a:solidFill>
              </a:rPr>
              <a:t>public class</a:t>
            </a:r>
            <a:r>
              <a:rPr lang="en-AU" altLang="en-US" dirty="0">
                <a:solidFill>
                  <a:schemeClr val="bg1"/>
                </a:solidFill>
              </a:rPr>
              <a:t> </a:t>
            </a:r>
            <a:r>
              <a:rPr lang="en-AU" altLang="en-US" dirty="0" err="1">
                <a:solidFill>
                  <a:schemeClr val="bg1"/>
                </a:solidFill>
              </a:rPr>
              <a:t>MyWindow</a:t>
            </a:r>
            <a:r>
              <a:rPr lang="en-AU" altLang="en-US" dirty="0">
                <a:solidFill>
                  <a:schemeClr val="bg1"/>
                </a:solidFill>
              </a:rPr>
              <a:t> </a:t>
            </a:r>
            <a:r>
              <a:rPr lang="en-AU" altLang="en-US" b="1" dirty="0">
                <a:solidFill>
                  <a:schemeClr val="bg1"/>
                </a:solidFill>
              </a:rPr>
              <a:t>extends</a:t>
            </a:r>
            <a:r>
              <a:rPr lang="en-AU" altLang="en-US" dirty="0">
                <a:solidFill>
                  <a:schemeClr val="bg1"/>
                </a:solidFill>
              </a:rPr>
              <a:t> </a:t>
            </a:r>
            <a:r>
              <a:rPr lang="en-AU" altLang="en-US" dirty="0" err="1">
                <a:solidFill>
                  <a:schemeClr val="bg1"/>
                </a:solidFill>
              </a:rPr>
              <a:t>JFrame</a:t>
            </a:r>
            <a:endParaRPr lang="en-AU" alt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AU" altLang="en-US" b="1" dirty="0">
                <a:solidFill>
                  <a:schemeClr val="bg1"/>
                </a:solidFill>
              </a:rPr>
              <a:t>public class</a:t>
            </a:r>
            <a:r>
              <a:rPr lang="en-AU" altLang="en-US" dirty="0">
                <a:solidFill>
                  <a:schemeClr val="bg1"/>
                </a:solidFill>
              </a:rPr>
              <a:t> </a:t>
            </a:r>
            <a:r>
              <a:rPr lang="en-AU" altLang="en-US" dirty="0" err="1">
                <a:solidFill>
                  <a:schemeClr val="bg1"/>
                </a:solidFill>
              </a:rPr>
              <a:t>MyPanel</a:t>
            </a:r>
            <a:r>
              <a:rPr lang="en-AU" altLang="en-US" dirty="0">
                <a:solidFill>
                  <a:schemeClr val="bg1"/>
                </a:solidFill>
              </a:rPr>
              <a:t> </a:t>
            </a:r>
            <a:r>
              <a:rPr lang="en-AU" altLang="en-US" b="1" dirty="0">
                <a:solidFill>
                  <a:schemeClr val="bg1"/>
                </a:solidFill>
              </a:rPr>
              <a:t>extends</a:t>
            </a:r>
            <a:r>
              <a:rPr lang="en-AU" altLang="en-US" dirty="0">
                <a:solidFill>
                  <a:schemeClr val="bg1"/>
                </a:solidFill>
              </a:rPr>
              <a:t> </a:t>
            </a:r>
            <a:r>
              <a:rPr lang="en-AU" altLang="en-US" dirty="0" err="1">
                <a:solidFill>
                  <a:schemeClr val="bg1"/>
                </a:solidFill>
              </a:rPr>
              <a:t>JPanel</a:t>
            </a:r>
            <a:endParaRPr lang="en-AU" alt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AU" altLang="en-US" b="1" dirty="0">
                <a:solidFill>
                  <a:schemeClr val="bg1"/>
                </a:solidFill>
              </a:rPr>
              <a:t>private</a:t>
            </a:r>
            <a:r>
              <a:rPr lang="en-AU" altLang="en-US" dirty="0">
                <a:solidFill>
                  <a:schemeClr val="bg1"/>
                </a:solidFill>
              </a:rPr>
              <a:t> </a:t>
            </a:r>
            <a:r>
              <a:rPr lang="en-AU" altLang="en-US" dirty="0" err="1">
                <a:solidFill>
                  <a:schemeClr val="bg1"/>
                </a:solidFill>
              </a:rPr>
              <a:t>JButton</a:t>
            </a:r>
            <a:r>
              <a:rPr lang="en-AU" altLang="en-US" dirty="0">
                <a:solidFill>
                  <a:schemeClr val="bg1"/>
                </a:solidFill>
              </a:rPr>
              <a:t> button= </a:t>
            </a:r>
            <a:r>
              <a:rPr lang="en-AU" altLang="en-US" b="1" dirty="0">
                <a:solidFill>
                  <a:schemeClr val="bg1"/>
                </a:solidFill>
              </a:rPr>
              <a:t>new</a:t>
            </a:r>
            <a:r>
              <a:rPr lang="en-AU" altLang="en-US" dirty="0">
                <a:solidFill>
                  <a:schemeClr val="bg1"/>
                </a:solidFill>
              </a:rPr>
              <a:t> </a:t>
            </a:r>
            <a:r>
              <a:rPr lang="en-AU" altLang="en-US" dirty="0" err="1">
                <a:solidFill>
                  <a:schemeClr val="bg1"/>
                </a:solidFill>
              </a:rPr>
              <a:t>JButton</a:t>
            </a:r>
            <a:r>
              <a:rPr lang="en-AU" altLang="en-US" dirty="0">
                <a:solidFill>
                  <a:schemeClr val="bg1"/>
                </a:solidFill>
              </a:rPr>
              <a:t>("Calculate");</a:t>
            </a:r>
          </a:p>
          <a:p>
            <a:pPr marL="457200" lvl="1" indent="0">
              <a:buNone/>
            </a:pPr>
            <a:r>
              <a:rPr lang="en-AU" altLang="en-US" b="1" dirty="0">
                <a:solidFill>
                  <a:schemeClr val="bg1"/>
                </a:solidFill>
              </a:rPr>
              <a:t>private</a:t>
            </a:r>
            <a:r>
              <a:rPr lang="en-AU" altLang="en-US" dirty="0">
                <a:solidFill>
                  <a:schemeClr val="bg1"/>
                </a:solidFill>
              </a:rPr>
              <a:t> </a:t>
            </a:r>
            <a:r>
              <a:rPr lang="en-AU" altLang="en-US" dirty="0" err="1">
                <a:solidFill>
                  <a:schemeClr val="bg1"/>
                </a:solidFill>
              </a:rPr>
              <a:t>JTextField</a:t>
            </a:r>
            <a:r>
              <a:rPr lang="en-AU" altLang="en-US" dirty="0">
                <a:solidFill>
                  <a:schemeClr val="bg1"/>
                </a:solidFill>
              </a:rPr>
              <a:t> field = </a:t>
            </a:r>
            <a:r>
              <a:rPr lang="en-AU" altLang="en-US" b="1" dirty="0">
                <a:solidFill>
                  <a:schemeClr val="bg1"/>
                </a:solidFill>
              </a:rPr>
              <a:t>new</a:t>
            </a:r>
            <a:r>
              <a:rPr lang="en-AU" altLang="en-US" dirty="0">
                <a:solidFill>
                  <a:schemeClr val="bg1"/>
                </a:solidFill>
              </a:rPr>
              <a:t> </a:t>
            </a:r>
            <a:r>
              <a:rPr lang="en-AU" altLang="en-US" dirty="0" err="1">
                <a:solidFill>
                  <a:schemeClr val="bg1"/>
                </a:solidFill>
              </a:rPr>
              <a:t>JTextField</a:t>
            </a:r>
            <a:r>
              <a:rPr lang="en-AU" altLang="en-US" dirty="0">
                <a:solidFill>
                  <a:schemeClr val="bg1"/>
                </a:solidFill>
              </a:rPr>
              <a:t>(10);</a:t>
            </a:r>
          </a:p>
          <a:p>
            <a:pPr marL="457200" lvl="1" indent="0">
              <a:buNone/>
            </a:pPr>
            <a:r>
              <a:rPr lang="en-AU" altLang="en-US" b="1" dirty="0">
                <a:solidFill>
                  <a:schemeClr val="bg1"/>
                </a:solidFill>
              </a:rPr>
              <a:t>private</a:t>
            </a:r>
            <a:r>
              <a:rPr lang="en-AU" altLang="en-US" dirty="0">
                <a:solidFill>
                  <a:schemeClr val="bg1"/>
                </a:solidFill>
              </a:rPr>
              <a:t> </a:t>
            </a:r>
            <a:r>
              <a:rPr lang="en-AU" altLang="en-US" dirty="0" err="1">
                <a:solidFill>
                  <a:schemeClr val="bg1"/>
                </a:solidFill>
              </a:rPr>
              <a:t>JLabel</a:t>
            </a:r>
            <a:r>
              <a:rPr lang="en-AU" altLang="en-US" dirty="0">
                <a:solidFill>
                  <a:schemeClr val="bg1"/>
                </a:solidFill>
              </a:rPr>
              <a:t> label = </a:t>
            </a:r>
            <a:r>
              <a:rPr lang="en-AU" altLang="en-US" b="1" dirty="0">
                <a:solidFill>
                  <a:schemeClr val="bg1"/>
                </a:solidFill>
              </a:rPr>
              <a:t>new</a:t>
            </a:r>
            <a:r>
              <a:rPr lang="en-AU" altLang="en-US" dirty="0">
                <a:solidFill>
                  <a:schemeClr val="bg1"/>
                </a:solidFill>
              </a:rPr>
              <a:t> </a:t>
            </a:r>
            <a:r>
              <a:rPr lang="en-AU" altLang="en-US" dirty="0" err="1">
                <a:solidFill>
                  <a:schemeClr val="bg1"/>
                </a:solidFill>
              </a:rPr>
              <a:t>JLabel</a:t>
            </a:r>
            <a:r>
              <a:rPr lang="en-AU" altLang="en-US" dirty="0">
                <a:solidFill>
                  <a:schemeClr val="bg1"/>
                </a:solidFill>
              </a:rPr>
              <a:t>(“Text to display”);</a:t>
            </a:r>
            <a:endParaRPr lang="en-US" alt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AU" altLang="en-US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917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47213" y="5349923"/>
            <a:ext cx="7465325" cy="73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777922" y="3971499"/>
            <a:ext cx="7465326" cy="69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Swing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altLang="en-US" dirty="0">
                <a:solidFill>
                  <a:srgbClr val="0033CC"/>
                </a:solidFill>
              </a:rPr>
              <a:t>Components are textboxes, radio buttons, checkboxes </a:t>
            </a:r>
            <a:r>
              <a:rPr lang="en-AU" dirty="0">
                <a:solidFill>
                  <a:srgbClr val="0033CC"/>
                </a:solidFill>
              </a:rPr>
              <a:t>etc </a:t>
            </a:r>
            <a:r>
              <a:rPr lang="en-AU" altLang="en-US" dirty="0">
                <a:solidFill>
                  <a:srgbClr val="0033CC"/>
                </a:solidFill>
              </a:rPr>
              <a:t>Components are added to a panel and the panel is added to the window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199" y="3289110"/>
            <a:ext cx="8045355" cy="2865505"/>
          </a:xfrm>
        </p:spPr>
        <p:txBody>
          <a:bodyPr>
            <a:normAutofit fontScale="92500" lnSpcReduction="10000"/>
          </a:bodyPr>
          <a:lstStyle/>
          <a:p>
            <a:r>
              <a:rPr lang="en-AU" altLang="en-US" dirty="0"/>
              <a:t>First we create the panel</a:t>
            </a:r>
          </a:p>
          <a:p>
            <a:endParaRPr lang="en-AU" altLang="en-US" dirty="0"/>
          </a:p>
          <a:p>
            <a:pPr>
              <a:buNone/>
            </a:pPr>
            <a:r>
              <a:rPr lang="en-AU" altLang="en-US" dirty="0"/>
              <a:t>	</a:t>
            </a:r>
            <a:r>
              <a:rPr lang="en-AU" altLang="en-US" dirty="0">
                <a:solidFill>
                  <a:schemeClr val="bg1"/>
                </a:solidFill>
              </a:rPr>
              <a:t>private </a:t>
            </a:r>
            <a:r>
              <a:rPr lang="en-AU" altLang="en-US" dirty="0" err="1">
                <a:solidFill>
                  <a:schemeClr val="bg1"/>
                </a:solidFill>
              </a:rPr>
              <a:t>MyPanel</a:t>
            </a:r>
            <a:r>
              <a:rPr lang="en-AU" altLang="en-US" dirty="0">
                <a:solidFill>
                  <a:schemeClr val="bg1"/>
                </a:solidFill>
              </a:rPr>
              <a:t> panel = new </a:t>
            </a:r>
            <a:r>
              <a:rPr lang="en-AU" altLang="en-US" dirty="0" err="1">
                <a:solidFill>
                  <a:schemeClr val="bg1"/>
                </a:solidFill>
              </a:rPr>
              <a:t>MyPanel</a:t>
            </a:r>
            <a:r>
              <a:rPr lang="en-AU" altLang="en-US" dirty="0">
                <a:solidFill>
                  <a:schemeClr val="bg1"/>
                </a:solidFill>
              </a:rPr>
              <a:t>();</a:t>
            </a:r>
          </a:p>
          <a:p>
            <a:pPr>
              <a:buNone/>
            </a:pPr>
            <a:endParaRPr lang="en-AU" altLang="en-US" sz="3000" dirty="0">
              <a:solidFill>
                <a:schemeClr val="accent2"/>
              </a:solidFill>
            </a:endParaRPr>
          </a:p>
          <a:p>
            <a:r>
              <a:rPr lang="en-AU" altLang="en-US" dirty="0"/>
              <a:t>Where</a:t>
            </a:r>
          </a:p>
          <a:p>
            <a:endParaRPr lang="en-AU" altLang="en-US" dirty="0"/>
          </a:p>
          <a:p>
            <a:pPr lvl="1">
              <a:buNone/>
            </a:pPr>
            <a:r>
              <a:rPr lang="en-AU" altLang="en-US" dirty="0">
                <a:solidFill>
                  <a:schemeClr val="bg1"/>
                </a:solidFill>
              </a:rPr>
              <a:t>public class </a:t>
            </a:r>
            <a:r>
              <a:rPr lang="en-AU" altLang="en-US" dirty="0" err="1">
                <a:solidFill>
                  <a:schemeClr val="bg1"/>
                </a:solidFill>
              </a:rPr>
              <a:t>MyPanel</a:t>
            </a:r>
            <a:r>
              <a:rPr lang="en-AU" altLang="en-US" dirty="0">
                <a:solidFill>
                  <a:schemeClr val="bg1"/>
                </a:solidFill>
              </a:rPr>
              <a:t> extends </a:t>
            </a:r>
            <a:r>
              <a:rPr lang="en-AU" altLang="en-US" dirty="0" err="1">
                <a:solidFill>
                  <a:schemeClr val="bg1"/>
                </a:solidFill>
              </a:rPr>
              <a:t>JPanel</a:t>
            </a:r>
            <a:endParaRPr lang="en-AU" altLang="en-US" dirty="0">
              <a:solidFill>
                <a:schemeClr val="bg1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6252087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1677</TotalTime>
  <Words>672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IT Lecture Slide Template  IT</vt:lpstr>
      <vt:lpstr>Graphical User Interface - GUI</vt:lpstr>
      <vt:lpstr>A Simple Window</vt:lpstr>
      <vt:lpstr>A Simple Window</vt:lpstr>
      <vt:lpstr>Simple Example</vt:lpstr>
      <vt:lpstr>Graphical User Interface - GUI</vt:lpstr>
      <vt:lpstr>A Button Window</vt:lpstr>
      <vt:lpstr>A Button Window</vt:lpstr>
      <vt:lpstr>GUI Overview</vt:lpstr>
      <vt:lpstr>Swing Components</vt:lpstr>
      <vt:lpstr>Swing Components</vt:lpstr>
      <vt:lpstr>Adding to a Window &amp; Panel</vt:lpstr>
      <vt:lpstr>Buttons</vt:lpstr>
      <vt:lpstr>TextFields</vt:lpstr>
      <vt:lpstr>Swing Components – BlueJ Project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Tracy Quick</cp:lastModifiedBy>
  <cp:revision>158</cp:revision>
  <cp:lastPrinted>2020-08-13T00:46:46Z</cp:lastPrinted>
  <dcterms:created xsi:type="dcterms:W3CDTF">2016-11-22T06:39:16Z</dcterms:created>
  <dcterms:modified xsi:type="dcterms:W3CDTF">2022-02-21T03:15:57Z</dcterms:modified>
</cp:coreProperties>
</file>