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58" r:id="rId3"/>
    <p:sldId id="264" r:id="rId4"/>
    <p:sldId id="259" r:id="rId5"/>
    <p:sldId id="265" r:id="rId6"/>
    <p:sldId id="266" r:id="rId7"/>
    <p:sldId id="260" r:id="rId8"/>
    <p:sldId id="267" r:id="rId9"/>
    <p:sldId id="269" r:id="rId10"/>
    <p:sldId id="270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2"/>
    <p:restoredTop sz="94706"/>
  </p:normalViewPr>
  <p:slideViewPr>
    <p:cSldViewPr snapToGrid="0" snapToObjects="1">
      <p:cViewPr varScale="1">
        <p:scale>
          <a:sx n="87" d="100"/>
          <a:sy n="8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A3DE7-3FD9-A441-B054-C440DFE5C4C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A690-AF98-A840-BE7B-053827B9AF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08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49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61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01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0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68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59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7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6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9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77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03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2AA5-91BA-E746-B0FD-D40DE99876D8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72FF-1CA0-C44B-8F49-ACDD710B61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20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Tweets and blogs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&amp; why you should care</a:t>
            </a:r>
            <a:r>
              <a:rPr lang="is-IS" dirty="0" smtClean="0"/>
              <a:t>….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6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 rules of </a:t>
            </a:r>
            <a:r>
              <a:rPr lang="en-AU" strike="sngStrike" dirty="0" smtClean="0"/>
              <a:t>tweeting </a:t>
            </a:r>
            <a:r>
              <a:rPr lang="en-AU" dirty="0" smtClean="0"/>
              <a:t>blogging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 yourself – once you’ve decide who you are </a:t>
            </a:r>
          </a:p>
          <a:p>
            <a:r>
              <a:rPr lang="en-AU" dirty="0" smtClean="0"/>
              <a:t>Stick to what you know (</a:t>
            </a:r>
            <a:r>
              <a:rPr lang="en-AU" dirty="0" err="1" smtClean="0"/>
              <a:t>ish</a:t>
            </a:r>
            <a:r>
              <a:rPr lang="en-AU" dirty="0" smtClean="0"/>
              <a:t>)</a:t>
            </a:r>
          </a:p>
          <a:p>
            <a:r>
              <a:rPr lang="en-AU" dirty="0" smtClean="0"/>
              <a:t>A blog is forever</a:t>
            </a:r>
          </a:p>
          <a:p>
            <a:endParaRPr lang="en-AU" dirty="0"/>
          </a:p>
          <a:p>
            <a:r>
              <a:rPr lang="en-AU" dirty="0"/>
              <a:t>w</a:t>
            </a:r>
            <a:r>
              <a:rPr lang="en-AU" dirty="0" smtClean="0"/>
              <a:t>rite for the 14 year old in your life!</a:t>
            </a:r>
          </a:p>
          <a:p>
            <a:pPr marL="0" indent="0">
              <a:buNone/>
            </a:pPr>
            <a:r>
              <a:rPr lang="is-IS" dirty="0" smtClean="0"/>
              <a:t>              </a:t>
            </a:r>
            <a:r>
              <a:rPr lang="en-AU" dirty="0" smtClean="0"/>
              <a:t>and</a:t>
            </a:r>
            <a:r>
              <a:rPr lang="is-IS" dirty="0" smtClean="0"/>
              <a:t>….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24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Stick to the brief!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4" y="1434319"/>
            <a:ext cx="7520423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26" y="411188"/>
            <a:ext cx="46355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So, let’s write a blog intro</a:t>
            </a:r>
            <a:r>
              <a:rPr lang="is-IS" smtClean="0"/>
              <a:t>….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30 words on your work, or something else you care about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5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makes a great tweeter?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4" y="1402803"/>
            <a:ext cx="6962140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67" y="2551363"/>
            <a:ext cx="8203455" cy="3983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93" y="1313749"/>
            <a:ext cx="7033926" cy="47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 rules of tweeting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 yourself – once you’ve decide who you are </a:t>
            </a:r>
          </a:p>
          <a:p>
            <a:r>
              <a:rPr lang="en-AU" dirty="0" smtClean="0"/>
              <a:t>Stick to what you know (</a:t>
            </a:r>
            <a:r>
              <a:rPr lang="en-AU" dirty="0" err="1" smtClean="0"/>
              <a:t>ish</a:t>
            </a:r>
            <a:r>
              <a:rPr lang="en-AU" dirty="0" smtClean="0"/>
              <a:t>)</a:t>
            </a:r>
          </a:p>
          <a:p>
            <a:r>
              <a:rPr lang="en-AU" dirty="0" smtClean="0"/>
              <a:t>A tweet is forever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t="20645" r="1354"/>
          <a:stretch/>
        </p:blipFill>
        <p:spPr>
          <a:xfrm>
            <a:off x="8162956" y="1280216"/>
            <a:ext cx="3554363" cy="54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makes a great tweet?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Timely</a:t>
            </a:r>
          </a:p>
          <a:p>
            <a:r>
              <a:rPr lang="en-AU" dirty="0" smtClean="0"/>
              <a:t>On topic</a:t>
            </a:r>
          </a:p>
          <a:p>
            <a:r>
              <a:rPr lang="is-IS" dirty="0" smtClean="0"/>
              <a:t>….</a:t>
            </a:r>
            <a:r>
              <a:rPr lang="en-AU" dirty="0" smtClean="0"/>
              <a:t>and the right length!</a:t>
            </a:r>
          </a:p>
        </p:txBody>
      </p:sp>
    </p:spTree>
    <p:extLst>
      <p:ext uri="{BB962C8B-B14F-4D97-AF65-F5344CB8AC3E}">
        <p14:creationId xmlns:p14="http://schemas.microsoft.com/office/powerpoint/2010/main" val="6322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3" y="365125"/>
            <a:ext cx="6076063" cy="399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38" y="2869375"/>
            <a:ext cx="4864516" cy="3831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48" y="150728"/>
            <a:ext cx="6114392" cy="44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So, let’s write some tweets!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79291" y="2455698"/>
            <a:ext cx="10493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……………………………………………………………………………………………………………………………………………………………………………………………..………………………………………………………………………………………………………………………………………………………………………………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9291" y="1385888"/>
            <a:ext cx="10493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……………………………………………………………………………………………………………………………………………………………………………………………..………………………………………………………………………………………………………………………………………………………………………………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291" y="4605958"/>
            <a:ext cx="10493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……………………………………………………………………………………………………………………………………………………………………………………………..………………………………………………………………………………………………………………………………………………………………………………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9291" y="3461538"/>
            <a:ext cx="10493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……………………………………………………………………………………………………………………………………………………………………………………………..………………………………………………………………………………………………………………………………………………………………………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177441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If you want to blog, you can build your own based on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Wordpress</a:t>
            </a:r>
            <a:endParaRPr lang="en-AU" dirty="0" smtClean="0"/>
          </a:p>
          <a:p>
            <a:pPr marL="0" indent="0">
              <a:buNone/>
            </a:pPr>
            <a:r>
              <a:rPr lang="is-IS" dirty="0" smtClean="0"/>
              <a:t>Ghost</a:t>
            </a:r>
            <a:endParaRPr lang="is-IS" dirty="0"/>
          </a:p>
          <a:p>
            <a:pPr marL="0" indent="0">
              <a:buNone/>
            </a:pPr>
            <a:r>
              <a:rPr lang="is-IS" dirty="0" smtClean="0"/>
              <a:t>Jekyll</a:t>
            </a:r>
          </a:p>
          <a:p>
            <a:pPr marL="0" indent="0">
              <a:buNone/>
            </a:pPr>
            <a:r>
              <a:rPr lang="is-IS" dirty="0" smtClean="0"/>
              <a:t>Medium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en-US" dirty="0" smtClean="0"/>
              <a:t>O</a:t>
            </a:r>
            <a:r>
              <a:rPr lang="is-IS" dirty="0" smtClean="0"/>
              <a:t>r many others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4" y="1328551"/>
            <a:ext cx="5036332" cy="47036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sometimes a tweet isn’t enough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74" y="1774410"/>
            <a:ext cx="6165962" cy="5017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57" y="2191123"/>
            <a:ext cx="7279371" cy="3517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03" y="2685216"/>
            <a:ext cx="6700603" cy="37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or someone else’s blog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46" y="1825625"/>
            <a:ext cx="8209308" cy="4351338"/>
          </a:xfrm>
        </p:spPr>
      </p:pic>
    </p:spTree>
    <p:extLst>
      <p:ext uri="{BB962C8B-B14F-4D97-AF65-F5344CB8AC3E}">
        <p14:creationId xmlns:p14="http://schemas.microsoft.com/office/powerpoint/2010/main" val="4626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makes a great </a:t>
            </a:r>
            <a:r>
              <a:rPr lang="en-AU" strike="sngStrike" dirty="0" smtClean="0"/>
              <a:t>tweet? </a:t>
            </a:r>
            <a:r>
              <a:rPr lang="en-AU" dirty="0" smtClean="0"/>
              <a:t>blog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Timely</a:t>
            </a:r>
          </a:p>
          <a:p>
            <a:r>
              <a:rPr lang="en-AU" dirty="0" smtClean="0"/>
              <a:t>On topic</a:t>
            </a:r>
          </a:p>
          <a:p>
            <a:r>
              <a:rPr lang="is-IS" dirty="0" smtClean="0"/>
              <a:t>….</a:t>
            </a:r>
            <a:r>
              <a:rPr lang="en-AU" dirty="0" smtClean="0"/>
              <a:t>and the right length!</a:t>
            </a:r>
          </a:p>
        </p:txBody>
      </p:sp>
    </p:spTree>
    <p:extLst>
      <p:ext uri="{BB962C8B-B14F-4D97-AF65-F5344CB8AC3E}">
        <p14:creationId xmlns:p14="http://schemas.microsoft.com/office/powerpoint/2010/main" val="13528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179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Tweets and blogs</vt:lpstr>
      <vt:lpstr>What makes a great tweeter?</vt:lpstr>
      <vt:lpstr>My rules of tweeting</vt:lpstr>
      <vt:lpstr>What makes a great tweet?</vt:lpstr>
      <vt:lpstr>PowerPoint Presentation</vt:lpstr>
      <vt:lpstr>So, let’s write some tweets!</vt:lpstr>
      <vt:lpstr>But sometimes a tweet isn’t enough</vt:lpstr>
      <vt:lpstr> or someone else’s blog</vt:lpstr>
      <vt:lpstr>What makes a great tweet? blog</vt:lpstr>
      <vt:lpstr>My rules of tweeting blogging</vt:lpstr>
      <vt:lpstr>Stick to the brief!</vt:lpstr>
      <vt:lpstr>So, let’s write a blog intro….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Ginny Barbour</dc:creator>
  <cp:lastModifiedBy>Ginny Barbour</cp:lastModifiedBy>
  <cp:revision>14</cp:revision>
  <dcterms:created xsi:type="dcterms:W3CDTF">2017-02-07T08:55:02Z</dcterms:created>
  <dcterms:modified xsi:type="dcterms:W3CDTF">2017-02-08T02:54:08Z</dcterms:modified>
</cp:coreProperties>
</file>