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2" r:id="rId5"/>
    <p:sldId id="264" r:id="rId6"/>
    <p:sldId id="265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7"/>
    <p:restoredTop sz="93300"/>
  </p:normalViewPr>
  <p:slideViewPr>
    <p:cSldViewPr snapToGrid="0" snapToObjects="1">
      <p:cViewPr varScale="1">
        <p:scale>
          <a:sx n="82" d="100"/>
          <a:sy n="82" d="100"/>
        </p:scale>
        <p:origin x="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F36D-9113-F546-9840-5D5EFEFC2777}" type="datetimeFigureOut">
              <a:rPr lang="en-AU" smtClean="0"/>
              <a:t>8/02/2017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79F-3C9B-BD43-8861-8FB9088215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415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F36D-9113-F546-9840-5D5EFEFC2777}" type="datetimeFigureOut">
              <a:rPr lang="en-AU" smtClean="0"/>
              <a:t>8/02/2017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79F-3C9B-BD43-8861-8FB9088215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405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F36D-9113-F546-9840-5D5EFEFC2777}" type="datetimeFigureOut">
              <a:rPr lang="en-AU" smtClean="0"/>
              <a:t>8/02/2017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79F-3C9B-BD43-8861-8FB9088215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773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F36D-9113-F546-9840-5D5EFEFC2777}" type="datetimeFigureOut">
              <a:rPr lang="en-AU" smtClean="0"/>
              <a:t>8/02/2017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79F-3C9B-BD43-8861-8FB9088215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487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F36D-9113-F546-9840-5D5EFEFC2777}" type="datetimeFigureOut">
              <a:rPr lang="en-AU" smtClean="0"/>
              <a:t>8/02/2017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79F-3C9B-BD43-8861-8FB9088215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214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F36D-9113-F546-9840-5D5EFEFC2777}" type="datetimeFigureOut">
              <a:rPr lang="en-AU" smtClean="0"/>
              <a:t>8/02/2017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79F-3C9B-BD43-8861-8FB9088215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510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F36D-9113-F546-9840-5D5EFEFC2777}" type="datetimeFigureOut">
              <a:rPr lang="en-AU" smtClean="0"/>
              <a:t>8/02/2017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79F-3C9B-BD43-8861-8FB9088215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505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F36D-9113-F546-9840-5D5EFEFC2777}" type="datetimeFigureOut">
              <a:rPr lang="en-AU" smtClean="0"/>
              <a:t>8/02/2017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79F-3C9B-BD43-8861-8FB9088215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034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F36D-9113-F546-9840-5D5EFEFC2777}" type="datetimeFigureOut">
              <a:rPr lang="en-AU" smtClean="0"/>
              <a:t>8/02/2017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79F-3C9B-BD43-8861-8FB9088215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19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F36D-9113-F546-9840-5D5EFEFC2777}" type="datetimeFigureOut">
              <a:rPr lang="en-AU" smtClean="0"/>
              <a:t>8/02/2017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79F-3C9B-BD43-8861-8FB9088215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27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F36D-9113-F546-9840-5D5EFEFC2777}" type="datetimeFigureOut">
              <a:rPr lang="en-AU" smtClean="0"/>
              <a:t>8/02/2017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79F-3C9B-BD43-8861-8FB9088215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926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DF36D-9113-F546-9840-5D5EFEFC2777}" type="datetimeFigureOut">
              <a:rPr lang="en-AU" smtClean="0"/>
              <a:t>8/02/2017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3F79F-3C9B-BD43-8861-8FB9088215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93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ons.com/" TargetMode="External"/><Relationship Id="rId4" Type="http://schemas.openxmlformats.org/officeDocument/2006/relationships/hyperlink" Target="http://academickarma.org/" TargetMode="External"/><Relationship Id="rId5" Type="http://schemas.openxmlformats.org/officeDocument/2006/relationships/hyperlink" Target="http://academickarma.org/openreviews" TargetMode="External"/><Relationship Id="rId6" Type="http://schemas.openxmlformats.org/officeDocument/2006/relationships/hyperlink" Target="http://asapbio.org/" TargetMode="External"/><Relationship Id="rId7" Type="http://schemas.openxmlformats.org/officeDocument/2006/relationships/hyperlink" Target="https://osf.io/preprints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91" y="5529288"/>
            <a:ext cx="3614928" cy="100584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Getting credit for peer review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(and help science move on too</a:t>
            </a:r>
            <a:r>
              <a:rPr lang="is-IS" dirty="0" smtClean="0"/>
              <a:t>…!)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260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91" y="5529288"/>
            <a:ext cx="3614928" cy="100584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smtClean="0"/>
              <a:t>Why?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Everything you do as an academic builds your reputation</a:t>
            </a:r>
          </a:p>
          <a:p>
            <a:r>
              <a:rPr lang="en-AU" dirty="0" smtClean="0"/>
              <a:t>But your time is precious</a:t>
            </a:r>
          </a:p>
          <a:p>
            <a:r>
              <a:rPr lang="en-AU" dirty="0" smtClean="0"/>
              <a:t>So make sure everything you do counts</a:t>
            </a:r>
          </a:p>
        </p:txBody>
      </p:sp>
    </p:spTree>
    <p:extLst>
      <p:ext uri="{BB962C8B-B14F-4D97-AF65-F5344CB8AC3E}">
        <p14:creationId xmlns:p14="http://schemas.microsoft.com/office/powerpoint/2010/main" val="142097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91" y="5529288"/>
            <a:ext cx="3614928" cy="100584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What’s the one essential tool? (hint, you’ve heard it earlier</a:t>
            </a:r>
            <a:r>
              <a:rPr lang="is-IS" dirty="0" smtClean="0"/>
              <a:t>…)</a:t>
            </a:r>
            <a:endParaRPr lang="en-A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980" y="2468880"/>
            <a:ext cx="2606040" cy="2606040"/>
          </a:xfrm>
        </p:spPr>
      </p:pic>
    </p:spTree>
    <p:extLst>
      <p:ext uri="{BB962C8B-B14F-4D97-AF65-F5344CB8AC3E}">
        <p14:creationId xmlns:p14="http://schemas.microsoft.com/office/powerpoint/2010/main" val="131999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569"/>
            <a:ext cx="11981793" cy="1325563"/>
          </a:xfrm>
        </p:spPr>
        <p:txBody>
          <a:bodyPr/>
          <a:lstStyle/>
          <a:p>
            <a:pPr algn="ctr"/>
            <a:r>
              <a:rPr lang="en-AU" dirty="0" smtClean="0"/>
              <a:t>So, what are my options?</a:t>
            </a:r>
            <a:br>
              <a:rPr lang="en-AU" dirty="0" smtClean="0"/>
            </a:br>
            <a:r>
              <a:rPr lang="en-AU" dirty="0" smtClean="0"/>
              <a:t>-traditional peer review</a:t>
            </a:r>
            <a:r>
              <a:rPr lang="is-I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05592"/>
            <a:ext cx="7067883" cy="478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9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 universities care?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13" y="1297772"/>
            <a:ext cx="10925687" cy="5310689"/>
          </a:xfrm>
        </p:spPr>
      </p:pic>
      <p:sp>
        <p:nvSpPr>
          <p:cNvPr id="5" name="Oval 4"/>
          <p:cNvSpPr/>
          <p:nvPr/>
        </p:nvSpPr>
        <p:spPr>
          <a:xfrm>
            <a:off x="838200" y="1644016"/>
            <a:ext cx="2626895" cy="5577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2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 publishers care?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" y="1690688"/>
            <a:ext cx="10058400" cy="2980943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920" y="2676970"/>
            <a:ext cx="4775200" cy="2997200"/>
          </a:xfrm>
        </p:spPr>
      </p:pic>
      <p:sp>
        <p:nvSpPr>
          <p:cNvPr id="6" name="Oval 5"/>
          <p:cNvSpPr/>
          <p:nvPr/>
        </p:nvSpPr>
        <p:spPr>
          <a:xfrm>
            <a:off x="6852920" y="3114613"/>
            <a:ext cx="4593122" cy="141858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0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So, what are my options?</a:t>
            </a:r>
            <a:br>
              <a:rPr lang="en-AU" dirty="0" smtClean="0"/>
            </a:br>
            <a:r>
              <a:rPr lang="en-AU" dirty="0" smtClean="0"/>
              <a:t>- peer review</a:t>
            </a:r>
            <a:r>
              <a:rPr lang="is-IS" dirty="0" smtClean="0"/>
              <a:t> of preprints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18" y="1741329"/>
            <a:ext cx="10058400" cy="5901932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18" y="2898480"/>
            <a:ext cx="9641813" cy="4351338"/>
          </a:xfrm>
        </p:spPr>
      </p:pic>
      <p:sp>
        <p:nvSpPr>
          <p:cNvPr id="6" name="Oval 5"/>
          <p:cNvSpPr/>
          <p:nvPr/>
        </p:nvSpPr>
        <p:spPr>
          <a:xfrm flipV="1">
            <a:off x="969045" y="5287299"/>
            <a:ext cx="2547540" cy="12019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496" y="5074149"/>
            <a:ext cx="3149600" cy="14605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 flipV="1">
            <a:off x="8883291" y="5137231"/>
            <a:ext cx="2763023" cy="15021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91" y="5529288"/>
            <a:ext cx="3614928" cy="100584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Actions on peer review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25624"/>
            <a:ext cx="10879119" cy="4709503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Go to Publons </a:t>
            </a:r>
            <a:r>
              <a:rPr lang="en-AU" dirty="0" smtClean="0">
                <a:hlinkClick r:id="rId3"/>
              </a:rPr>
              <a:t>https://publons.com/</a:t>
            </a:r>
            <a:endParaRPr lang="en-AU" dirty="0" smtClean="0"/>
          </a:p>
          <a:p>
            <a:r>
              <a:rPr lang="en-AU" dirty="0" smtClean="0"/>
              <a:t>Sign in, or sign up</a:t>
            </a:r>
          </a:p>
          <a:p>
            <a:r>
              <a:rPr lang="en-AU" dirty="0" smtClean="0"/>
              <a:t>Or explore your institution to see who is reviewing what</a:t>
            </a:r>
          </a:p>
          <a:p>
            <a:endParaRPr lang="en-AU" dirty="0" smtClean="0"/>
          </a:p>
          <a:p>
            <a:r>
              <a:rPr lang="en-AU" dirty="0" smtClean="0"/>
              <a:t>Go to Academic Karma  </a:t>
            </a:r>
            <a:r>
              <a:rPr lang="en-AU" dirty="0" smtClean="0">
                <a:hlinkClick r:id="rId4"/>
              </a:rPr>
              <a:t>http://academickarma.org/</a:t>
            </a:r>
            <a:r>
              <a:rPr lang="en-AU" dirty="0" smtClean="0"/>
              <a:t> </a:t>
            </a:r>
          </a:p>
          <a:p>
            <a:r>
              <a:rPr lang="en-AU" dirty="0" smtClean="0"/>
              <a:t>Sign in, or sign up</a:t>
            </a:r>
          </a:p>
          <a:p>
            <a:r>
              <a:rPr lang="en-AU" dirty="0" smtClean="0"/>
              <a:t>Browse preprint reviews </a:t>
            </a:r>
            <a:r>
              <a:rPr lang="en-AU" dirty="0" smtClean="0">
                <a:hlinkClick r:id="rId5"/>
              </a:rPr>
              <a:t>http://academickarma.org/openreviews</a:t>
            </a:r>
            <a:endParaRPr lang="en-AU" dirty="0" smtClean="0"/>
          </a:p>
          <a:p>
            <a:endParaRPr lang="en-AU" dirty="0"/>
          </a:p>
          <a:p>
            <a:r>
              <a:rPr lang="en-AU" dirty="0" smtClean="0"/>
              <a:t>Go to  a preprint site and browse preprints</a:t>
            </a:r>
          </a:p>
          <a:p>
            <a:pPr fontAlgn="base"/>
            <a:r>
              <a:rPr lang="en-AU" u="sng" dirty="0">
                <a:hlinkClick r:id="rId6"/>
              </a:rPr>
              <a:t>http://asapbio.org/</a:t>
            </a:r>
            <a:endParaRPr lang="en-AU" dirty="0"/>
          </a:p>
          <a:p>
            <a:pPr fontAlgn="base"/>
            <a:r>
              <a:rPr lang="en-AU" u="sng" dirty="0">
                <a:hlinkClick r:id="rId7"/>
              </a:rPr>
              <a:t>https://</a:t>
            </a:r>
            <a:r>
              <a:rPr lang="en-AU" u="sng" dirty="0" smtClean="0">
                <a:hlinkClick r:id="rId7"/>
              </a:rPr>
              <a:t>osf.io/preprints</a:t>
            </a:r>
            <a:endParaRPr lang="en-AU" u="sng" dirty="0" smtClean="0"/>
          </a:p>
          <a:p>
            <a:pPr fontAlgn="base"/>
            <a:endParaRPr lang="en-AU" dirty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5691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134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Getting credit for peer review</vt:lpstr>
      <vt:lpstr>Why?</vt:lpstr>
      <vt:lpstr>What’s the one essential tool? (hint, you’ve heard it earlier…)</vt:lpstr>
      <vt:lpstr>So, what are my options? -traditional peer review </vt:lpstr>
      <vt:lpstr>Do universities care?</vt:lpstr>
      <vt:lpstr>Do publishers care?</vt:lpstr>
      <vt:lpstr>So, what are my options? - peer review of preprints</vt:lpstr>
      <vt:lpstr>Actions on peer review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credit for peer review</dc:title>
  <dc:creator>Ginny Barbour</dc:creator>
  <cp:lastModifiedBy>Ginny Barbour</cp:lastModifiedBy>
  <cp:revision>10</cp:revision>
  <dcterms:created xsi:type="dcterms:W3CDTF">2017-02-07T11:03:20Z</dcterms:created>
  <dcterms:modified xsi:type="dcterms:W3CDTF">2017-02-08T02:53:34Z</dcterms:modified>
</cp:coreProperties>
</file>