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56"/>
    <p:restoredTop sz="93300"/>
  </p:normalViewPr>
  <p:slideViewPr>
    <p:cSldViewPr snapToGrid="0" snapToObjects="1">
      <p:cViewPr>
        <p:scale>
          <a:sx n="92" d="100"/>
          <a:sy n="92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F08D-BBC5-DD48-A6E1-D69677F9FF3A}" type="datetimeFigureOut">
              <a:rPr lang="en-AU" smtClean="0"/>
              <a:t>8/02/2017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6F03-1ECE-7443-8165-3144833F35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80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F08D-BBC5-DD48-A6E1-D69677F9FF3A}" type="datetimeFigureOut">
              <a:rPr lang="en-AU" smtClean="0"/>
              <a:t>8/02/2017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6F03-1ECE-7443-8165-3144833F35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38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F08D-BBC5-DD48-A6E1-D69677F9FF3A}" type="datetimeFigureOut">
              <a:rPr lang="en-AU" smtClean="0"/>
              <a:t>8/02/2017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6F03-1ECE-7443-8165-3144833F35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778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F08D-BBC5-DD48-A6E1-D69677F9FF3A}" type="datetimeFigureOut">
              <a:rPr lang="en-AU" smtClean="0"/>
              <a:t>8/02/2017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6F03-1ECE-7443-8165-3144833F35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919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F08D-BBC5-DD48-A6E1-D69677F9FF3A}" type="datetimeFigureOut">
              <a:rPr lang="en-AU" smtClean="0"/>
              <a:t>8/02/2017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6F03-1ECE-7443-8165-3144833F35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771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F08D-BBC5-DD48-A6E1-D69677F9FF3A}" type="datetimeFigureOut">
              <a:rPr lang="en-AU" smtClean="0"/>
              <a:t>8/02/2017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6F03-1ECE-7443-8165-3144833F35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299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F08D-BBC5-DD48-A6E1-D69677F9FF3A}" type="datetimeFigureOut">
              <a:rPr lang="en-AU" smtClean="0"/>
              <a:t>8/02/2017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6F03-1ECE-7443-8165-3144833F35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599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F08D-BBC5-DD48-A6E1-D69677F9FF3A}" type="datetimeFigureOut">
              <a:rPr lang="en-AU" smtClean="0"/>
              <a:t>8/02/2017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6F03-1ECE-7443-8165-3144833F35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12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F08D-BBC5-DD48-A6E1-D69677F9FF3A}" type="datetimeFigureOut">
              <a:rPr lang="en-AU" smtClean="0"/>
              <a:t>8/02/2017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6F03-1ECE-7443-8165-3144833F35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446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F08D-BBC5-DD48-A6E1-D69677F9FF3A}" type="datetimeFigureOut">
              <a:rPr lang="en-AU" smtClean="0"/>
              <a:t>8/02/2017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6F03-1ECE-7443-8165-3144833F35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478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F08D-BBC5-DD48-A6E1-D69677F9FF3A}" type="datetimeFigureOut">
              <a:rPr lang="en-AU" smtClean="0"/>
              <a:t>8/02/2017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6F03-1ECE-7443-8165-3144833F35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247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9F08D-BBC5-DD48-A6E1-D69677F9FF3A}" type="datetimeFigureOut">
              <a:rPr lang="en-AU" smtClean="0"/>
              <a:t>8/02/2017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F6F03-1ECE-7443-8165-3144833F35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88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jpg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SXSsh6" TargetMode="External"/><Relationship Id="rId4" Type="http://schemas.openxmlformats.org/officeDocument/2006/relationships/hyperlink" Target="https://goo.gl/forms/BESSSxaLoghi7BcD2" TargetMode="Externa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21st century academic: </a:t>
            </a:r>
            <a:r>
              <a:rPr lang="en-US" dirty="0" smtClean="0"/>
              <a:t>Smart, savvy and social</a:t>
            </a:r>
            <a:r>
              <a:rPr lang="en-US" b="1" dirty="0" smtClean="0">
                <a:effectLst/>
              </a:rPr>
              <a:t/>
            </a:r>
            <a:br>
              <a:rPr lang="en-US" b="1" dirty="0" smtClean="0">
                <a:effectLst/>
              </a:rPr>
            </a:b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AU" dirty="0" smtClean="0"/>
              <a:t>A					workshop presented by:  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17" y="3467170"/>
            <a:ext cx="3620005" cy="1009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002" y="4696258"/>
            <a:ext cx="1485970" cy="14859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544" y="4537075"/>
            <a:ext cx="1346200" cy="812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9974" y="5215567"/>
            <a:ext cx="1008894" cy="10088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1612" y="4985561"/>
            <a:ext cx="1989961" cy="95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1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Housekeeping!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20051" y="5540880"/>
            <a:ext cx="3619500" cy="100965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914399" y="1694367"/>
            <a:ext cx="9836727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This is interactive, so</a:t>
            </a:r>
            <a:r>
              <a:rPr lang="is-IS" dirty="0" smtClean="0"/>
              <a:t>….</a:t>
            </a:r>
            <a:endParaRPr lang="en-AU" dirty="0" smtClean="0"/>
          </a:p>
          <a:p>
            <a:endParaRPr lang="en-AU" dirty="0"/>
          </a:p>
          <a:p>
            <a:r>
              <a:rPr lang="en-AU" dirty="0" smtClean="0"/>
              <a:t>Go to the Google doc  </a:t>
            </a:r>
            <a:r>
              <a:rPr lang="en-AU" dirty="0">
                <a:hlinkClick r:id="rId3"/>
              </a:rPr>
              <a:t>https://</a:t>
            </a:r>
            <a:r>
              <a:rPr lang="en-AU" dirty="0" smtClean="0">
                <a:hlinkClick r:id="rId3"/>
              </a:rPr>
              <a:t>goo.gl/SXSsh6</a:t>
            </a:r>
            <a:endParaRPr lang="en-AU" dirty="0" smtClean="0"/>
          </a:p>
          <a:p>
            <a:r>
              <a:rPr lang="en-AU" dirty="0" smtClean="0"/>
              <a:t>Answer </a:t>
            </a:r>
            <a:r>
              <a:rPr lang="en-AU" dirty="0"/>
              <a:t>the survey </a:t>
            </a:r>
            <a:r>
              <a:rPr lang="en-AU" dirty="0">
                <a:hlinkClick r:id="rId4"/>
              </a:rPr>
              <a:t>https://</a:t>
            </a:r>
            <a:r>
              <a:rPr lang="en-AU" dirty="0" smtClean="0">
                <a:hlinkClick r:id="rId4"/>
              </a:rPr>
              <a:t>goo.gl/forms/BESSSxaLoghi7BcD2</a:t>
            </a:r>
            <a:endParaRPr lang="en-AU" dirty="0" smtClean="0"/>
          </a:p>
          <a:p>
            <a:r>
              <a:rPr lang="en-AU" dirty="0" smtClean="0"/>
              <a:t>Follow along with the links.</a:t>
            </a:r>
          </a:p>
          <a:p>
            <a:r>
              <a:rPr lang="en-AU" dirty="0" smtClean="0"/>
              <a:t>Put up a pink </a:t>
            </a:r>
            <a:r>
              <a:rPr lang="en-AU" dirty="0" err="1" smtClean="0"/>
              <a:t>stickie</a:t>
            </a:r>
            <a:r>
              <a:rPr lang="en-AU" dirty="0" smtClean="0"/>
              <a:t> if you need help; use a green if all is OK</a:t>
            </a:r>
          </a:p>
          <a:p>
            <a:r>
              <a:rPr lang="en-AU" dirty="0" smtClean="0"/>
              <a:t>Ask one of our helpers!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5163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62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The 21st century academic: Smart, savvy and social </vt:lpstr>
      <vt:lpstr>Housekeeping!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21st century academic: Smart, savvy and social </dc:title>
  <dc:creator>Ginny Barbour</dc:creator>
  <cp:lastModifiedBy>Ginny Barbour</cp:lastModifiedBy>
  <cp:revision>4</cp:revision>
  <dcterms:created xsi:type="dcterms:W3CDTF">2017-02-07T02:05:21Z</dcterms:created>
  <dcterms:modified xsi:type="dcterms:W3CDTF">2017-02-08T02:54:41Z</dcterms:modified>
</cp:coreProperties>
</file>