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Trabajo final algoritmos y estructuras de datos – Sonic X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Carlos Tarazona Hurtado                                 U201712780	</a:t>
            </a:r>
            <a:endParaRPr lang="en-US" dirty="0"/>
          </a:p>
          <a:p>
            <a:r>
              <a:rPr lang="es-MX" dirty="0" err="1"/>
              <a:t>Fabrizio</a:t>
            </a:r>
            <a:r>
              <a:rPr lang="es-MX" dirty="0"/>
              <a:t> Castellano Castillo                             U201720728</a:t>
            </a:r>
            <a:endParaRPr lang="en-US" dirty="0"/>
          </a:p>
          <a:p>
            <a:r>
              <a:rPr lang="es-MX" dirty="0" err="1"/>
              <a:t>Aldair</a:t>
            </a:r>
            <a:r>
              <a:rPr lang="es-MX" dirty="0"/>
              <a:t> </a:t>
            </a:r>
            <a:r>
              <a:rPr lang="es-MX" dirty="0" err="1"/>
              <a:t>Cuarez</a:t>
            </a:r>
            <a:r>
              <a:rPr lang="es-MX" dirty="0"/>
              <a:t> </a:t>
            </a:r>
            <a:r>
              <a:rPr lang="es-MX" dirty="0" err="1"/>
              <a:t>Baldeon</a:t>
            </a:r>
            <a:r>
              <a:rPr lang="es-MX" dirty="0"/>
              <a:t>                                     U201521752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5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56640" y="3643741"/>
            <a:ext cx="3464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Objetivos:</a:t>
            </a:r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14187" y="927680"/>
            <a:ext cx="3528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Problema:</a:t>
            </a:r>
            <a:endParaRPr lang="es-E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14187" y="1851010"/>
            <a:ext cx="108227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El problema consiste en la construcción de un juego infinito con características particulares de los videos juego. Asimismo, considerar que el juego tiene que poseer algún tipo de lógica y deberá mantener coherencia al momento de ser planificado, diseñado e implementado. </a:t>
            </a:r>
            <a:endParaRPr lang="en-US" sz="2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056640" y="4744687"/>
            <a:ext cx="10822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dirty="0"/>
              <a:t>Los objetivos planteados en la realización de este proyecto serán los siguientes. Ser capaces de implementar satisfactoriamente estructuras de ordenamiento tales como, listas y </a:t>
            </a:r>
            <a:r>
              <a:rPr lang="es-MX" sz="2200" dirty="0" err="1"/>
              <a:t>hashtables</a:t>
            </a:r>
            <a:r>
              <a:rPr lang="es-MX" sz="2200" dirty="0"/>
              <a:t>, en una interfaz gráfica y haciendo uso de ellas, poder ordenar y distribuir elementos gráficos pertenecientes a los videojuegos.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666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Utilización de listas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230" y="2525690"/>
            <a:ext cx="5196047" cy="41917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19673"/>
            <a:ext cx="4887792" cy="9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7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Cambio de mapa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772" y="2463060"/>
            <a:ext cx="7437092" cy="391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200" dirty="0"/>
              <a:t>El problema consiste en la construcción de un juego infinito con características particulares de los videos juego. Asimismo, considerar que el juego tiene que poseer algún tipo de lógica y deberá mantener coherencia al momento de ser planificado, diseñado e implementado.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904635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56</TotalTime>
  <Words>164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Trabajo final algoritmos y estructuras de datos – Sonic X</vt:lpstr>
      <vt:lpstr>Presentación de PowerPoint</vt:lpstr>
      <vt:lpstr>Utilización de listas</vt:lpstr>
      <vt:lpstr>Cambio de mapa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algoritmos y estructuras de datos – Sonic X</dc:title>
  <dc:creator>Usuario de Windows</dc:creator>
  <cp:lastModifiedBy>Usuario de Windows</cp:lastModifiedBy>
  <cp:revision>3</cp:revision>
  <dcterms:created xsi:type="dcterms:W3CDTF">2018-11-23T05:05:45Z</dcterms:created>
  <dcterms:modified xsi:type="dcterms:W3CDTF">2018-11-23T06:02:32Z</dcterms:modified>
</cp:coreProperties>
</file>