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5196" autoAdjust="0"/>
  </p:normalViewPr>
  <p:slideViewPr>
    <p:cSldViewPr snapToGrid="0">
      <p:cViewPr>
        <p:scale>
          <a:sx n="75" d="100"/>
          <a:sy n="75" d="100"/>
        </p:scale>
        <p:origin x="106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E42D5-FB3B-48C9-98AE-F3B5B6444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75B68B-27A8-4A92-8F97-5B821B929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A7FBDF-39F0-4387-94F1-1A08E337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DCC1-E541-423A-B0D9-1E974BB0DC22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A7AD90-C21E-460C-8D16-5BFB99AC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7F3E2-B8E7-47F2-8128-498D9CFE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69F-846B-4336-A7B0-46540106A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19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748FE-7753-4B64-8FF6-C3387897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4114CB-4D37-41EB-80C4-7ABA96B7F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F1C66-CDE4-4163-9889-96A16977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DCC1-E541-423A-B0D9-1E974BB0DC22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67A40-FBCE-467D-9C2E-4D4A7213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D70B57-5D0D-48A1-BA5D-CAF3FFAE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69F-846B-4336-A7B0-46540106A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81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6F5E52-2149-4BEF-8867-99F8284CB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190A2-531B-488B-A625-9D8505FBD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08874-9868-42E3-AC81-C48832E0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DCC1-E541-423A-B0D9-1E974BB0DC22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CD870-6AFD-4179-924E-B3252013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F17BC9-7443-419D-AF5E-8B09CCC1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69F-846B-4336-A7B0-46540106A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21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6B587-9B8C-48DB-A7A9-BCFEE142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E47FD3-EAF6-4A00-803C-F9DAC33A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7EC58-38B9-441D-B378-37946122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DCC1-E541-423A-B0D9-1E974BB0DC22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EE72FF-45C7-4E77-9FA6-511214D1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20748D-1574-4E76-A098-EF5B1A77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69F-846B-4336-A7B0-46540106A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9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2D711-01A6-4B7E-81F3-90280449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AE0AB7-9176-4EC5-AE0F-097E3716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2819F7-F8F2-441F-A8C8-E8CAC521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DCC1-E541-423A-B0D9-1E974BB0DC22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B4FBD-32C1-48A6-895D-19DAFA20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21FFAD-24DF-4123-ADE2-F90C764B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69F-846B-4336-A7B0-46540106A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92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C27B7-519E-4032-A647-6F3D9915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B0179-9AFA-4AE7-BD0E-026DB9D3E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4F264E-3285-4DC5-A238-8E23EB19F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B3D128-EBCD-4270-B20D-2B4E0FF9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DCC1-E541-423A-B0D9-1E974BB0DC22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2F579-D763-4ADF-8D88-1EB515A1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007E9D-A273-48B9-AFF8-E1D03D4C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69F-846B-4336-A7B0-46540106A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0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35414-F8C1-471B-B53F-F69F8BC5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1402D3-34D0-4342-AEC7-6DBD2249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726134-AB77-49D8-8F95-B1776925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B6566A-3946-400D-9923-5C84F8123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F02097-158E-4280-9C54-0D9BE129D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833B6D-8A4F-4177-9157-9D99E8D2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DCC1-E541-423A-B0D9-1E974BB0DC22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087052-A1A2-4B40-A89A-3F3CC0A8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2F27A4-2A77-461C-827F-51F75601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69F-846B-4336-A7B0-46540106A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9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5E705E-BE46-4E7E-BFB6-482152B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015243-4F43-44EA-9610-0F651FFF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DCC1-E541-423A-B0D9-1E974BB0DC22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A8CBE9-6A70-4B07-9397-3FAF1D4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1B5B88-49BF-4E27-A72E-B1FF2119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69F-846B-4336-A7B0-46540106A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83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B25CE8-C7BD-4FA9-A359-8A35B431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DCC1-E541-423A-B0D9-1E974BB0DC22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763DF7-7420-4C80-9935-43D65369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36E169-69E6-4790-8599-452F7FD7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69F-846B-4336-A7B0-46540106A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9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AF75E3-2ECA-471F-A616-5B8CED48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848C3A-6E81-49DF-85D7-87845A32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7A1DC4-37CC-4CDF-833C-B3E1C1A32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7DE7A-65D3-4072-9F28-6F455A60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DCC1-E541-423A-B0D9-1E974BB0DC22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079BF3-AE8B-4EE5-8F16-DC691FB3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82B8A3-BCF9-4998-9E87-A8CCC3D9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69F-846B-4336-A7B0-46540106A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9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6AE83-524D-4FCD-A058-E71FB6B7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2B357F-12FE-44FB-B4B9-3F0AAC650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9A539A-9E15-429C-A3B1-54EFFFCA1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EF3DFC-EE72-4A16-BD2D-C974278C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DCC1-E541-423A-B0D9-1E974BB0DC22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98829F-1194-4CAA-9D09-FBDF7227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A7FBE6-EF29-4520-BBCA-11109A84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469F-846B-4336-A7B0-46540106A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31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537A76-AEA9-4C93-A974-180FE62F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03E1DF-46D0-4A05-B6F0-D33A839C4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05A29E-BBED-408A-AE5A-CE5398EFA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DCC1-E541-423A-B0D9-1E974BB0DC22}" type="datetimeFigureOut">
              <a:rPr kumimoji="1" lang="ja-JP" altLang="en-US" smtClean="0"/>
              <a:t>2023/10/4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942C2E-719D-4B26-B2A2-2AC8FF203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79930-FFFE-4B2F-8CDD-67E3FAF13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469F-846B-4336-A7B0-46540106A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3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1500BE2-63A9-4031-B72A-43EB4842BE2A}"/>
              </a:ext>
            </a:extLst>
          </p:cNvPr>
          <p:cNvSpPr/>
          <p:nvPr/>
        </p:nvSpPr>
        <p:spPr>
          <a:xfrm>
            <a:off x="4582096" y="2639944"/>
            <a:ext cx="7438889" cy="29325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CEF0346-3649-4229-8141-F616A90F8A6A}"/>
              </a:ext>
            </a:extLst>
          </p:cNvPr>
          <p:cNvSpPr/>
          <p:nvPr/>
        </p:nvSpPr>
        <p:spPr>
          <a:xfrm>
            <a:off x="328070" y="4032010"/>
            <a:ext cx="3423605" cy="1963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B53F69-8DF0-4D9B-8EF1-F9D063D4D942}"/>
              </a:ext>
            </a:extLst>
          </p:cNvPr>
          <p:cNvSpPr/>
          <p:nvPr/>
        </p:nvSpPr>
        <p:spPr>
          <a:xfrm>
            <a:off x="8204063" y="276227"/>
            <a:ext cx="3673901" cy="1383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6C293A-CA05-4672-83A2-81591304648D}"/>
              </a:ext>
            </a:extLst>
          </p:cNvPr>
          <p:cNvSpPr txBox="1"/>
          <p:nvPr/>
        </p:nvSpPr>
        <p:spPr>
          <a:xfrm>
            <a:off x="8204063" y="303936"/>
            <a:ext cx="284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元にしたゲーム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AA1519E-424F-4DDE-9CDB-3DA2C865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" y="1751729"/>
            <a:ext cx="3864666" cy="2173875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6CCA7AEF-0B0F-4071-8C57-D381FD11C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39" y="4292350"/>
            <a:ext cx="3214524" cy="1019167"/>
          </a:xfrm>
          <a:prstGeom prst="rect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BBC828D-66EC-426D-9703-69E1F2AC5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68" y="4306005"/>
            <a:ext cx="3202546" cy="1011330"/>
          </a:xfrm>
          <a:prstGeom prst="rect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06695A-A373-4C7A-A56D-46C189B8C60E}"/>
              </a:ext>
            </a:extLst>
          </p:cNvPr>
          <p:cNvSpPr txBox="1"/>
          <p:nvPr/>
        </p:nvSpPr>
        <p:spPr>
          <a:xfrm>
            <a:off x="199598" y="1032250"/>
            <a:ext cx="6408537" cy="523220"/>
          </a:xfrm>
          <a:prstGeom prst="rect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複数の敵から逃げてゴールを目指</a:t>
            </a:r>
            <a:r>
              <a:rPr lang="ja-JP" altLang="en-US" sz="28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せ！</a:t>
            </a:r>
            <a:endParaRPr kumimoji="1" lang="ja-JP" altLang="en-US" sz="28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3213A2-A6B3-4553-A130-EC237B014A99}"/>
              </a:ext>
            </a:extLst>
          </p:cNvPr>
          <p:cNvSpPr txBox="1"/>
          <p:nvPr/>
        </p:nvSpPr>
        <p:spPr>
          <a:xfrm>
            <a:off x="5669631" y="5067479"/>
            <a:ext cx="515053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highlight>
                  <a:srgbClr val="FFFF00"/>
                </a:highligh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透明な壁を通り抜ければ時間短縮！</a:t>
            </a:r>
            <a:endParaRPr lang="en-US" altLang="ja-JP" sz="2400" dirty="0">
              <a:highlight>
                <a:srgbClr val="FFFF00"/>
              </a:highligh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F6C10D2B-217A-478A-A20A-4F4F7E3A7630}"/>
              </a:ext>
            </a:extLst>
          </p:cNvPr>
          <p:cNvSpPr/>
          <p:nvPr/>
        </p:nvSpPr>
        <p:spPr>
          <a:xfrm flipH="1">
            <a:off x="7453100" y="4520419"/>
            <a:ext cx="1583596" cy="559398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343277C-ED96-4D03-BDBA-C599F7385777}"/>
              </a:ext>
            </a:extLst>
          </p:cNvPr>
          <p:cNvSpPr/>
          <p:nvPr/>
        </p:nvSpPr>
        <p:spPr>
          <a:xfrm>
            <a:off x="810980" y="4309265"/>
            <a:ext cx="2642210" cy="1280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1EDA6F2-50D4-409A-9074-6AF2E0120684}"/>
              </a:ext>
            </a:extLst>
          </p:cNvPr>
          <p:cNvCxnSpPr>
            <a:cxnSpLocks/>
          </p:cNvCxnSpPr>
          <p:nvPr/>
        </p:nvCxnSpPr>
        <p:spPr>
          <a:xfrm flipV="1">
            <a:off x="3219870" y="4292350"/>
            <a:ext cx="236029" cy="21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77ED500-C661-40B2-927E-32DBF2668A7C}"/>
              </a:ext>
            </a:extLst>
          </p:cNvPr>
          <p:cNvCxnSpPr>
            <a:cxnSpLocks/>
          </p:cNvCxnSpPr>
          <p:nvPr/>
        </p:nvCxnSpPr>
        <p:spPr>
          <a:xfrm flipV="1">
            <a:off x="634763" y="4296620"/>
            <a:ext cx="236029" cy="21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24FDDB2-947B-4111-8F56-FDB4A510B780}"/>
              </a:ext>
            </a:extLst>
          </p:cNvPr>
          <p:cNvCxnSpPr>
            <a:cxnSpLocks/>
          </p:cNvCxnSpPr>
          <p:nvPr/>
        </p:nvCxnSpPr>
        <p:spPr>
          <a:xfrm flipV="1">
            <a:off x="3213319" y="5602298"/>
            <a:ext cx="236029" cy="21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図 38">
            <a:extLst>
              <a:ext uri="{FF2B5EF4-FFF2-40B4-BE49-F238E27FC236}">
                <a16:creationId xmlns:a16="http://schemas.microsoft.com/office/drawing/2014/main" id="{DC885D66-0EE6-4187-AFF9-63AF26A485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2" y="4507245"/>
            <a:ext cx="2590477" cy="1363040"/>
          </a:xfrm>
          <a:prstGeom prst="rect">
            <a:avLst/>
          </a:prstGeom>
          <a:blipFill dpi="0" rotWithShape="1">
            <a:blip r:embed="rId6">
              <a:lum bright="70000" contrast="-70000"/>
            </a:blip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4649290-DBA5-4BF0-B093-6B8497CB62B3}"/>
              </a:ext>
            </a:extLst>
          </p:cNvPr>
          <p:cNvSpPr txBox="1"/>
          <p:nvPr/>
        </p:nvSpPr>
        <p:spPr>
          <a:xfrm>
            <a:off x="99428" y="6116746"/>
            <a:ext cx="577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ステージの奥は、敵もプレイヤーも</a:t>
            </a:r>
            <a:r>
              <a:rPr kumimoji="1" lang="ja-JP" altLang="en-US" dirty="0">
                <a:solidFill>
                  <a:schemeClr val="accent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動作がゆっくり</a:t>
            </a:r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！</a:t>
            </a:r>
            <a:endParaRPr kumimoji="1" lang="en-US" altLang="ja-JP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奥に行ける場所を見つけて入ってみよう！</a:t>
            </a:r>
            <a:endParaRPr lang="en-US" altLang="ja-JP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D57B948C-FAAB-40BD-AFE8-D343551683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7081" y="4906585"/>
            <a:ext cx="1101895" cy="770263"/>
          </a:xfrm>
          <a:prstGeom prst="bentConnector3">
            <a:avLst>
              <a:gd name="adj1" fmla="val 2976"/>
            </a:avLst>
          </a:prstGeom>
          <a:ln w="57150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7EF9C36-3B1D-4DB4-BD46-23306DD18687}"/>
              </a:ext>
            </a:extLst>
          </p:cNvPr>
          <p:cNvSpPr txBox="1"/>
          <p:nvPr/>
        </p:nvSpPr>
        <p:spPr>
          <a:xfrm>
            <a:off x="5946036" y="5978247"/>
            <a:ext cx="6245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死んでもチェックポイントからやり直せるが、</a:t>
            </a:r>
            <a:endParaRPr lang="en-US" altLang="ja-JP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r"/>
            <a:r>
              <a:rPr lang="ja-JP" altLang="en-US" u="sng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死んだ数はスコアに影響する</a:t>
            </a: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ぞ</a:t>
            </a:r>
            <a:endParaRPr lang="en-US" altLang="ja-JP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rgbClr val="7030A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アイテム　 </a:t>
            </a: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を集めるとボーナススコアがもらえるかも</a:t>
            </a:r>
            <a:r>
              <a:rPr lang="en-US" altLang="ja-JP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…</a:t>
            </a: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？ </a:t>
            </a:r>
            <a:endParaRPr lang="en-US" altLang="ja-JP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1DAEB37-7BAB-4DB2-A00A-9E1732D50DBB}"/>
              </a:ext>
            </a:extLst>
          </p:cNvPr>
          <p:cNvSpPr txBox="1"/>
          <p:nvPr/>
        </p:nvSpPr>
        <p:spPr>
          <a:xfrm>
            <a:off x="314036" y="85781"/>
            <a:ext cx="2845911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ln w="15875">
                  <a:solidFill>
                    <a:schemeClr val="tx2"/>
                  </a:solidFill>
                </a:ln>
                <a:gradFill flip="none" rotWithShape="1">
                  <a:gsLst>
                    <a:gs pos="0">
                      <a:schemeClr val="bg1"/>
                    </a:gs>
                    <a:gs pos="52000">
                      <a:schemeClr val="accent5">
                        <a:lumMod val="75000"/>
                      </a:schemeClr>
                    </a:gs>
                    <a:gs pos="2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tx1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棘薔薇ボールド" panose="02000700000000000000" pitchFamily="50" charset="-128"/>
                <a:ea typeface="棘薔薇ボールド" panose="02000700000000000000" pitchFamily="50" charset="-128"/>
              </a:rPr>
              <a:t>METEOR</a:t>
            </a:r>
            <a:endParaRPr kumimoji="1" lang="ja-JP" altLang="en-US" sz="4800" dirty="0">
              <a:ln w="15875">
                <a:solidFill>
                  <a:schemeClr val="tx2"/>
                </a:solidFill>
              </a:ln>
              <a:gradFill flip="none" rotWithShape="1">
                <a:gsLst>
                  <a:gs pos="0">
                    <a:schemeClr val="bg1"/>
                  </a:gs>
                  <a:gs pos="52000">
                    <a:schemeClr val="accent5">
                      <a:lumMod val="75000"/>
                    </a:schemeClr>
                  </a:gs>
                  <a:gs pos="2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棘薔薇ボールド" panose="02000700000000000000" pitchFamily="50" charset="-128"/>
              <a:ea typeface="棘薔薇ボールド" panose="020007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65B1A29-2484-4DF6-AC4B-60ED79910A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0163">
            <a:off x="10542216" y="906790"/>
            <a:ext cx="1426186" cy="817279"/>
          </a:xfrm>
          <a:prstGeom prst="rect">
            <a:avLst/>
          </a:prstGeom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1E23A2D-EE6E-45C0-AF9C-8E7457116C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69" y="876118"/>
            <a:ext cx="2185263" cy="701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DDEC92-75CE-4DB2-88D5-0A780E62B698}"/>
              </a:ext>
            </a:extLst>
          </p:cNvPr>
          <p:cNvSpPr txBox="1"/>
          <p:nvPr/>
        </p:nvSpPr>
        <p:spPr>
          <a:xfrm>
            <a:off x="5879426" y="5570261"/>
            <a:ext cx="516520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FF00"/>
                </a:solidFill>
                <a:highlight>
                  <a:srgbClr val="FF0000"/>
                </a:highligh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できるだけ死なずにスコアを競え！</a:t>
            </a:r>
            <a:endParaRPr lang="en-US" altLang="ja-JP" sz="2400" dirty="0">
              <a:solidFill>
                <a:srgbClr val="FFFF00"/>
              </a:solidFill>
              <a:highlight>
                <a:srgbClr val="FF0000"/>
              </a:highligh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7251C6C-9FA0-41ED-936B-676E944662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97" y="3469015"/>
            <a:ext cx="704949" cy="704949"/>
          </a:xfrm>
          <a:prstGeom prst="rect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B9FF309-C4AD-4588-8824-6B229D28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05310" y="2681754"/>
            <a:ext cx="706137" cy="2273927"/>
          </a:xfrm>
          <a:prstGeom prst="rect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4B3D229-6E00-4BE7-BC95-66F913F45C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75" y="2739327"/>
            <a:ext cx="882627" cy="1446780"/>
          </a:xfrm>
          <a:prstGeom prst="rect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2D84533-7F08-4943-90D3-94345F1960E6}"/>
              </a:ext>
            </a:extLst>
          </p:cNvPr>
          <p:cNvSpPr txBox="1"/>
          <p:nvPr/>
        </p:nvSpPr>
        <p:spPr>
          <a:xfrm>
            <a:off x="8875750" y="2862344"/>
            <a:ext cx="309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①動く石</a:t>
            </a:r>
            <a:r>
              <a:rPr lang="en-US" altLang="ja-JP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…</a:t>
            </a: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掴まったり乗ると動く</a:t>
            </a:r>
            <a:endParaRPr lang="en-US" altLang="ja-JP" sz="1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②跳ねるバネ</a:t>
            </a:r>
            <a:r>
              <a:rPr lang="en-US" altLang="ja-JP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…</a:t>
            </a: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触れると跳ねる</a:t>
            </a:r>
            <a:endParaRPr lang="en-US" altLang="ja-JP" sz="1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③崩れる床</a:t>
            </a:r>
            <a:r>
              <a:rPr lang="en-US" altLang="ja-JP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…</a:t>
            </a: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乗ると崩れる</a:t>
            </a:r>
            <a:endParaRPr lang="en-US" altLang="ja-JP" sz="1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④透明な壁</a:t>
            </a:r>
            <a:r>
              <a:rPr lang="en-US" altLang="ja-JP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…</a:t>
            </a:r>
            <a:r>
              <a:rPr lang="ja-JP" altLang="en-US" sz="1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中を通れる</a:t>
            </a:r>
            <a:endParaRPr lang="en-US" altLang="ja-JP" sz="1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AF010B8-29A3-4B04-8F44-CC0B914B274F}"/>
              </a:ext>
            </a:extLst>
          </p:cNvPr>
          <p:cNvSpPr txBox="1"/>
          <p:nvPr/>
        </p:nvSpPr>
        <p:spPr>
          <a:xfrm>
            <a:off x="4738901" y="3418341"/>
            <a:ext cx="45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①</a:t>
            </a:r>
            <a:endParaRPr lang="en-US" altLang="ja-JP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BFD4219-4BEE-4D38-9B2F-AFEFFBAC3182}"/>
              </a:ext>
            </a:extLst>
          </p:cNvPr>
          <p:cNvSpPr txBox="1"/>
          <p:nvPr/>
        </p:nvSpPr>
        <p:spPr>
          <a:xfrm>
            <a:off x="7120945" y="3418341"/>
            <a:ext cx="45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②</a:t>
            </a:r>
            <a:endParaRPr lang="en-US" altLang="ja-JP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38B9BC6-D487-4C93-B8DF-9EAAB8A468F1}"/>
              </a:ext>
            </a:extLst>
          </p:cNvPr>
          <p:cNvSpPr txBox="1"/>
          <p:nvPr/>
        </p:nvSpPr>
        <p:spPr>
          <a:xfrm>
            <a:off x="7928102" y="2694669"/>
            <a:ext cx="45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③</a:t>
            </a:r>
            <a:endParaRPr lang="en-US" altLang="ja-JP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DE78928-DA73-4820-BE9A-BC6D0B941298}"/>
              </a:ext>
            </a:extLst>
          </p:cNvPr>
          <p:cNvSpPr txBox="1"/>
          <p:nvPr/>
        </p:nvSpPr>
        <p:spPr>
          <a:xfrm>
            <a:off x="4738901" y="4258188"/>
            <a:ext cx="45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④</a:t>
            </a:r>
            <a:endParaRPr lang="en-US" altLang="ja-JP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9BE03A9-AD99-4707-9915-834D27EC1F50}"/>
              </a:ext>
            </a:extLst>
          </p:cNvPr>
          <p:cNvSpPr txBox="1"/>
          <p:nvPr/>
        </p:nvSpPr>
        <p:spPr>
          <a:xfrm>
            <a:off x="4105144" y="1675498"/>
            <a:ext cx="648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敵はプレイヤーが通ったルートをついてくる！</a:t>
            </a:r>
            <a:endParaRPr kumimoji="1" lang="en-US" altLang="ja-JP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２段ジャンプ</a:t>
            </a: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や</a:t>
            </a:r>
            <a:r>
              <a:rPr lang="ja-JP" altLang="en-US" dirty="0">
                <a:solidFill>
                  <a:schemeClr val="accent2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ギミック</a:t>
            </a: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を利用して敵から逃げよう</a:t>
            </a:r>
            <a:endParaRPr lang="en-US" altLang="ja-JP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rgbClr val="00B05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アイテム</a:t>
            </a:r>
            <a:r>
              <a:rPr lang="ja-JP" altLang="en-US" dirty="0">
                <a:solidFill>
                  <a:srgbClr val="7030A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 </a:t>
            </a: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を取れば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もう１段ジャンプ</a:t>
            </a:r>
            <a:r>
              <a:rPr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することもできるぞ</a:t>
            </a:r>
            <a:endParaRPr lang="en-US" altLang="ja-JP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2030F46F-5D19-4349-956A-A4CD80B4825C}"/>
              </a:ext>
            </a:extLst>
          </p:cNvPr>
          <p:cNvCxnSpPr>
            <a:cxnSpLocks/>
          </p:cNvCxnSpPr>
          <p:nvPr/>
        </p:nvCxnSpPr>
        <p:spPr>
          <a:xfrm>
            <a:off x="5790159" y="2257551"/>
            <a:ext cx="1001661" cy="734465"/>
          </a:xfrm>
          <a:prstGeom prst="bentConnector3">
            <a:avLst>
              <a:gd name="adj1" fmla="val 99701"/>
            </a:avLst>
          </a:prstGeom>
          <a:ln w="5715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BFAF8684-3DF8-45E4-AC68-E3A9B208C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20" y="2201614"/>
            <a:ext cx="457116" cy="438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3101EF60-39E3-4DE3-96CD-7CFEC3D4AD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03" y="6369269"/>
            <a:ext cx="400136" cy="469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20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146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HGS創英角ｺﾞｼｯｸUB</vt:lpstr>
      <vt:lpstr>棘薔薇ボールド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126</cp:revision>
  <dcterms:created xsi:type="dcterms:W3CDTF">2023-10-03T01:48:06Z</dcterms:created>
  <dcterms:modified xsi:type="dcterms:W3CDTF">2023-10-04T05:59:11Z</dcterms:modified>
</cp:coreProperties>
</file>