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9F01-4457-4A20-B8DA-FFC1756DF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5F367-1F6A-4552-88EB-A5BE9ADF8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DA36F-F401-4436-981D-8379FDA3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AE21-538C-4EAE-96F9-1883978C1E9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3154-8A75-4808-8DEC-7E2BCE27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72829-DDEF-40BF-968C-47096272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9FDC-57E4-4A28-A3FD-AAE59B27B0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6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3F55-19DA-4FA2-9747-CC2EC63B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817F1-2F3D-4400-894A-81FE97F6C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BA4B-B346-42DA-B426-8460A204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AE21-538C-4EAE-96F9-1883978C1E9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A953-ECB9-4113-B47A-F102678E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2C86F-0366-423D-84D2-79808C62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9FDC-57E4-4A28-A3FD-AAE59B27B0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3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C914A-BAA7-4877-8F31-9A340A86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92FF0-D703-4487-8989-AC19C323E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F79B0-BCA8-41DF-8B4B-7CB1C205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AE21-538C-4EAE-96F9-1883978C1E9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3E958-989B-4D6A-A234-0A868F0C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B3DA5-DB61-40B4-A239-19884EFD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9FDC-57E4-4A28-A3FD-AAE59B27B0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7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ACA3-6706-4983-98A4-8BCB84E5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88052-4C4C-4CC0-B769-E3F249ED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68A4-923E-4AE4-97DC-9DE479ED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AE21-538C-4EAE-96F9-1883978C1E9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7DFE-5F7A-4839-BCB7-26DDAE46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9FB73-9AE7-4ACB-B111-4C7B7C8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9FDC-57E4-4A28-A3FD-AAE59B27B0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7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73F4-A0AE-42D7-B604-C244A220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0E023-1167-40D8-9E9F-A39F34D1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F3160-7668-42A6-8749-3A8A59B6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AE21-538C-4EAE-96F9-1883978C1E9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3E36B-46EB-4896-A7A7-A3693BF8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00718-96A3-4929-9F0F-7DB057F8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9FDC-57E4-4A28-A3FD-AAE59B27B0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7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AF63-74D5-4931-B586-84CADCEB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DF72-AB3C-4C0A-A4AB-A38D48935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FC0E9-3C59-47A0-8F27-4A1D5A621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4B938-E0B3-41A2-86EA-C3FAB0D7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AE21-538C-4EAE-96F9-1883978C1E9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339C4-811D-46CE-AC93-59FED621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59CB2-6D5E-47C1-B0B1-7F3D218B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9FDC-57E4-4A28-A3FD-AAE59B27B0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1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DCF6-7DE2-4EF6-840D-BEC8C913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9C5E-61E4-44E7-A611-F206F7DFC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715F8-FA8A-4ACD-8015-A4737764D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9CE4C-BAD5-4AC2-9F31-12AFD2F40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E336E-6493-4D33-A9CD-82F15E89D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A7ECD-AE59-4744-8417-81639419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AE21-538C-4EAE-96F9-1883978C1E9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99FB8-5ADB-4C0F-BB24-2B5659C0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77DDC-4484-4F4A-BF3F-F8733A10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9FDC-57E4-4A28-A3FD-AAE59B27B0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0BCA-37AC-401F-9C49-803A1B25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38A30-6CF0-47C5-96C1-34DFF95C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AE21-538C-4EAE-96F9-1883978C1E9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F692E-B592-4E7C-8620-55A53E9F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CA76E-05C2-4545-848F-E1EACCA1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9FDC-57E4-4A28-A3FD-AAE59B27B0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9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051E7-55F0-4206-ACBE-0EE5595F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AE21-538C-4EAE-96F9-1883978C1E9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FB127-972D-4939-AA38-33C1D3E8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39825-6070-4FD5-802E-89C1E4C3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9FDC-57E4-4A28-A3FD-AAE59B27B0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1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E4C5-2520-4FD0-BFC7-28189941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6D2DC-A861-4BBB-ABD4-2D654844A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2FEA1-BC90-433A-827C-9AE3A7FA8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5E494-655F-4F8E-B2DF-3E36BB60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AE21-538C-4EAE-96F9-1883978C1E9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40C73-E5CF-46DB-B2CC-34BA0A5D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4B4C2-56BF-4265-BB1B-8F48FD17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9FDC-57E4-4A28-A3FD-AAE59B27B0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8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8DDE-5F89-4007-8299-6F8DA396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6E0E0-FDDC-426F-863B-760617ACB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DE026-84F5-4F5A-9C01-E84F72B8F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12842-5A54-4C61-8716-08B4F2AA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AE21-538C-4EAE-96F9-1883978C1E9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E6EED-3F20-4EC2-915D-677CB15B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5807B-B864-4A61-8744-B16015B8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9FDC-57E4-4A28-A3FD-AAE59B27B0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4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7000"/>
            <a:lum/>
          </a:blip>
          <a:srcRect/>
          <a:stretch>
            <a:fillRect l="89000" b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AC5E3-633B-4763-9311-B58ADA54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B4A71-3F47-4D2C-B027-DFCEAAF4E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effectLst>
            <a:outerShdw blurRad="50800" dist="50800" dir="5400000" algn="ctr" rotWithShape="0">
              <a:srgbClr val="E5E5E5"/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F95C6-D39E-4E8A-8776-FFBB086FC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BAE21-538C-4EAE-96F9-1883978C1E9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7E51F-7BA1-4B7E-A9D5-2D8F4B66F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58754-C586-40E4-B356-553C33B04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9FDC-57E4-4A28-A3FD-AAE59B27B0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fAPeSiajv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93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5A88259-7142-46AF-898B-8F64DA013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16" b="4416"/>
          <a:stretch/>
        </p:blipFill>
        <p:spPr bwMode="auto">
          <a:xfrm>
            <a:off x="2537236" y="-1719"/>
            <a:ext cx="9710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17C642-BB11-49D7-8249-28F2EB3240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" b="262"/>
          <a:stretch/>
        </p:blipFill>
        <p:spPr>
          <a:xfrm>
            <a:off x="-1" y="1719"/>
            <a:ext cx="12231757" cy="68562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4D9317C-CE71-44A6-A3D2-9FB88F420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66" y="2994"/>
            <a:ext cx="4869740" cy="983120"/>
          </a:xfrm>
        </p:spPr>
        <p:txBody>
          <a:bodyPr>
            <a:noAutofit/>
          </a:bodyPr>
          <a:lstStyle/>
          <a:p>
            <a:r>
              <a:rPr lang="en-US" sz="2400" dirty="0"/>
              <a:t>Jesús Octavio Rodriguez de Santiago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962102B-73D5-4A43-90A7-7C9EBAD35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998" y="5580088"/>
            <a:ext cx="4391025" cy="435486"/>
          </a:xfrm>
        </p:spPr>
        <p:txBody>
          <a:bodyPr>
            <a:normAutofit/>
          </a:bodyPr>
          <a:lstStyle/>
          <a:p>
            <a:pPr algn="l"/>
            <a:r>
              <a:rPr lang="en-US" sz="1300" b="1" dirty="0"/>
              <a:t>https://www.linkedin.com/in/octaviordz</a:t>
            </a:r>
          </a:p>
        </p:txBody>
      </p:sp>
      <p:pic>
        <p:nvPicPr>
          <p:cNvPr id="7" name="Picture 4" descr="https://cdn1.iconfinder.com/data/icons/logotypes/32/square-twitter-512.png">
            <a:extLst>
              <a:ext uri="{FF2B5EF4-FFF2-40B4-BE49-F238E27FC236}">
                <a16:creationId xmlns:a16="http://schemas.microsoft.com/office/drawing/2014/main" id="{2B4F7BCF-6745-4E50-BDDB-9A755163F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5" y="3748245"/>
            <a:ext cx="653143" cy="65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encrypted-tbn0.gstatic.com/images?q=tbn:ANd9GcSnON_222T4Z3zIL6W7IDjLKoZKOySrCOTH5WaK66_JQASIV5-j">
            <a:extLst>
              <a:ext uri="{FF2B5EF4-FFF2-40B4-BE49-F238E27FC236}">
                <a16:creationId xmlns:a16="http://schemas.microsoft.com/office/drawing/2014/main" id="{15E53DD7-0E1B-48F7-82EC-567CE577F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56" y="5413687"/>
            <a:ext cx="653143" cy="65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4">
            <a:extLst>
              <a:ext uri="{FF2B5EF4-FFF2-40B4-BE49-F238E27FC236}">
                <a16:creationId xmlns:a16="http://schemas.microsoft.com/office/drawing/2014/main" id="{2110A7C1-3369-4D29-9DD9-1984D937B328}"/>
              </a:ext>
            </a:extLst>
          </p:cNvPr>
          <p:cNvSpPr txBox="1">
            <a:spLocks/>
          </p:cNvSpPr>
          <p:nvPr/>
        </p:nvSpPr>
        <p:spPr>
          <a:xfrm>
            <a:off x="797999" y="3965902"/>
            <a:ext cx="4391025" cy="435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/>
              <a:t>@DeploymentMX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DEE37531-0D0F-4ED0-8266-4CF5303EC7CF}"/>
              </a:ext>
            </a:extLst>
          </p:cNvPr>
          <p:cNvSpPr txBox="1">
            <a:spLocks/>
          </p:cNvSpPr>
          <p:nvPr/>
        </p:nvSpPr>
        <p:spPr>
          <a:xfrm>
            <a:off x="902806" y="5579054"/>
            <a:ext cx="4391025" cy="435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700" b="1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F74D383-F983-4F62-ACC0-CD6A1601B6F9}"/>
              </a:ext>
            </a:extLst>
          </p:cNvPr>
          <p:cNvSpPr txBox="1">
            <a:spLocks/>
          </p:cNvSpPr>
          <p:nvPr/>
        </p:nvSpPr>
        <p:spPr>
          <a:xfrm>
            <a:off x="810568" y="4691433"/>
            <a:ext cx="4391025" cy="435486"/>
          </a:xfrm>
          <a:prstGeom prst="rect">
            <a:avLst/>
          </a:prstGeom>
          <a:effectLst>
            <a:outerShdw blurRad="50800" dist="50800" dir="5400000" algn="ctr" rotWithShape="0">
              <a:srgbClr val="E5E5E5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b="1" dirty="0"/>
              <a:t>https://www.deployment.mx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2109991-78C7-4D0B-BD58-65C09BE9D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25" y="1339088"/>
            <a:ext cx="2088193" cy="208819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606BB78-F70C-4DBB-AF5D-C32DD00FD3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537" y="4322499"/>
            <a:ext cx="1173355" cy="1173355"/>
          </a:xfrm>
          <a:prstGeom prst="rect">
            <a:avLst/>
          </a:prstGeom>
        </p:spPr>
      </p:pic>
      <p:sp>
        <p:nvSpPr>
          <p:cNvPr id="15" name="Title 5">
            <a:extLst>
              <a:ext uri="{FF2B5EF4-FFF2-40B4-BE49-F238E27FC236}">
                <a16:creationId xmlns:a16="http://schemas.microsoft.com/office/drawing/2014/main" id="{9068AC2C-C996-4E48-B905-4D1799975ED7}"/>
              </a:ext>
            </a:extLst>
          </p:cNvPr>
          <p:cNvSpPr txBox="1">
            <a:spLocks/>
          </p:cNvSpPr>
          <p:nvPr/>
        </p:nvSpPr>
        <p:spPr>
          <a:xfrm>
            <a:off x="2331933" y="201891"/>
            <a:ext cx="274253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r>
              <a:rPr lang="en-US" sz="1600" dirty="0"/>
              <a:t>Introducción a Microsoft Endpoint Manager Microsoft Intune</a:t>
            </a:r>
            <a:endParaRPr lang="en-U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141E58-5BB1-4D40-A1B4-668B308AA4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435" y="-3438"/>
            <a:ext cx="1567502" cy="11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1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235218-E78F-4CD7-9D0F-52B96E9D2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" b="274"/>
          <a:stretch/>
        </p:blipFill>
        <p:spPr>
          <a:xfrm>
            <a:off x="0" y="1719"/>
            <a:ext cx="12188944" cy="685628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F63FD82-F9AC-4150-AAAC-7CB1E510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2235200"/>
            <a:ext cx="6487236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Introducción a Microsoft Endpoint Manager </a:t>
            </a:r>
          </a:p>
        </p:txBody>
      </p:sp>
    </p:spTree>
    <p:extLst>
      <p:ext uri="{BB962C8B-B14F-4D97-AF65-F5344CB8AC3E}">
        <p14:creationId xmlns:p14="http://schemas.microsoft.com/office/powerpoint/2010/main" val="2916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9E4A-15FA-4AD3-8B28-780DBD47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002060"/>
                </a:solidFill>
                <a:latin typeface="Keep Calm Med" pitchFamily="2" charset="77"/>
              </a:rPr>
              <a:t>¿Qué es Microsoft </a:t>
            </a:r>
            <a:r>
              <a:rPr lang="es-CO" dirty="0" err="1">
                <a:solidFill>
                  <a:srgbClr val="002060"/>
                </a:solidFill>
                <a:latin typeface="Keep Calm Med" pitchFamily="2" charset="77"/>
              </a:rPr>
              <a:t>Endpoint</a:t>
            </a:r>
            <a:r>
              <a:rPr lang="es-CO" dirty="0">
                <a:solidFill>
                  <a:srgbClr val="002060"/>
                </a:solidFill>
                <a:latin typeface="Keep Calm Med" pitchFamily="2" charset="77"/>
              </a:rPr>
              <a:t> Manager?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88021-ABFE-4AA5-BC04-DDCA4C030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Microsoft Endpoint Manager es una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integrada</a:t>
            </a:r>
            <a:r>
              <a:rPr lang="en-US" dirty="0"/>
              <a:t> para </a:t>
            </a:r>
            <a:r>
              <a:rPr lang="en-US" dirty="0" err="1"/>
              <a:t>administrar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dispositivos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A3301E-8E7B-4714-9436-3C2549D6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04" y="2883933"/>
            <a:ext cx="6035082" cy="19637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2DD70BA-68D8-4FEE-B112-34CFD245C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65" y="4892040"/>
            <a:ext cx="6431392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2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4E27-E759-4619-8BA7-DFBB9F22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4" y="444639"/>
            <a:ext cx="10515600" cy="1052858"/>
          </a:xfrm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rgbClr val="002060"/>
                </a:solidFill>
                <a:latin typeface="Keep Calm Med" pitchFamily="2" charset="77"/>
              </a:rPr>
              <a:t>¿Donde se encuentra dentro de Microsoft 365?</a:t>
            </a:r>
            <a:br>
              <a:rPr lang="es-CO" dirty="0">
                <a:solidFill>
                  <a:srgbClr val="002060"/>
                </a:solidFill>
                <a:latin typeface="Keep Calm Med" pitchFamily="2" charset="77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6D9E-59DF-4213-8160-551B2B027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sz="1800" dirty="0"/>
              <a:t>Como parte de las soluciones de Microsoft 365, Microsoft Endpoint Manager tiene una parte fundamental en el trabajo diario y en la administración de los equipos de la organización. Endpoint Management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0CD5B7-CEBF-4E01-91E3-0263ABA5B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35" y="2677867"/>
            <a:ext cx="8299938" cy="401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4E27-E759-4619-8BA7-DFBB9F22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4" y="444639"/>
            <a:ext cx="10515600" cy="1052858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002060"/>
                </a:solidFill>
                <a:latin typeface="Keep Calm Med" pitchFamily="2" charset="77"/>
              </a:rPr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6D9E-59DF-4213-8160-551B2B02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4974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O" sz="2000" dirty="0">
                <a:latin typeface="Keep Calm Med" pitchFamily="2" charset="77"/>
              </a:rPr>
              <a:t>Vamos a conocer esta fabulosa consola de Administración de Dispositivos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DD19E5-57A3-4289-8719-4AAA18747355}"/>
              </a:ext>
            </a:extLst>
          </p:cNvPr>
          <p:cNvSpPr txBox="1"/>
          <p:nvPr/>
        </p:nvSpPr>
        <p:spPr>
          <a:xfrm>
            <a:off x="795130" y="2372139"/>
            <a:ext cx="967408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Parte 1 – Autopilot</a:t>
            </a:r>
          </a:p>
          <a:p>
            <a:endParaRPr lang="es-MX" dirty="0"/>
          </a:p>
          <a:p>
            <a:r>
              <a:rPr lang="es-MX" dirty="0"/>
              <a:t>Parte 2 – Implementar Política Windows </a:t>
            </a:r>
          </a:p>
          <a:p>
            <a:endParaRPr lang="es-MX" dirty="0"/>
          </a:p>
          <a:p>
            <a:r>
              <a:rPr lang="es-MX" dirty="0"/>
              <a:t>Parte 3 – Implementar App Smartphone</a:t>
            </a:r>
          </a:p>
          <a:p>
            <a:endParaRPr lang="es-MX" dirty="0"/>
          </a:p>
          <a:p>
            <a:r>
              <a:rPr lang="es-MX" dirty="0"/>
              <a:t>Enlace del Video:</a:t>
            </a:r>
          </a:p>
          <a:p>
            <a:endParaRPr lang="es-MX" dirty="0"/>
          </a:p>
          <a:p>
            <a:endParaRPr lang="es-MX" dirty="0"/>
          </a:p>
          <a:p>
            <a:pPr algn="ctr"/>
            <a:r>
              <a:rPr lang="en-US" sz="2800" dirty="0">
                <a:hlinkClick r:id="rId2"/>
              </a:rPr>
              <a:t> https://www.youtube.com/watch?v=YfAPeSiajvI</a:t>
            </a:r>
            <a:endParaRPr lang="es-MX" sz="2800" dirty="0"/>
          </a:p>
          <a:p>
            <a:endParaRPr lang="es-MX" dirty="0"/>
          </a:p>
          <a:p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2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B4D5F361-31B6-4850-A1A3-17818258D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8709" y="706836"/>
            <a:ext cx="5443391" cy="822861"/>
          </a:xfrm>
        </p:spPr>
        <p:txBody>
          <a:bodyPr>
            <a:normAutofit fontScale="90000"/>
          </a:bodyPr>
          <a:lstStyle/>
          <a:p>
            <a:r>
              <a:rPr lang="en-US"/>
              <a:t>Gracias!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D63AD-3E33-400F-B449-5298B0C71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4"/>
            <a:ext cx="12192000" cy="6853171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DBE2D0B9-CD1C-4D02-93EA-EC54FF73DE68}"/>
              </a:ext>
            </a:extLst>
          </p:cNvPr>
          <p:cNvSpPr txBox="1">
            <a:spLocks/>
          </p:cNvSpPr>
          <p:nvPr/>
        </p:nvSpPr>
        <p:spPr>
          <a:xfrm>
            <a:off x="379597" y="238608"/>
            <a:ext cx="4333875" cy="1291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29608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</TotalTime>
  <Words>136</Words>
  <Application>Microsoft Office PowerPoint</Application>
  <PresentationFormat>Panorámica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Keep Calm Med</vt:lpstr>
      <vt:lpstr>Segoe UI</vt:lpstr>
      <vt:lpstr>Segoe UI Semibold</vt:lpstr>
      <vt:lpstr>Office Theme</vt:lpstr>
      <vt:lpstr>Presentación de PowerPoint</vt:lpstr>
      <vt:lpstr>Jesús Octavio Rodriguez de Santiago</vt:lpstr>
      <vt:lpstr> Introducción a Microsoft Endpoint Manager </vt:lpstr>
      <vt:lpstr>¿Qué es Microsoft Endpoint Manager?</vt:lpstr>
      <vt:lpstr>¿Donde se encuentra dentro de Microsoft 365? </vt:lpstr>
      <vt:lpstr>Demo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Rendón</dc:creator>
  <cp:lastModifiedBy>Deployment  MX</cp:lastModifiedBy>
  <cp:revision>21</cp:revision>
  <dcterms:created xsi:type="dcterms:W3CDTF">2020-04-19T22:53:23Z</dcterms:created>
  <dcterms:modified xsi:type="dcterms:W3CDTF">2020-04-27T02:16:43Z</dcterms:modified>
</cp:coreProperties>
</file>