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7" r:id="rId2"/>
    <p:sldId id="265" r:id="rId3"/>
    <p:sldId id="288" r:id="rId4"/>
    <p:sldId id="289" r:id="rId5"/>
    <p:sldId id="2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6E44"/>
    <a:srgbClr val="024A15"/>
    <a:srgbClr val="327A37"/>
    <a:srgbClr val="FFFFFF"/>
    <a:srgbClr val="D9E2F3"/>
    <a:srgbClr val="377036"/>
    <a:srgbClr val="14381C"/>
    <a:srgbClr val="346E34"/>
    <a:srgbClr val="153A1D"/>
    <a:srgbClr val="50B8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01" autoAdjust="0"/>
  </p:normalViewPr>
  <p:slideViewPr>
    <p:cSldViewPr snapToGrid="0">
      <p:cViewPr varScale="1">
        <p:scale>
          <a:sx n="74" d="100"/>
          <a:sy n="74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3945F-2209-4481-8A98-B73664EA107C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AF27E-A099-4711-A27C-479CB87D9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28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6F85B-9042-4E4A-A693-AC1B7E2B2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0E4CBA-123A-4929-BED9-825CC7DC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FC7421-D9B8-4C20-8310-AB8F0C89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DD36-508C-4ADB-8A0B-CB2653E62C3A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F45A76-17D9-4220-8301-D1DB083B4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正向传播实验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F1A98-9F77-48FB-A74E-54672EF83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B860-557D-499F-A6DC-1BCB49436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8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2B5AA-8247-4649-9B22-6C2FB3B3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81A98C-9FED-4477-9983-B47561A8E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1419C-A604-49B2-8157-EFCC0945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68E8-CFA9-462B-885E-FB3CBA0769F9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85D718-D3B9-485A-AC70-BB405773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正向传播实验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4FCAB9-E144-44CE-9E20-B9E79245B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B860-557D-499F-A6DC-1BCB49436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44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098B8B-8B42-4F98-8A5F-2C3A91E31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181C37-BD48-4293-B974-8363BACB5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780D80-159C-4F0E-B6A3-E22D49DF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A064-34A0-492C-90B2-4F33CE954DF5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89CE89-7713-48BC-8E56-BB3D2A53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正向传播实验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0601A-E6DD-43CE-87EE-C17A176D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B860-557D-499F-A6DC-1BCB49436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9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9A725-BD27-493D-9A51-F16661773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1E8D6-8981-4D14-BCEA-776A64E14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92C620-FA58-46EC-AA57-E055657E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ABF6-CA72-483F-980A-6130A9B63768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2152E4-DC58-4F79-B100-CEEBFA3E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正向传播实验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5AAAB-CC7A-4210-8C2C-DC01E62B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B860-557D-499F-A6DC-1BCB49436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01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C991D-0DBE-471A-8DBB-B0FF0866F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28EB72-521D-4151-AEFE-4F0D4C032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22E999-6C9B-4FAF-8C1B-A41D0651B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B399-51F5-4C43-B822-355E1D40B00C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522F96-D1C1-43BD-95E8-47BC4102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正向传播实验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9C110A-2E6E-4202-A6B5-F78DC81A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B860-557D-499F-A6DC-1BCB49436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00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F82E1-9D27-47F2-978F-A26176423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522264-AF8B-4962-A6C1-9D8AC880E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9FD3D2-E117-4F8D-9A0E-BB4BBDF18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DC8FC6-3673-4DA1-A91E-8BB76FB9F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EC7D-C6B2-4E4B-8D68-61C9C6516B15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28E5BF-5347-45BC-8AC2-B7D715717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正向传播实验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960041-75D0-47BC-B002-CA715BAF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B860-557D-499F-A6DC-1BCB49436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25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62F1A-3152-4955-9F00-C9ADBAED0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3D9E55-31E2-4FD2-A9F7-1499476A3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924BE0-2708-4BB4-BE51-C55CF5359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F771A3-E968-4367-940F-DB53194EA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E6B81B-89F3-4744-B069-679209A09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E5C4B6-ED5A-4DC9-9E53-65C70D3E4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2563-8AA1-4AB2-8725-92F26BD2FB9B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5F8637-60A8-418D-9452-9C2F9E9B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正向传播实验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B7AE5C-2446-4706-B310-B1E2EC3A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B860-557D-499F-A6DC-1BCB49436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36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C4A84-DE69-4199-9C39-2A40B3A2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45DF2D-1729-4F7A-B2D4-FA33175DF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941D7-E210-41AD-A6BB-22E268053CE8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E6D2C8-0F0A-4720-9BF1-8AF1D253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正向传播实验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027BCC-FC1E-4BA7-A9F1-EEB6D178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B860-557D-499F-A6DC-1BCB49436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12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EB0E06-1374-499E-84E7-47CB99B4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7BC4-F1CA-4CBF-947F-02E4F138A6DB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20DC50-070A-4660-91C3-F88068DC2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正向传播实验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E91360-667E-4702-A9DF-E51F57069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B860-557D-499F-A6DC-1BCB49436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14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C6FE9-4930-41BE-9034-3E6C69FB1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32E2BA-E2DF-49DE-B535-0C30D0E04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8DC09B-4619-4FC3-816E-944D8FF04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6AFEFF-B1A3-481A-AFEC-736CEB81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B829-2D81-42F7-A717-62BD7B55896F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97D7E8-4B5C-4422-A548-D3634F901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正向传播实验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520796-6F4A-4E8E-B08C-F1BD4222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B860-557D-499F-A6DC-1BCB49436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03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D1AEA-DA6D-4317-8301-B77EDBED6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A592E3-9B4C-41FB-9E09-41553EFF9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641AF6-BA6F-488B-B535-081C62E17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0C367F-A982-4840-A621-D0165BDA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A948-C28F-4BB5-9B28-4B701C9BE5A1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DF9FBB-712C-4ECD-9444-7FC3FFB6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正向传播实验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77AC0C-4F8F-43D4-8486-9ECC65C7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B860-557D-499F-A6DC-1BCB49436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04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72694E-5E02-494D-925A-55D411154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32DA87-2CF2-425B-8C54-2C0970102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DD4F1-E315-4D49-B7F9-CC33203E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A0978-27B3-4D54-B03B-62875947D292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2CBB2B-0157-45DD-B86A-2D5DC41A5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正向传播实验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F513F3-248F-4289-918A-15B7749B7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8B860-557D-499F-A6DC-1BCB49436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67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56C7DC04-2400-4B31-B6B4-46608E74D3E7}"/>
              </a:ext>
            </a:extLst>
          </p:cNvPr>
          <p:cNvGrpSpPr/>
          <p:nvPr/>
        </p:nvGrpSpPr>
        <p:grpSpPr>
          <a:xfrm>
            <a:off x="0" y="0"/>
            <a:ext cx="12192000" cy="5756988"/>
            <a:chOff x="0" y="0"/>
            <a:chExt cx="12192000" cy="575698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C9D705F-1EFA-4305-B728-E76B1690C4CA}"/>
                </a:ext>
              </a:extLst>
            </p:cNvPr>
            <p:cNvSpPr/>
            <p:nvPr/>
          </p:nvSpPr>
          <p:spPr>
            <a:xfrm>
              <a:off x="0" y="0"/>
              <a:ext cx="12192000" cy="2974206"/>
            </a:xfrm>
            <a:prstGeom prst="rect">
              <a:avLst/>
            </a:prstGeom>
            <a:solidFill>
              <a:srgbClr val="024A1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FDE0BA9-680D-429D-B2CF-38EF9473CD4E}"/>
                </a:ext>
              </a:extLst>
            </p:cNvPr>
            <p:cNvSpPr/>
            <p:nvPr/>
          </p:nvSpPr>
          <p:spPr>
            <a:xfrm>
              <a:off x="375385" y="2666199"/>
              <a:ext cx="11816615" cy="308008"/>
            </a:xfrm>
            <a:prstGeom prst="rect">
              <a:avLst/>
            </a:prstGeom>
            <a:solidFill>
              <a:srgbClr val="356E4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EB35D10-C8B2-4A5F-95D6-29FC5B6D1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37608" y="3163589"/>
              <a:ext cx="2622214" cy="2593399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C3EC5FD-39BB-4EC6-BD45-3E1EFE768EBC}"/>
              </a:ext>
            </a:extLst>
          </p:cNvPr>
          <p:cNvGrpSpPr/>
          <p:nvPr/>
        </p:nvGrpSpPr>
        <p:grpSpPr>
          <a:xfrm>
            <a:off x="702643" y="1487103"/>
            <a:ext cx="8114097" cy="1070893"/>
            <a:chOff x="702643" y="1487103"/>
            <a:chExt cx="8114097" cy="1070893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A5225A6-5504-40DE-8FFD-BE99EAAB9121}"/>
                </a:ext>
              </a:extLst>
            </p:cNvPr>
            <p:cNvSpPr txBox="1"/>
            <p:nvPr/>
          </p:nvSpPr>
          <p:spPr>
            <a:xfrm>
              <a:off x="702643" y="1487103"/>
              <a:ext cx="81140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*****</a:t>
              </a:r>
              <a:r>
                <a:rPr lang="zh-CN" altLang="en-US" sz="3600" b="1" dirty="0">
                  <a:solidFill>
                    <a:schemeClr val="bg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报告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B0387AC-346A-4437-BA56-85F559537548}"/>
                </a:ext>
              </a:extLst>
            </p:cNvPr>
            <p:cNvSpPr txBox="1"/>
            <p:nvPr/>
          </p:nvSpPr>
          <p:spPr>
            <a:xfrm>
              <a:off x="702643" y="2157886"/>
              <a:ext cx="36287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自编</a:t>
              </a:r>
              <a:r>
                <a:rPr lang="en-US" altLang="zh-CN" sz="2000" b="1" dirty="0">
                  <a:solidFill>
                    <a:schemeClr val="bg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PPT</a:t>
              </a:r>
              <a:endParaRPr lang="zh-CN" altLang="en-US" sz="2000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8ADA3007-B184-4F29-987F-9557E3F25F94}"/>
              </a:ext>
            </a:extLst>
          </p:cNvPr>
          <p:cNvSpPr txBox="1"/>
          <p:nvPr/>
        </p:nvSpPr>
        <p:spPr>
          <a:xfrm>
            <a:off x="702643" y="3529851"/>
            <a:ext cx="24351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姓名</a:t>
            </a:r>
            <a:endParaRPr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学号</a:t>
            </a:r>
            <a:endParaRPr lang="en-US" altLang="zh-CN" sz="1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1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北京理工大学计算机学院</a:t>
            </a:r>
            <a:endParaRPr lang="en-US" altLang="zh-CN" sz="1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人工智能专业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110835-51EB-4D85-BC8B-487B3474D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44A95-9598-4BFE-AE6C-5241B01D9517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1B2558-91E4-4476-A00D-F7AC2B9E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自编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2C4040-DD91-4C92-8A9B-E258FC0D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B860-557D-499F-A6DC-1BCB494361D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15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31936D9-AAE5-4F8C-BBE4-5227424D70E4}"/>
              </a:ext>
            </a:extLst>
          </p:cNvPr>
          <p:cNvGrpSpPr/>
          <p:nvPr/>
        </p:nvGrpSpPr>
        <p:grpSpPr>
          <a:xfrm>
            <a:off x="510139" y="13979"/>
            <a:ext cx="11681861" cy="804568"/>
            <a:chOff x="510139" y="13979"/>
            <a:chExt cx="11681861" cy="804568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D87FBBF-5ABA-4BBE-9658-069F53A6C1E2}"/>
                </a:ext>
              </a:extLst>
            </p:cNvPr>
            <p:cNvSpPr/>
            <p:nvPr/>
          </p:nvSpPr>
          <p:spPr>
            <a:xfrm>
              <a:off x="510139" y="717455"/>
              <a:ext cx="11681861" cy="101092"/>
            </a:xfrm>
            <a:prstGeom prst="rect">
              <a:avLst/>
            </a:prstGeom>
            <a:solidFill>
              <a:srgbClr val="37703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4004D3F7-0F19-49E2-A874-23E7AE885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50493" y="13979"/>
              <a:ext cx="2641507" cy="687730"/>
            </a:xfrm>
            <a:prstGeom prst="rect">
              <a:avLst/>
            </a:prstGeom>
          </p:spPr>
        </p:pic>
      </p:grpSp>
      <p:sp>
        <p:nvSpPr>
          <p:cNvPr id="22" name="标题 1">
            <a:extLst>
              <a:ext uri="{FF2B5EF4-FFF2-40B4-BE49-F238E27FC236}">
                <a16:creationId xmlns:a16="http://schemas.microsoft.com/office/drawing/2014/main" id="{4F915DCA-F22D-48DA-9BB5-AA1D5F14D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39" y="210565"/>
            <a:ext cx="4803006" cy="428133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377036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标题</a:t>
            </a:r>
          </a:p>
        </p:txBody>
      </p:sp>
      <p:sp>
        <p:nvSpPr>
          <p:cNvPr id="24" name="日期占位符 23">
            <a:extLst>
              <a:ext uri="{FF2B5EF4-FFF2-40B4-BE49-F238E27FC236}">
                <a16:creationId xmlns:a16="http://schemas.microsoft.com/office/drawing/2014/main" id="{29070CDA-F2DC-4742-B5E2-7CE124043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B1A8-44DA-42E2-887A-A91E604ED5EE}" type="datetime1">
              <a:rPr lang="zh-CN" altLang="en-US" smtClean="0"/>
              <a:t>2022/1/17</a:t>
            </a:fld>
            <a:endParaRPr lang="zh-CN" altLang="en-US" dirty="0"/>
          </a:p>
        </p:txBody>
      </p:sp>
      <p:sp>
        <p:nvSpPr>
          <p:cNvPr id="25" name="页脚占位符 24">
            <a:extLst>
              <a:ext uri="{FF2B5EF4-FFF2-40B4-BE49-F238E27FC236}">
                <a16:creationId xmlns:a16="http://schemas.microsoft.com/office/drawing/2014/main" id="{9E641166-9EA9-437D-9CF3-72D295CF3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正向传播实验</a:t>
            </a:r>
          </a:p>
        </p:txBody>
      </p:sp>
      <p:sp>
        <p:nvSpPr>
          <p:cNvPr id="26" name="灯片编号占位符 25">
            <a:extLst>
              <a:ext uri="{FF2B5EF4-FFF2-40B4-BE49-F238E27FC236}">
                <a16:creationId xmlns:a16="http://schemas.microsoft.com/office/drawing/2014/main" id="{1D77703F-0E45-4952-B445-B341FA1D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B860-557D-499F-A6DC-1BCB494361D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59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D64BD6-6526-4DB9-8B7C-6EFBFA03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614FD-5FFB-4915-8596-3A4DB139C799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2DF43-F531-4E21-81A4-8FFB6410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正向传播实验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06301E-E348-48FE-AE6A-7C216584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B860-557D-499F-A6DC-1BCB494361D6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05F408E-C7D4-4329-808C-06EA1B128D72}"/>
              </a:ext>
            </a:extLst>
          </p:cNvPr>
          <p:cNvGrpSpPr/>
          <p:nvPr/>
        </p:nvGrpSpPr>
        <p:grpSpPr>
          <a:xfrm>
            <a:off x="510139" y="13979"/>
            <a:ext cx="11681861" cy="804568"/>
            <a:chOff x="510139" y="13979"/>
            <a:chExt cx="11681861" cy="80456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7892F6B-0D8D-4E82-8B2E-DEC18A761B84}"/>
                </a:ext>
              </a:extLst>
            </p:cNvPr>
            <p:cNvSpPr/>
            <p:nvPr/>
          </p:nvSpPr>
          <p:spPr>
            <a:xfrm>
              <a:off x="510139" y="717455"/>
              <a:ext cx="11681861" cy="101092"/>
            </a:xfrm>
            <a:prstGeom prst="rect">
              <a:avLst/>
            </a:prstGeom>
            <a:solidFill>
              <a:srgbClr val="37703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09C4610-C189-4030-9669-253336886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50493" y="13979"/>
              <a:ext cx="2641507" cy="687730"/>
            </a:xfrm>
            <a:prstGeom prst="rect">
              <a:avLst/>
            </a:prstGeom>
          </p:spPr>
        </p:pic>
      </p:grpSp>
      <p:sp>
        <p:nvSpPr>
          <p:cNvPr id="10" name="标题 1">
            <a:extLst>
              <a:ext uri="{FF2B5EF4-FFF2-40B4-BE49-F238E27FC236}">
                <a16:creationId xmlns:a16="http://schemas.microsoft.com/office/drawing/2014/main" id="{1F89BC7A-AB53-4630-9076-4854AC4A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39" y="210565"/>
            <a:ext cx="4803006" cy="428133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377036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52829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A240BF-7D8D-4B3D-8704-82AF7CB66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ABF6-CA72-483F-980A-6130A9B63768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8E8E59-B257-4808-940F-E8D2A2CA8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正向传播实验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0684C6-B612-436A-ADE3-C8899D8F5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B860-557D-499F-A6DC-1BCB494361D6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D19229A-986D-4997-A5DC-BC7A4086C1B6}"/>
              </a:ext>
            </a:extLst>
          </p:cNvPr>
          <p:cNvGrpSpPr/>
          <p:nvPr/>
        </p:nvGrpSpPr>
        <p:grpSpPr>
          <a:xfrm>
            <a:off x="510139" y="13979"/>
            <a:ext cx="11681861" cy="804568"/>
            <a:chOff x="510139" y="13979"/>
            <a:chExt cx="11681861" cy="80456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C0157FB-AF57-48F0-8177-E4549C79E9FF}"/>
                </a:ext>
              </a:extLst>
            </p:cNvPr>
            <p:cNvSpPr/>
            <p:nvPr/>
          </p:nvSpPr>
          <p:spPr>
            <a:xfrm>
              <a:off x="510139" y="717455"/>
              <a:ext cx="11681861" cy="101092"/>
            </a:xfrm>
            <a:prstGeom prst="rect">
              <a:avLst/>
            </a:prstGeom>
            <a:solidFill>
              <a:srgbClr val="37703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476C2C36-5F94-4E74-B825-FE9EDE8DF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50493" y="13979"/>
              <a:ext cx="2641507" cy="687730"/>
            </a:xfrm>
            <a:prstGeom prst="rect">
              <a:avLst/>
            </a:prstGeom>
          </p:spPr>
        </p:pic>
      </p:grpSp>
      <p:sp>
        <p:nvSpPr>
          <p:cNvPr id="10" name="标题 1">
            <a:extLst>
              <a:ext uri="{FF2B5EF4-FFF2-40B4-BE49-F238E27FC236}">
                <a16:creationId xmlns:a16="http://schemas.microsoft.com/office/drawing/2014/main" id="{AC297B32-B515-4733-88B4-E1E74E08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39" y="210565"/>
            <a:ext cx="4803006" cy="428133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377036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439280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82CDB61-369E-4E9B-9781-4776F8057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" y="0"/>
            <a:ext cx="121853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35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32</Words>
  <Application>Microsoft Office PowerPoint</Application>
  <PresentationFormat>宽屏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仿宋</vt:lpstr>
      <vt:lpstr>华文仿宋</vt:lpstr>
      <vt:lpstr>Arial</vt:lpstr>
      <vt:lpstr>Office 主题​​</vt:lpstr>
      <vt:lpstr>PowerPoint 演示文稿</vt:lpstr>
      <vt:lpstr>标题</vt:lpstr>
      <vt:lpstr>标题</vt:lpstr>
      <vt:lpstr>标题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国画风格转换</dc:title>
  <dc:creator>王 中琦</dc:creator>
  <cp:lastModifiedBy>王 中琦</cp:lastModifiedBy>
  <cp:revision>58</cp:revision>
  <dcterms:created xsi:type="dcterms:W3CDTF">2021-11-21T11:15:17Z</dcterms:created>
  <dcterms:modified xsi:type="dcterms:W3CDTF">2022-01-17T15:19:56Z</dcterms:modified>
</cp:coreProperties>
</file>