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17" r:id="rId3"/>
    <p:sldMasterId id="2147483718" r:id="rId4"/>
    <p:sldMasterId id="2147483719" r:id="rId5"/>
    <p:sldMasterId id="2147483720" r:id="rId6"/>
    <p:sldMasterId id="2147483721" r:id="rId7"/>
    <p:sldMasterId id="2147483722" r:id="rId8"/>
    <p:sldMasterId id="2147483723" r:id="rId9"/>
    <p:sldMasterId id="2147483724" r:id="rId10"/>
    <p:sldMasterId id="2147483725" r:id="rId11"/>
    <p:sldMasterId id="2147483726" r:id="rId12"/>
    <p:sldMasterId id="2147483727" r:id="rId13"/>
  </p:sldMasterIdLst>
  <p:notesMasterIdLst>
    <p:notesMasterId r:id="rId20"/>
  </p:notesMasterIdLst>
  <p:sldIdLst>
    <p:sldId id="259" r:id="rId14"/>
    <p:sldId id="258" r:id="rId15"/>
    <p:sldId id="260" r:id="rId16"/>
    <p:sldId id="466" r:id="rId17"/>
    <p:sldId id="275" r:id="rId18"/>
    <p:sldId id="282" r:id="rId1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58">
          <p15:clr>
            <a:srgbClr val="A4A3A4"/>
          </p15:clr>
        </p15:guide>
        <p15:guide id="3" pos="3931">
          <p15:clr>
            <a:srgbClr val="A4A3A4"/>
          </p15:clr>
        </p15:guide>
        <p15:guide id="4" pos="53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E6697"/>
    <a:srgbClr val="003A6C"/>
    <a:srgbClr val="003F78"/>
    <a:srgbClr val="595959"/>
    <a:srgbClr val="BFBFBF"/>
    <a:srgbClr val="1F4E79"/>
    <a:srgbClr val="003567"/>
    <a:srgbClr val="003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7109" autoAdjust="0"/>
  </p:normalViewPr>
  <p:slideViewPr>
    <p:cSldViewPr snapToGrid="0">
      <p:cViewPr varScale="1">
        <p:scale>
          <a:sx n="99" d="100"/>
          <a:sy n="99" d="100"/>
        </p:scale>
        <p:origin x="1050" y="90"/>
      </p:cViewPr>
      <p:guideLst>
        <p:guide orient="horz" pos="2183"/>
        <p:guide orient="horz" pos="3158"/>
        <p:guide pos="393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77ABFCE-C8A5-41B6-89C0-CD2F4D571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50310-8011-43F6-86FB-52CF7FFFB3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AEE3096-5E7D-4692-B386-42BFA2FFF5E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36D88F1-3845-49CE-88F3-5BBF78F4D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96787A3-02D2-4F34-982C-EA644FD3D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617AF-CC65-4FD9-91BB-55472B647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8EBD1-960F-48F0-BD81-BBA11D990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A5611B-8A96-422B-94FC-E7508AA45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037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7425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A68C7EC0-F7EC-480C-B184-3394AB2C3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6A3DA-CD57-4CB4-8C10-89113EB5831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8B2ADC4-541D-44B2-BD09-38394CEB3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487F7E9-4FA9-4C00-ADC3-FAA2FB89D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B6BF9-28A4-4DF9-9E93-D49A020FE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2222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BF34980-E660-498E-960C-95D84FF1F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634FA-E50B-4A2E-8A7C-8BF3D3BC0F3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0CDBA22F-CC7C-44BA-9D88-4E66ADDFC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B86F05EB-B896-427E-8E01-493051131F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0F45-F334-4084-97B4-02BD8D62B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396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F077D58-3881-457E-B6DA-619EF9893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43F31-D351-4161-8A77-663EA13BD27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F3314F7A-D694-45D2-882E-92DBDB31A0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E9AC331E-1299-40FC-B4A2-EC6DBD88CE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E5202-2998-430B-9704-AFEEC485E5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256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DF118-24FC-47AD-A173-61BBD0FBC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0B8A-9744-49C1-A2F2-C511FF43499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B9C7C3-BC34-443E-BFC3-C69A308B7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171FB-4DC7-455B-A90B-F87146CCD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459E3-74D6-4123-95A4-831368F122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24441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C96842DA-7321-46D3-945C-D4946E3AB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9E84-B0BB-44F1-8DDC-6BA5596135E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BA6B2DDD-53FE-4F3F-8301-ED4CB3207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812712F3-712D-43BC-AD86-21D27B366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570A6-EF78-4A17-B700-DA3B4783FA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856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EFDECA10-0711-4E51-B2A5-70E8721DCD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7A7CF-40F9-4E0D-AA44-D3F0D1C6D363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E145F4F9-3DBB-4D00-86D2-CCCD094B21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CAFB62B5-4450-4383-AA72-AB2811E25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A277A-B696-45AB-BC34-6259A500A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35491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F34EA595-AABC-467C-9BD1-E16B4CF8D3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CE0E4-E156-4D82-9DBF-03F4909A208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83D17881-D53A-4062-9609-F95B447ED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1928AA02-C9BD-4607-A703-E9C8B00F3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2F631-5CC0-4C7C-97DF-B81C31C85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0020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66CA1-5EB3-4A9D-A4C3-992911EA9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94875-9B7E-4286-A4C0-E1B7AAFDA68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6B468-0793-4AB8-BEA6-F65F92D4E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F0247-9FE4-4DBF-93CC-157898EC4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2E9A5-B59A-4C18-BC40-62E585F05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6543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1466A-ABB0-4B09-AFDD-E83CB22EA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EA761-6BF2-480D-B5A4-680FEC84B1E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D8D2C-7D5A-4415-9E60-6ABEFE845A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072F9-61F3-4018-B3AE-1BEF006527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BCBB-5EA4-46F2-B610-988983249A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5335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94C6A90-6D17-4406-8CBD-33682C2B6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82ED-84E3-4EF5-AD2E-8EAC783ABFA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CC26F69-42BD-4A01-9667-875105436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CEF57E9-BBCF-4E83-987B-BEA9AAE29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A472A-C5BD-4661-A867-F085217C0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9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553561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938F84D-2165-4B68-A9C8-0CE76429A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E50CE-BF17-4FCA-BE66-29DD1ADFB0E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3843084-2734-40A5-9D5F-CA70542C97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1005F0F0-11AB-405A-B396-C1B68D5CC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B4F58-1C3D-41B4-9175-52E826F512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7978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C1C2CC3A-93EF-4D23-A8F0-6B7110B2F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896ED-A93D-4B4A-8307-DA780E414516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967CF32-67B6-45C6-B1BF-DAEE75AA1B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7F64AEBC-C7CF-407E-B96B-DD36957F2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31BCD-A35A-4288-ADEF-85C785BC9C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170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2EF4345-7C4F-4BF5-92D9-367A9B258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EA2A8-AF3D-419B-892C-F5FF12889BA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E97016BA-6F67-4E9B-86A9-0743A8217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769D13B-8BF5-43D2-B5BB-5D8619104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2AD6-577B-422E-B9A2-50FB1E1EDA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802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644BC3E-E766-4537-88A0-8E223DCDA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A74F-BB92-4673-8C6F-53B1193197A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A611EF9-B9EA-4B0F-8564-A195333C9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3DEAA22E-1A52-4257-9C0D-8CEB538E9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ED419-EFAD-4F06-9B30-34C1860FA1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8837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865AA-584C-4F14-8031-E36A0DFEE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412A5-4F7F-4CBF-89CB-69851DFC748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CB81DF-D1A4-4EF3-B3DE-941A47164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7E8701-C02B-4E9B-8AE2-9B88897F3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85494-70DA-46EE-A17C-F73E96BDC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5073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F4124A57-B6DC-4EC5-9B76-9C28DE2043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D0CD8-DB67-4F83-9842-1D80F535577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2848B189-0854-4896-A494-96C66F6AF2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80A3C056-5E4C-456A-9F5B-10B83694A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E21F6-24A6-435E-9B9D-73C3DED21A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01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FB71BD32-417A-425F-B7B4-4BD4868E6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524F6-8EAC-4F8B-967D-89CD6F639A9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A8B95997-16DD-4287-B52F-DB4C579F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B4B96D16-A902-445F-88B0-F9997B786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8F7AA-9441-483E-B14D-DB751EC923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8020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1CD7BCFF-E7E6-49ED-965B-F1C25CD95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57F88-A3F3-4BA4-A213-3691148C8B5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3EB6EE84-E6D4-43E9-807F-DEDD24C38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4BABA090-200F-415B-A729-E2E32CC10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F9B25-D97F-4B47-BDB1-9CE23F537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5153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199A9-BDD8-4D59-8EB9-9985FB610F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B31A1-31C6-42A9-B6B4-077D5025EEE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378BF-07DA-4D9B-BBE7-9361B26D5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5C5A0-AB35-4AE4-9AEB-41EB643EB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686DB-B643-49A2-B636-64F59ABDA8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4020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56BF0-BFF6-4C42-994D-B6BBC6CE5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5F0DE-6086-4ADC-AB7C-E18A5E0740C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09D966-1D2A-4A9E-B256-F2A779EAE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492F6-3685-45DB-AA57-058972A48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D429A-450B-44D3-8DB3-2E34430D3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0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35202-41AD-4770-8F50-1D63E41FC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02BB-89BF-4D9A-AA65-F63D169F943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18A43-33FD-4950-BA71-34423B618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F02E4-BF15-4ECE-92FB-47C8565EF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7D2E-454A-4FB5-872D-2CDC66FF9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88592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94F6CFE-87B5-4779-BAA5-752FEC1511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1AAB4-BE42-417E-837A-617493A6C82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7D328906-43E9-4104-9C9D-73C4A305DE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2376435-697D-4170-ADF7-C3D375E83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58B38-F881-4D3B-BE80-34C79B8C6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855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AC9F253-7D91-4F0E-A4ED-9B03EFE5E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CB895-0C33-4BA5-BC4A-9B6D72ADAD7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AA36CB9-AAF0-4EEF-BC98-13D6A5AB0A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D9316FE-2D2C-4905-843F-FBF01E732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0BA47-09CE-43FB-B40E-E0337604D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5985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5C0FC-D79A-4190-8EA1-56B5DBF12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9C702-9AB3-4BFD-AEBC-B5B05A5FF2C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12364-48F9-4A6C-A5F2-7CAAC0D39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1BDD4-A5FD-4E64-869A-B332DEDEB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4DBDD-0274-4AA9-B2BE-FE72019C8C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628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065A8-C311-484B-8B8B-B2399EE13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78EF8-2B33-4775-9C78-8F4492E0E5D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5F57A-E907-47CA-9265-CE6DC2740C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44D86-4C69-48C0-81A9-650F395E5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6B4BF-39DD-48FC-8FDD-8132BED410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3299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02D14-29C3-4D1D-BD17-A9B3399E2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B08B1-1D34-4EA0-B3D6-30F5980AC5B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65A3C-7CBB-4F03-8BE3-37A5DBC5C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1A8DE-078B-4063-8949-F6F5BB638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FF54E-D188-4D4C-A8FF-18B759BF1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8770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BA1AA2-BA58-4B1E-929F-04A8E9DAF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65AB4-1531-45C8-99AC-DF3B17EDD1C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FAA35F6-0FA2-4CFC-A4D5-2D09D2FCE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9889953-3478-43B3-A969-D5AD4B4E7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B0429-C1DB-4871-B981-A8F2200AF0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954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08C4A5B8-8FAC-46C5-A8FE-124C46431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5316-D5EC-4780-B6EC-088991848C7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AB5569F-AC99-4EBD-8C71-4DD4120AB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F7E45ED-71EE-4243-938F-517D60EAF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62EB-72CF-4998-BBAC-0060FD19B7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573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FF110C4-CC52-4ADF-AF2A-947D36793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FE1FF-7C2B-43FC-B3CF-517177BD4A9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8A7554B-2A57-46CC-89DB-52854A172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B1C7BD0-4F71-4164-AE1C-A04E7CEC2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9F1E0-9E26-44B4-AD2B-5737C594C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9490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112A5C4-C202-4281-996E-E9FCADA20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C9C7B-5887-4755-929D-37904C781FA3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08E2640-0DEE-4D4D-B3DC-38AC8C224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C04E00-2D5B-4720-94B5-190823A80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836FE-BFA1-4FE1-A3E3-0F3BA32FB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5533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A0DF07-70BE-442C-B4A3-1D2972722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713BA-99A0-4109-B5BF-4161B9304E9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1CE4EAA-641C-4ED8-B80F-11DF5D953F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D78ADE-DE2E-42EA-AD36-7A3256ED1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FA735-6A3B-45A5-AA9C-101AED3E4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51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0D75F-91D9-43AD-A63D-08F82D3E1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E6ED3-8B8F-4D16-AA9D-D84B2D6BB20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2313D-CE0F-4688-897B-C00A7E7EC5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10B77-F9EC-4611-8A16-352656E41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7C382-2292-4B8C-9711-31960999F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3426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9023627-66F3-48D1-9202-E97FA6FDD9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647AC-50FB-4E07-96CB-EC374D731B7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90A93C5-5820-43B4-B855-D3BB768B7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C94B84-9ABF-4ABC-A64C-1AB6F42AD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1D146-F024-4000-8C7C-63EB4F27EC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76273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2F18A-03A3-4B12-85C4-B0735D555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671D-E3A8-4386-8069-2239AEB668F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825B1-3147-41F5-9F5D-3E905620F5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9579-3E48-4DD8-820E-25D329D473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EC6AD-822A-49CD-BDCF-1D47775A4A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6293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3961D-48D0-4CD9-900D-01CB7441B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7AA2-1E3F-49A2-A8D1-9C98EBDE08D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EB75B-F7AB-4F65-8869-41F8CD739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C793F-8111-4B7E-B96F-6150A70C44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D41AE-F966-428E-9FCC-0096A880EA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47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9364A-93BA-4451-BEA3-EA2A832C75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F9B82-2F43-4D38-9FCA-1EAEC819B51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30726-3A20-4D18-A27E-D5092E4DD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69AEB-7CA1-40C7-AA51-934EDB633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84E-C7CC-40DB-B50E-CA9E5CA53E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548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464B7-E6E4-4F34-922C-D8A72BC66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37413-252B-4CBD-9DCD-07BDCF01F16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1FF25-4E72-4AF7-8F17-95F89A5CC7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015CA-B9DF-490D-B216-BF577D731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32BDC-3619-44F3-AE19-7E7FD5E24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91991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624C0-B2E6-41E2-8122-050AA7D0C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5F45D-14B2-4DFE-B67B-0D2A4E844D4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8E8FD-4F1C-4517-95A9-5607DC4E0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6A5F8-0AEC-4F31-B09B-C99BFDBCC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1E3FD-28EB-4E0B-8183-7123F0407C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227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D680FF5-86FA-492C-B653-43EA717F7B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7E1C3-F9A6-4B61-8E13-CE8842D6E8E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B741017-16CC-4251-9B25-36F562940E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AE64DB-DD20-4DC9-91FF-8D3A66864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CA42C-7C32-4698-933F-764E29DFE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21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71AAAB2-957E-4BA6-B078-9D3A2F3FCD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00908-6ED6-4E27-A465-F5E2D2A1A1B3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D9CE429-CB7E-4CC0-8730-8127FCE84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F2E3AD0-E7DB-42CA-AECB-63B7A61DA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06C5-3791-4390-9210-7901C4274F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56192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401F633-3B13-4BAE-8282-C5180236C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F84F7-8B25-460C-853F-6E87BF93EED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3988275-B10B-4BA9-989E-DEFD2077D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0E5C8EC-A5F5-4020-9690-919D9515D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486CB-2664-4141-8F68-8E1049D06D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99160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F3EDB4B-C4D1-424A-B75B-2B767D44B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FB66-A26C-4645-9295-C0138D2472E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67A3A3A-1735-40EF-BB5A-AA1300C3B3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452DE4A-8FEC-4A8B-9FE4-16402CF884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A2002-5511-4AE6-82C4-CFAEAEA377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5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E3ACB-3FCB-4926-84F7-E03A38A5A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B0707-4FEC-4A49-9A3D-980BE4DEE53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4782B-0277-456A-A9FF-A68963F87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DDD91-289F-4017-89BD-8C238D0C1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CDC81-60F2-4E84-A27F-5027BAABBC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97881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AAA6822-D3D4-46C3-ADC3-E93A98E44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6565-FAFF-4E1D-8A19-F1D21B087DF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AC63DD4-3947-4E99-A0ED-351336A1D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CC43705-E301-47B0-9819-B02EA1BD4D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DD8BC-3F28-4A56-805C-CD5C3E76D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6539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A768914-5F8D-4265-9257-39B9D5CBEF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E80D8-42A9-46F5-872E-D3ED520F547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190575B-E09B-47EA-9B82-CC0E2C9C22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FAFC4CD-2431-4B74-AF08-8FD5281CB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3328-A5B3-4C5B-A86B-DF97E54E8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732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9D02D-87C6-4D80-AFA2-30A6931DD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3CB1-6F77-49FD-9BA0-DF3849AC260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CC69F-B5A8-45F6-ABE7-2ADFA692AB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6C96E-8377-4355-B3A8-575A462DF5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56FCF-1192-48F5-81DB-0B4C69FAF8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45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16B33-3159-4383-A493-3EBE2490B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F9994-2792-49BD-A515-98130BCF21B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F27C2-B16D-40A8-B4EB-395377783D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4EE85-607B-4124-90AC-AF7683CB6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1AC7C-C298-4AE3-9F97-23AE79806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9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D804D2-1D52-4C98-B4EE-86BC86A077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3BEE-DA7D-448A-B01D-C76FEC39954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8C6D269-B6C3-4D81-9852-0646AC8CD0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E31ED5-5C22-4C3A-8EF5-E00EBB18A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4B8B9-322C-4FE5-8A4A-27B2FCD98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24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395E5B6-4FA3-4132-B55E-3ECC9EF8B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93CC7-F0D7-4649-B2D4-4F3FAC1B9AA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80E796F-6203-4C90-B119-13190509C2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9877014-1BCA-408D-85CB-EAB585566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1E6F1-9CA1-4493-89FA-F331D810B2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9D5F4DF-A3C3-49EC-A925-E597BFECA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BA41D-A3CB-49A7-A7B4-D888B4C47E6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DAAD8F8-2396-44CF-BB7A-DE45AE3E9D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41AAA8A-DF30-4097-B516-D44627576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831E1-848D-4231-8E39-E861901251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5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581D2AFC-376F-457D-9CC3-6680FBF1A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BCD98-6B0F-469C-87B3-B29B5F1BBF0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0875CB8-6FEC-4EEE-BD99-6DB6A2A8D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8B62240-B520-41AB-9AD2-EDF40BD96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F8AD2-4932-474E-9BDD-C24FDC390B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2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486C9CC-6A46-4EA6-813C-4D4C98C1A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597EC-BB82-4531-A3A5-3BE9DDC4F58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62C7F51-BF78-43C5-923C-F7AFB16C45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E9AAD68-B553-4E58-96DA-4291031CC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14B0-B3A9-4DD9-B7BA-6142F2327B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1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1865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43883CD-3471-49A7-933E-9D652D922A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6A190-25AB-4B4A-95FD-D93B5F6E505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317BAA2-C656-4B25-AF45-7CA3858E2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9F2EB76-7506-4AAD-A362-2EA95B61E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1EAC3-CC28-431A-B34F-3D73C1FFD6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004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3616-43A5-4EC1-9D46-09C4DAA25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F3D0F-B083-43A3-A388-4F9B2BE95CE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194E4-61CD-40C5-90D9-21C4BA7F20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E716-F00F-4AA4-963F-DFAEC1F1E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FF9DC-BDD8-4566-B4DE-96D3E99B7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878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2554D-E953-4B54-89F3-B54794929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AE215-19A8-43B4-9881-5D34247F0F1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2622A-5275-45F6-B831-CC9FE9AB3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1D8D6-A74D-4D18-84D6-ED3E3637D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67B3C-08C7-4898-BD24-A2FF77A9A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68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C2111-2A97-47A7-9F04-683B48204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147B-AB1C-46A5-9151-896D87333BC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EC24D-133A-40E0-A672-549FF6548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17976-99BE-427A-8677-823A74B50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B456-0015-453E-A469-223C1496B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49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EDEEC-C56D-40D0-A775-243AB53E9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6F2A9-5C03-4AF3-9BB6-405D05A8213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631AA-4C46-4345-865C-F9B29ABF6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CD544-ECB3-48D8-BDB2-4B30209B1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BC472-B21C-47C1-A83E-E4CD7558D7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20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5B4E1-6405-4CCF-9C9F-5954BC362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6E3EA-9D3A-40AC-9423-CA7DD2FDA7D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B808E-7E61-4995-B6E2-63DC50C81C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20901-EFCA-48B3-985C-191EACCD27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84CDC-1349-4A0C-87B9-2D039CD2C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04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F22F4D-2C8B-410B-8A91-F5D14B189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417E5-6A13-471D-AE53-BCBCC3CF098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EFE22C-807A-4AE7-AC2F-FEADC3383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327AEC4-F428-4F2D-A48A-31365FA33E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29738-1099-449A-889E-1F3583E0D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073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E007D33-C09B-41B9-BDF8-89D0A39FD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58A9A-C4C6-434C-8C3B-C0A21D6D56D3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F138A25F-25B6-4506-8983-F979B67A4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F93FE24-AD09-4F61-A337-5336696D1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5D0D8-61CE-46EF-A006-48FDD4A2C1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90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A9FEA6B-E5FB-4126-993F-FC72849C3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0BA8F-D873-4E46-9616-24D93FE00A9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001CC94-12F6-41CF-AAE7-CBFFB02E8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782DB14-4099-42BD-B4D5-DDC80553C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48821-8C9E-4E39-BC0A-B88E7F71A9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601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1B75FC5-D3E4-49E2-906E-B347B32E6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06494-A070-4635-A621-7A3D44B30E3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21CE0892-17DA-4647-8AC1-21EE3098C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0FD0B02-C3AA-4C64-B17A-87AF28C27F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19F5D-8AB6-4575-BB8A-D047198B0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88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3855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37DCB5F-EFEA-4D27-A38A-C25CFFDD4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99F23-EFE0-47C1-91DF-5AAD1D57FC0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5F6129-1449-4AF6-A554-8E27523768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7005DA3-8B33-4290-905E-E47422F38C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2671B-1CEC-4770-9E8F-CC99C4E15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38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A3D5B70-7418-4CD5-BAEF-FCFE56019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2CECB-7D63-4131-9D53-1AF0C9FC042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6984DEF-DCAC-49F7-92F0-258AFD02B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9629A6-B5C9-4ACD-9966-AA4AD8EBC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8D45B-E06A-414F-BAAC-8468E4847A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89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DC98C-9B1F-4F96-B0F5-1172F3F71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4D94F-9E02-4C44-A17C-56A1A7CFF7B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F3966-EE4E-48D2-890D-5FA206C2C4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A258F9-06D7-4E69-BF2C-81102B393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0E32E-0A5E-4C34-A6BA-4D19B47BF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6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7AABC-DAE9-44D4-B3D2-29DE4B9D68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3FBFB-0743-4AF6-895D-10552AD2AC0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7ACC-FB1E-4732-8620-AB514BFB9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41E57-7492-4D63-A8CF-CD21582E0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94FC6-1349-4E08-B3E8-65997C8203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9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174ED-281A-47B2-9BB9-84243F4A9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5C7AB-1FEF-4969-AA90-9B727C9EBDD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70D26-B3E9-47E8-A9A3-97F346CADD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71AA-B165-4F36-BD04-BA4FA73F4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CB05-B036-421F-A0F1-F28118AD3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34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F942B-A55B-4096-8E12-F6BF6C81B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E32E4-B263-4D75-BE97-985830BC2EA6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3A8B-6CF3-4CA9-8219-6B444E96B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B3A4F-A406-4177-B9E8-21B667A82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0E9-F4A8-48DB-9BFB-D96DD682D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10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95EF5-9D4D-4424-9A25-44A57040B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0032-0AA1-48E8-ACAE-339BA78CD51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E4748-0855-42E0-8259-8D38C68D8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0CC20-BA5F-44C3-868F-590821260E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0E8A2-C4C4-4E42-9C15-148301C614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910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3F03D41-D1ED-412D-9160-9A631690E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5AECC-4E80-4E9D-8D5D-4199A27FD5C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26D2494-3E18-4FFE-BA85-2A4A043841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FBBFF9B-A14D-4EE7-BF31-54343399D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180BD-96D3-4F86-8825-8252255A7F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58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11EE349-6CC1-4E3C-96DE-1549888FB8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159B4-A9D2-4E4D-8E30-5BA25B40610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BBC261E-7A19-4B46-B4B8-378FA4D7A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DACCA7F-6252-4B99-A1B9-DBFF5DC64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D3B8-D80C-430E-A903-74E90E0F35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904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D8880F7-26E6-4B1C-8B73-AA4C54824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424D-E0EA-4164-A557-1AF94B45902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3359F4E-ACE6-402D-98D1-86DACC2B0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665B671-6B69-41BE-881C-85825C77E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A147C-B8D0-4497-A2EC-896A0D5F87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4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31942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81CDDF6-BBAD-4A2B-A2AA-6A95ABFE5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7062F-02B8-47AE-B527-CA3ED806D21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B24F483-139D-4064-AB52-01BB1AFFF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6E3ECE0-0A86-4005-B196-3E360A5609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0F122-1D0B-4E40-B060-50832F22B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7800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C4F6C2-5A55-44A5-A2CC-B2D657300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E7B4F-1AD7-4ADB-8C9B-3E6F3E0979C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E09FDCD-D328-46F5-93B2-ACD82BBAC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2EF5E3C-781C-450F-ACBF-8CE64EDEC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E95A3-C405-4B9A-89A7-040A33D49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38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87B32E6-BB90-43E7-BFD8-D705E771C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2DB50-5123-40CC-A2AB-B086A50BB58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FD0FCD4-8BB2-415C-BC3E-CFE7D6D59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5AFB10E-59AC-47D8-9032-720551A3A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33173-5E3A-4B97-99AE-E87D038637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031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B726A-894A-402D-B765-BEC6B84E9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B82D9-DAE3-42B5-9933-10B0403FE2F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86550-E753-4DD1-B659-A5FA1A744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F6D9-58E7-4475-9C6A-2C601E53B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1D672-CE96-4C58-8347-B62500959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56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376E0-D819-4AF0-9BF3-88BF105518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5C280-56BA-4235-83A4-9985E6CC03B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38A9E-4305-4949-A9FC-66B2492D4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69606-31D6-4122-9E6F-A4F39944B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5538E-E469-4A91-B958-88D298DF23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49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CFEBF-4A06-4DA6-AC83-D7BFF5069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FE7BF-E2DF-41D8-9245-540D160A96F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A0299-5DDD-454D-9BDB-13749B1197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B8B7-A8F3-4DEA-B318-06C964D51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9D8D9-2693-4DCF-A5D3-19AA19B7B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870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38C7C-9102-49A5-BD49-8B1F36308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E7227-61A1-45BC-A535-98E020A616A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D7B8D-1BA8-4520-8228-722DCBCD8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A338A-71D1-421B-AB62-2D5B1E0CA9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AF593-F46D-4D47-BC04-E295A80FD2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384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AFFCB-1A27-4BC9-944E-EF8D968A4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5E84-A743-4BFD-8297-C0B0028DC62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6EF40-59B5-4663-B565-85EEAD96C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BE9D9-CC89-45BF-A00B-33014778B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4C050-EFED-4F56-B837-001BA91B2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98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541620-03E1-4126-8AFB-8D285E6A86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B4C8C-218C-4256-8C31-67F20A43EA3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FB7D808-8EB3-4022-8B27-504ABAFCC7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574E933-E15A-4CB8-8C1D-4D8FD80E9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90F4B-CE14-44A9-874B-607F5A2957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1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10D70F8-C77C-42CD-A28C-D239736845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247DB-B2E3-4078-BB10-6A9DCD5DACB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299743C-08D0-426D-9BC9-E927D4286B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017343AD-2C41-485A-91E1-6C850E260C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B8A88-E7A4-4B04-9E79-DF262210C5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14623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8E7DEC5-4FC8-4908-81A4-243B50F25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5B4A-07BE-4B2E-9B55-C9162F54E09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C329B48-D7F9-42DC-896A-EAFC33FA1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29A659B-A28F-4685-9B9A-3F4B48A88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E809F-25EA-42EF-9E8E-FE4500EE69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4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74E83E5-10D6-4D75-8F66-F243CDE62A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C8E46-25D1-4B92-8CD2-E30F211D1EE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FF898FC-43FB-4D16-9C22-6F9DF810A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05957F8-AFF2-41E1-B5AD-DDBBB1B41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4EB9C-5B2F-4D76-868F-EFE22E556F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36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F6659FC-7858-4F7D-82C6-B28D35921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DE94-F5FE-4855-87D3-B3C2BFEF179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612FAD-745E-486D-AE6A-7A532DBCC4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F0320F-9024-4E52-8F2F-214F341330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B9AA-DE04-4C96-9A41-E602440C44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016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F89A0E-A66E-4B53-A316-877889497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302C6-BBE8-47DB-9FFC-89225DA8FD7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EB4B54F-17CD-4ADC-9C45-CCF211361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91A4418-E053-4278-96B1-9B35F8E11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8BBE0-1134-4319-8D7C-B42F6C436B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958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7D8EE-F77C-440A-8ADD-A9DA58662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21B76-2FCA-443A-8797-EE24967FEEE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208A6-C7BA-4D28-A0D7-4B410CAE3A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01CD4-9F2E-4708-BCB8-A30B97AA4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20DEB-F809-4566-9CF4-23005C82B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964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272DF-8E9B-4E5B-BC5F-2985EC5126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A6181-EFBE-406B-9FEA-1BC1EBD8889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F4EE8-0AF1-4A69-80FA-CF7158D73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7ADFB-B573-4636-8BDC-9997DECE1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08974-FD0D-49FC-8B45-11A8267D4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734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3699849-904B-4582-AB67-F7A2DFEBC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5C08D-B108-4DE7-9548-336F892D0C36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749761C-4B2E-46CC-A348-BED1288EE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A627328-0388-4077-8B08-A6DB26CE7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AE2C-E799-42A3-AE1E-E2FB994287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25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F66FA92F-2E8E-4A50-8FE3-F5D0C546A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E97DF-F439-42A2-814B-3CC937EF778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722C25EB-3DB9-4D60-83DB-14C0142C6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5C143F0-BC2F-4ADE-AC85-5788FFEA4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46517-FDE9-4572-ACBB-F689CA0214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757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04D78370-E557-4095-85E8-AA426AF83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D24FB-D911-4BBD-BBB9-0580B81044E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C6F9E823-F352-4F75-AE66-F4768A0FB2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42E66F43-5105-4169-B97C-9CC62B348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4D19-EE56-455F-92DC-CAF3A1EB1B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002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29A45-2DFD-4192-92BA-0C4809EFC7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60A5A-363C-477A-A910-B2E0AA488C8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B5656-4742-43E4-B32D-E6AFEFD2CD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156D4-9F14-42A9-85AF-EFC08BE18E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733E3-3796-482E-98A1-6A94B1D054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92414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74F3D4CB-476F-4839-9E73-4C6AD813F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DDB24-9B0E-4B72-9C4B-0EE22030BAA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18C5134B-6055-47C8-83BF-5ABE75F62E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0D64100A-0BB9-4D90-8E0A-06BCB4ED09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00B93-6543-470D-9D67-051EC7437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395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48A2CE31-8DE1-498C-A868-3057A2C37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CD1FD-43BA-4E83-B137-5FCACB7F6C0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D6E3191E-B833-409F-B185-F8D048FA4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5DB8C126-78B6-42E9-96F2-E1AB2DE3C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D311B-0D9A-433F-9014-F54A66125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887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44B0B651-5173-4F5B-AAD4-1F6AB69A8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5165F-B2C6-4E12-B44A-CAD438B156E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34AF8B97-21EE-4A5B-934B-0BB84CD85B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C4DAD9AB-EA8A-4A02-9CC0-A19B38028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34511-C5BF-4DDE-9CB5-F86C7BF55E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71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641503-AC1A-437D-B6A2-9CC95C17F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2D7DE-116A-45BB-99BD-E064AD0416F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D3C94-6C9F-4A1C-90A4-CAC80FD0E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B0C25-AF3C-4D3B-A821-33B1A3D8F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BE7DF-DD70-4E87-B50A-08C40A844E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93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8A0B4-4C48-4625-BE68-F0F01708C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726B7-1257-4C4B-8C7B-4461865244D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808AF-A413-47F0-95D1-04FA6B4889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E215-C8A7-4862-B9F9-9B8066FDD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1D18E-89EC-459F-A706-BAB101EEED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587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B220BF6-1360-4FE4-9C8B-E9946C806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FE6A9-783A-43E1-BFBD-0799EFE31E1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4216856-F716-4902-9135-2A7869780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4DE60B5B-6D44-46E0-8D31-22F3F319B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16390-FA5B-4D90-8F71-5CF320EBA2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563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A199016-D42E-45A8-8E1B-09BB0C2969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6986A-5117-44A5-8121-31FE72EE2B3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6C944AC6-2BF7-433A-AB57-CF9C94FBB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549D14D7-1A92-4880-9A97-139979888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EE69D-757F-4DCA-AEC5-A75DEB395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533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A9487E19-A325-496B-A391-FCC9356205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301F3-B42D-44AB-8A5F-7D12D3339B3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79698BFE-4B80-41EB-AD2F-A4AD1A6923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DEB9B01E-E545-4BC4-888A-804646C0A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A5C19-C638-486A-953C-008DB405A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9525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B4FA3FE9-915B-48D0-AD05-607B15875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4C4B-021E-46AA-9D2C-A52415B2353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2982DAE4-D099-48E3-AA15-6E680F8F5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F25C3185-7923-41DA-BE5D-3C78366855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7A116-EC61-49D3-A65B-74C206B3E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971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D82AC4A6-4B15-4F7C-AFE7-B6EBCE07E1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6A7D7-68FB-43C1-8AA0-810285FC7E1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F09A465F-AC94-4557-8FE6-04853CBDD0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D5E6F847-35D7-41CB-B9E5-4267F15326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61F7A-EE53-4C40-B34F-FDB2BE1E0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1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8740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AF9F6873-F1E1-45DB-8B55-E290CF553C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BE43-06AF-4389-8589-4ACAFEDFD4C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C96F9F72-22D9-4FFE-B633-E45981F02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F3762A6E-B92E-45B1-9168-4176938EEA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04EC-AC0A-43ED-8589-4C39A6B9E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543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21FA64-5207-49E8-B013-E9B335914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B06F-AEFF-4358-9F06-3084C1AEE6B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DB80D1-40F8-48B2-BEAA-DFF7FC853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16501-3400-4DF9-B771-216025496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2754A-A1D6-417E-ADEF-26B17098D7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8920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1B97AF24-8475-49BC-99F5-A82A02BD5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2ACD-EF0E-4F1B-8729-D2BE7872373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D6BEF0ED-34A4-4BDD-9DC6-9F29E176F7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C00BB56E-29AB-4573-B85C-5FDB89B5ED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EA41C-C795-46BC-8583-2D24960D2A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96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18B79FD6-8FDA-4547-8B97-4B30250A82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7570-3254-4248-97BA-681EF6A52F9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99CD3535-7CA7-4D1C-B59D-60A05FAF9A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C3658B5D-37CE-4AA7-831F-41D785C8D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89CC5-8701-4C74-B931-B9350B8AA8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304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C6C637F4-8A54-41B7-8B43-91EA75D4D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F550-791E-4E03-935C-356877BE32C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1F4BEAFC-5272-4719-958E-4533C7C66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6E4C30DB-77A5-45F1-A433-C6C6EFFDF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4B61A-1483-4E2B-BB2A-AC823CCB6F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080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1EA7159C-9C6B-4891-96D6-601645B8C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57CE3-922F-4386-90B3-BE2660B3B47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276CF5A5-2DAA-40E9-A8A4-B50CE5A88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71745641-A7A6-4DE3-B8C3-2383C65D6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45A08-EF26-4308-9CEE-47B03E1CE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921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9AFB5B01-6868-4BBE-92E8-6AE38F671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DF79A-FAD1-4737-B877-D5D9CCC6EF5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3914B6DE-7B70-4215-9D6B-6E41CA3C7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FB10A531-B228-4BDF-9DFB-E619E39B37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B362C-2FC5-4FA7-8948-F7D807A78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7275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B7559C9E-0643-4B52-9B0E-6C394008C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81B54-57F8-4C96-84D1-28EB4DB15D12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D4777436-F10B-443D-8F0D-CED52E546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9D70E39E-64EE-4788-9A8F-2ED01B226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122ED-FE3A-4780-BC16-C31090B15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1008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1D914CDA-1607-4DD4-A4CF-22F03B34E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F573-69F9-474A-B561-5F50F9D14A7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63170979-FB19-443B-9076-ABD68475E9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8B24F484-0366-4C9D-97A2-9141BD9199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694C3-5CF2-487D-BE35-F945D44D26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195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EA55CF0-526C-4079-9708-2F6E4ED49C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8755B-C839-4EBA-B914-B2B3F04955EE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D5E9FDA3-7D1E-49FE-83B6-97CFCBD391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ECCA2BF-DD0F-4AAF-9CDF-C60DB1B8C4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C441A-C0A3-404B-8586-757741465E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9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57070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145CCF06-578D-4FC0-9FA3-705340A32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65C9-0F3F-4953-BF0F-01FE07B7F24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024DD44-5CED-471A-B608-D58EC2553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0359CB13-4D6C-47B8-B8E1-8EC4828C0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0BBE7-014F-4947-A9E6-5C9B340F79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0645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A42DA2E-4061-4AFB-8100-741BEDAA8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A2632-B288-454F-9B6F-07F47EDCD83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730BCDD-3A32-4106-B8D1-4A430DA3B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79AFB83D-AFF6-4C6D-830D-48CC549F0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6DF4-DECC-4074-99C9-ACE955FACE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347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92D5806-2FF1-4FF8-9F64-00469FC88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795C-6F96-4505-B950-97D7B82DB12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0430A93-5DC0-43BE-90BD-DA1F6E8031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036F8C67-FAC3-49DF-AB52-92239B4761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3CB1-CC53-4718-884A-C957A590C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124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F660DA-02F6-4A30-893A-28AE89633F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3DE1-C9DD-4925-85D9-DF967DA7435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18BB-CE8F-4735-B340-2FEE851BF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B5F39-4892-4584-82C3-624A27F77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C53A-34FC-4FAA-9A58-9B0DA6283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501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2A837498-58A2-4CD5-9151-727F3E01A2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15D34-13B3-4642-BC2D-538F28ED350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2EFD92C1-2148-460F-B101-88A6BA9C0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D574D1AF-D314-4011-9020-60DEFE6BC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1451-4FDA-4FB4-8262-F3D0A1C164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556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99F2A45B-846F-442E-BCF6-A15B4D45A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1352A-A66C-496E-B152-039C03DB99A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822DA21-38DC-42FC-8166-28DE9B4CBA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0DD092A-5AD5-43E7-ACAD-972F3AB4AC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9E785-C9C5-4434-975B-B06FDEFF63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413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AD76F28B-39DA-4E95-BDC6-167C210BC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A65EC-7E54-4AD5-90B0-C9E26727664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66D63F0-1E4F-49F6-A81C-0B4C97285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A7BD870-4B61-4430-8B63-B16A80740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0168-9F3E-43DF-B5D0-AE6BFCCD2D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032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845EBC7E-E65B-449A-8ED3-293B9100E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4D9FC-CAD4-4E3F-B7FB-2C0043F0719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39F95E89-F418-47D2-ADCD-71072205B0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C807422-35BA-4B4A-B544-921E03719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7D877-A8D4-4A56-9BB7-913176F50A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847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D330383-5484-4F50-A09F-E96099BC78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48F26-9768-4325-802A-2290DE186DA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8B216FD-7165-4F61-9BBC-88D16DB613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944F3393-6E05-4ABE-BA0E-840ED42E4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C0221-1A42-4B19-AFCB-0E66B5436B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253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CA2BD34-73E3-4628-9C3E-E17DD4EBDB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7002-162C-4732-8E6C-732529AFB99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3FF04A78-7BE6-463C-9A8A-F0C9E017F8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E9F966E-3627-4F94-8452-F0F349C83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8561-0B4D-494E-848C-CC4D8B7866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93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3086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3499020-4B22-4D31-B16C-12746FC37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A22E8-6DF9-4CEF-B5DD-01DE9513F6A3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8AEC91F-AD60-4C8E-8014-518504D77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7FE19DE-D5A8-4CAF-A263-06438324D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7BC6B-A257-4FFE-A30D-D4D0C22BC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03950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14E2AB84-AB48-4432-8128-1A5EC2F74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67EF0-D34F-4D5C-90C6-4FF22C53B59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0A365A1-159D-4649-A117-6F1E9EC015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331606A3-8E40-4EB5-8C97-FA9A0C41C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D339-1003-4890-9D98-67C984E68B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855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D5AF7502-A712-4083-89C1-18CBCF2A25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EAFF1-D44B-4766-8898-153B0B334CB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74B87951-B690-4810-8AD1-BFBC874245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B244F10-A3A5-42B5-BBF3-88F1CE461C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A3C35-B143-42D4-B025-52A78DF85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69053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0C4D333E-004B-4006-9774-8EBC0F48E7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6889A-DBF8-4F28-B347-4847867BDC2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C0430A47-541C-4A82-B215-7D5FBF893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96CD985-EE96-4860-9DA6-2DC942CD9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BCAB-C04E-46AB-A8EA-8975B12CDB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4264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">
            <a:extLst>
              <a:ext uri="{FF2B5EF4-FFF2-40B4-BE49-F238E27FC236}">
                <a16:creationId xmlns:a16="http://schemas.microsoft.com/office/drawing/2014/main" id="{4693FCDF-BFE5-489A-A9B9-CFE76BDEDD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57BE1-2ECD-4C72-83A4-AF17B7370018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5D40D5E-8B00-4B83-A322-BDFA752683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68758AB-E2E7-4428-B2B1-E84DD8CCAA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9B20-D1C5-47E9-9DA6-58FEE31974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8001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218BF6-3B97-4298-942A-8753F4E5F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0802E-3866-4F57-A770-976EC47CEE01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7617-B4F3-4B74-A1C9-98AB40081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243833-5559-4ED8-8FE9-D131B1AECB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EA70B-2B27-4383-A37C-05FD6412BF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598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A4208DA-D410-4CB9-8FE9-6CE05F8E1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B76E8-56F3-40EF-AA15-4F997874F84B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6C27615C-0AB6-4388-984C-EBA6D849B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8192FE4-C692-4B58-AD61-87E9766436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F4E90-6BFA-4CC8-A38D-B74CAE8DE2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207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">
            <a:extLst>
              <a:ext uri="{FF2B5EF4-FFF2-40B4-BE49-F238E27FC236}">
                <a16:creationId xmlns:a16="http://schemas.microsoft.com/office/drawing/2014/main" id="{523A2553-0215-4D68-8E73-B941E9C2F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8D7C0-CC1F-4C92-B660-2431C34602B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B92B51E6-CC7A-40D5-B634-21901E780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22C9320-5348-4F75-8D3F-7268DD31C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11776-F2F8-46F7-A9F1-C2C3221531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764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B2E8CBC6-B2CF-4F9E-ABA0-725091C4C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42665-7827-4FAC-96B8-215652B6B00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B6BF12C-63BD-46AE-B681-47BF9B050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30B295C-AA18-4E12-92C7-10424074A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AFDBB-6EFA-4797-A2D7-EA32688E5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77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77A3F91F-4E68-428C-A251-9D4A1A667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02797-244D-4BB5-958A-F7CB1A04C99C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DEC6D454-9747-4DB1-8B28-1077A4A0B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C545084-5C12-48C0-8C1A-47AFB0E24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0FFF4-FBCC-493B-854B-26C60D4B0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44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>
            <a:extLst>
              <a:ext uri="{FF2B5EF4-FFF2-40B4-BE49-F238E27FC236}">
                <a16:creationId xmlns:a16="http://schemas.microsoft.com/office/drawing/2014/main" id="{118B42B5-7BF4-495A-BEB3-969190BEE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>
            <a:extLst>
              <a:ext uri="{FF2B5EF4-FFF2-40B4-BE49-F238E27FC236}">
                <a16:creationId xmlns:a16="http://schemas.microsoft.com/office/drawing/2014/main" id="{1F62258E-0C05-47EE-A5DF-AD9D911EA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>
            <a:extLst>
              <a:ext uri="{FF2B5EF4-FFF2-40B4-BE49-F238E27FC236}">
                <a16:creationId xmlns:a16="http://schemas.microsoft.com/office/drawing/2014/main" id="{A84CCA5D-FF53-4E8B-BAB3-AC6149385A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35A2719-0480-4913-A5C0-E451DBE8287D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10244" name="页脚占位符 5">
            <a:extLst>
              <a:ext uri="{FF2B5EF4-FFF2-40B4-BE49-F238E27FC236}">
                <a16:creationId xmlns:a16="http://schemas.microsoft.com/office/drawing/2014/main" id="{F72EAD7B-C5DC-48C2-931A-00B05C313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>
            <a:extLst>
              <a:ext uri="{FF2B5EF4-FFF2-40B4-BE49-F238E27FC236}">
                <a16:creationId xmlns:a16="http://schemas.microsoft.com/office/drawing/2014/main" id="{B8DD1C6E-C448-42B8-B74A-F47DC2AB93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F69331A-819E-420E-9E6A-FD47F82B9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2" r:id="rId1"/>
    <p:sldLayoutId id="2147484843" r:id="rId2"/>
    <p:sldLayoutId id="2147484844" r:id="rId3"/>
    <p:sldLayoutId id="2147484845" r:id="rId4"/>
    <p:sldLayoutId id="2147484846" r:id="rId5"/>
    <p:sldLayoutId id="2147484847" r:id="rId6"/>
    <p:sldLayoutId id="2147484848" r:id="rId7"/>
    <p:sldLayoutId id="2147484849" r:id="rId8"/>
    <p:sldLayoutId id="2147484850" r:id="rId9"/>
    <p:sldLayoutId id="2147484851" r:id="rId10"/>
    <p:sldLayoutId id="214748485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>
            <a:extLst>
              <a:ext uri="{FF2B5EF4-FFF2-40B4-BE49-F238E27FC236}">
                <a16:creationId xmlns:a16="http://schemas.microsoft.com/office/drawing/2014/main" id="{415B0987-22B3-4F60-A696-286A3E57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>
            <a:extLst>
              <a:ext uri="{FF2B5EF4-FFF2-40B4-BE49-F238E27FC236}">
                <a16:creationId xmlns:a16="http://schemas.microsoft.com/office/drawing/2014/main" id="{2E01C175-19F3-4189-A1EF-EAB2AED3BE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8A3D6D5-899D-4169-ADDA-A49EF7A6ABC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11268" name="页脚占位符 5">
            <a:extLst>
              <a:ext uri="{FF2B5EF4-FFF2-40B4-BE49-F238E27FC236}">
                <a16:creationId xmlns:a16="http://schemas.microsoft.com/office/drawing/2014/main" id="{EC6090BC-1982-4133-B392-C67ACF33008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>
            <a:extLst>
              <a:ext uri="{FF2B5EF4-FFF2-40B4-BE49-F238E27FC236}">
                <a16:creationId xmlns:a16="http://schemas.microsoft.com/office/drawing/2014/main" id="{0D56D4EF-0406-45E6-BDAD-552DE41D5F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C1EE8EB-C592-4822-8918-60DBF32633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6" r:id="rId4"/>
    <p:sldLayoutId id="2147484857" r:id="rId5"/>
    <p:sldLayoutId id="2147484858" r:id="rId6"/>
    <p:sldLayoutId id="2147484859" r:id="rId7"/>
    <p:sldLayoutId id="2147484860" r:id="rId8"/>
    <p:sldLayoutId id="2147484861" r:id="rId9"/>
    <p:sldLayoutId id="2147484862" r:id="rId10"/>
    <p:sldLayoutId id="214748486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>
            <a:extLst>
              <a:ext uri="{FF2B5EF4-FFF2-40B4-BE49-F238E27FC236}">
                <a16:creationId xmlns:a16="http://schemas.microsoft.com/office/drawing/2014/main" id="{C60207DD-19E9-4DBD-BDD4-2A0B6BB95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>
            <a:extLst>
              <a:ext uri="{FF2B5EF4-FFF2-40B4-BE49-F238E27FC236}">
                <a16:creationId xmlns:a16="http://schemas.microsoft.com/office/drawing/2014/main" id="{457E0834-877F-4397-B676-C62CA6A0FE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3914C3-047F-4F77-91C2-F8397B78F957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12292" name="页脚占位符 4">
            <a:extLst>
              <a:ext uri="{FF2B5EF4-FFF2-40B4-BE49-F238E27FC236}">
                <a16:creationId xmlns:a16="http://schemas.microsoft.com/office/drawing/2014/main" id="{CE61E632-4F10-4A45-BACB-728E6E5805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>
            <a:extLst>
              <a:ext uri="{FF2B5EF4-FFF2-40B4-BE49-F238E27FC236}">
                <a16:creationId xmlns:a16="http://schemas.microsoft.com/office/drawing/2014/main" id="{5D3DE5D7-4894-4B04-9A85-4DD9377A51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482C033-E30C-49B0-95A9-5BC53F8CE9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865" r:id="rId2"/>
    <p:sldLayoutId id="2147484866" r:id="rId3"/>
    <p:sldLayoutId id="2147484867" r:id="rId4"/>
    <p:sldLayoutId id="2147484868" r:id="rId5"/>
    <p:sldLayoutId id="2147484869" r:id="rId6"/>
    <p:sldLayoutId id="2147484870" r:id="rId7"/>
    <p:sldLayoutId id="2147484871" r:id="rId8"/>
    <p:sldLayoutId id="2147484872" r:id="rId9"/>
    <p:sldLayoutId id="2147484873" r:id="rId10"/>
    <p:sldLayoutId id="214748487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>
            <a:extLst>
              <a:ext uri="{FF2B5EF4-FFF2-40B4-BE49-F238E27FC236}">
                <a16:creationId xmlns:a16="http://schemas.microsoft.com/office/drawing/2014/main" id="{EE0F6767-1E57-4E7B-94AA-97C49988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>
            <a:extLst>
              <a:ext uri="{FF2B5EF4-FFF2-40B4-BE49-F238E27FC236}">
                <a16:creationId xmlns:a16="http://schemas.microsoft.com/office/drawing/2014/main" id="{43EA3A0E-0DC6-4CA4-95E9-7F049E011D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CE19B5B-DACA-4992-A5A9-140C223AA336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13316" name="页脚占位符 4">
            <a:extLst>
              <a:ext uri="{FF2B5EF4-FFF2-40B4-BE49-F238E27FC236}">
                <a16:creationId xmlns:a16="http://schemas.microsoft.com/office/drawing/2014/main" id="{84F7A807-E77B-4951-94DF-FFE0DAD848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>
            <a:extLst>
              <a:ext uri="{FF2B5EF4-FFF2-40B4-BE49-F238E27FC236}">
                <a16:creationId xmlns:a16="http://schemas.microsoft.com/office/drawing/2014/main" id="{02345410-84BC-429C-A19C-9570E33A890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94B1F725-D182-417C-B264-1E335FBB6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5" r:id="rId1"/>
    <p:sldLayoutId id="2147484876" r:id="rId2"/>
    <p:sldLayoutId id="2147484877" r:id="rId3"/>
    <p:sldLayoutId id="2147484878" r:id="rId4"/>
    <p:sldLayoutId id="2147484879" r:id="rId5"/>
    <p:sldLayoutId id="2147484880" r:id="rId6"/>
    <p:sldLayoutId id="2147484881" r:id="rId7"/>
    <p:sldLayoutId id="2147484882" r:id="rId8"/>
    <p:sldLayoutId id="2147484883" r:id="rId9"/>
    <p:sldLayoutId id="2147484884" r:id="rId10"/>
    <p:sldLayoutId id="214748488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DD91D27A-6651-4C30-9284-A97E69179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A45BA7B5-6750-4810-B605-5F83C74AF9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日期占位符 3">
            <a:extLst>
              <a:ext uri="{FF2B5EF4-FFF2-40B4-BE49-F238E27FC236}">
                <a16:creationId xmlns:a16="http://schemas.microsoft.com/office/drawing/2014/main" id="{B588A262-4E87-493B-9C47-B4C6B6D8BA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72FA82-D539-4A63-86B2-900D43605CE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2053" name="页脚占位符 4">
            <a:extLst>
              <a:ext uri="{FF2B5EF4-FFF2-40B4-BE49-F238E27FC236}">
                <a16:creationId xmlns:a16="http://schemas.microsoft.com/office/drawing/2014/main" id="{2D89EE2A-678F-43E7-AFFB-CC95A5E82B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>
            <a:extLst>
              <a:ext uri="{FF2B5EF4-FFF2-40B4-BE49-F238E27FC236}">
                <a16:creationId xmlns:a16="http://schemas.microsoft.com/office/drawing/2014/main" id="{0854F2A0-C7E7-4385-86B3-F2937EEAC7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2A644D-21E7-4726-9996-9236B86BE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4" r:id="rId1"/>
    <p:sldLayoutId id="2147484755" r:id="rId2"/>
    <p:sldLayoutId id="2147484756" r:id="rId3"/>
    <p:sldLayoutId id="2147484757" r:id="rId4"/>
    <p:sldLayoutId id="2147484758" r:id="rId5"/>
    <p:sldLayoutId id="2147484759" r:id="rId6"/>
    <p:sldLayoutId id="2147484760" r:id="rId7"/>
    <p:sldLayoutId id="2147484761" r:id="rId8"/>
    <p:sldLayoutId id="2147484762" r:id="rId9"/>
    <p:sldLayoutId id="2147484763" r:id="rId10"/>
    <p:sldLayoutId id="21474847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>
            <a:extLst>
              <a:ext uri="{FF2B5EF4-FFF2-40B4-BE49-F238E27FC236}">
                <a16:creationId xmlns:a16="http://schemas.microsoft.com/office/drawing/2014/main" id="{40AA8979-3184-4F8B-B3F1-12A00A2A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日期占位符 3">
            <a:extLst>
              <a:ext uri="{FF2B5EF4-FFF2-40B4-BE49-F238E27FC236}">
                <a16:creationId xmlns:a16="http://schemas.microsoft.com/office/drawing/2014/main" id="{6B1BDFC9-5D80-451B-A3DF-496565BE57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A316D52-6F41-45B1-AE79-123643CC2C15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3076" name="页脚占位符 4">
            <a:extLst>
              <a:ext uri="{FF2B5EF4-FFF2-40B4-BE49-F238E27FC236}">
                <a16:creationId xmlns:a16="http://schemas.microsoft.com/office/drawing/2014/main" id="{208D3266-BD0C-4817-B43A-4A186BE334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灯片编号占位符 5">
            <a:extLst>
              <a:ext uri="{FF2B5EF4-FFF2-40B4-BE49-F238E27FC236}">
                <a16:creationId xmlns:a16="http://schemas.microsoft.com/office/drawing/2014/main" id="{D4714F66-05E5-4408-A383-89806C47D1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06CE0CC-8D41-44A9-BA2C-4390D146FD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>
            <a:extLst>
              <a:ext uri="{FF2B5EF4-FFF2-40B4-BE49-F238E27FC236}">
                <a16:creationId xmlns:a16="http://schemas.microsoft.com/office/drawing/2014/main" id="{2FDD4841-9D40-4A84-98AD-CA4F858A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日期占位符 3">
            <a:extLst>
              <a:ext uri="{FF2B5EF4-FFF2-40B4-BE49-F238E27FC236}">
                <a16:creationId xmlns:a16="http://schemas.microsoft.com/office/drawing/2014/main" id="{CFF8C396-38F2-4FB6-BC9A-82EEC0FE3E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4488DEC-6288-4994-86CD-39916C8829D9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4100" name="页脚占位符 4">
            <a:extLst>
              <a:ext uri="{FF2B5EF4-FFF2-40B4-BE49-F238E27FC236}">
                <a16:creationId xmlns:a16="http://schemas.microsoft.com/office/drawing/2014/main" id="{785519D4-A9F1-48A4-8343-FCAD5386EF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灯片编号占位符 5">
            <a:extLst>
              <a:ext uri="{FF2B5EF4-FFF2-40B4-BE49-F238E27FC236}">
                <a16:creationId xmlns:a16="http://schemas.microsoft.com/office/drawing/2014/main" id="{4B98F2AE-3086-426B-9AAD-AE071E7C1F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7662653-FAAD-4C37-AA69-F797E070B9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6" r:id="rId1"/>
    <p:sldLayoutId id="2147484777" r:id="rId2"/>
    <p:sldLayoutId id="2147484778" r:id="rId3"/>
    <p:sldLayoutId id="2147484779" r:id="rId4"/>
    <p:sldLayoutId id="2147484780" r:id="rId5"/>
    <p:sldLayoutId id="2147484781" r:id="rId6"/>
    <p:sldLayoutId id="2147484782" r:id="rId7"/>
    <p:sldLayoutId id="2147484783" r:id="rId8"/>
    <p:sldLayoutId id="2147484784" r:id="rId9"/>
    <p:sldLayoutId id="2147484785" r:id="rId10"/>
    <p:sldLayoutId id="214748478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>
            <a:extLst>
              <a:ext uri="{FF2B5EF4-FFF2-40B4-BE49-F238E27FC236}">
                <a16:creationId xmlns:a16="http://schemas.microsoft.com/office/drawing/2014/main" id="{0953BDE0-0FDD-48EA-AD6F-8F798C83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日期占位符 3">
            <a:extLst>
              <a:ext uri="{FF2B5EF4-FFF2-40B4-BE49-F238E27FC236}">
                <a16:creationId xmlns:a16="http://schemas.microsoft.com/office/drawing/2014/main" id="{026FBFFD-E06A-4821-8323-4397861E7E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31A60D2-93EF-44B1-B1D5-5233FE42219F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5124" name="页脚占位符 4">
            <a:extLst>
              <a:ext uri="{FF2B5EF4-FFF2-40B4-BE49-F238E27FC236}">
                <a16:creationId xmlns:a16="http://schemas.microsoft.com/office/drawing/2014/main" id="{5FAB477D-DE9D-4756-90B7-CE7601E02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灯片编号占位符 5">
            <a:extLst>
              <a:ext uri="{FF2B5EF4-FFF2-40B4-BE49-F238E27FC236}">
                <a16:creationId xmlns:a16="http://schemas.microsoft.com/office/drawing/2014/main" id="{AB81E8FA-58C4-4A1A-BA47-84960E6FD0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3E1CA03-BE2B-4C9F-98E4-5B0CE0A4A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7" r:id="rId1"/>
    <p:sldLayoutId id="2147484788" r:id="rId2"/>
    <p:sldLayoutId id="2147484789" r:id="rId3"/>
    <p:sldLayoutId id="2147484790" r:id="rId4"/>
    <p:sldLayoutId id="2147484791" r:id="rId5"/>
    <p:sldLayoutId id="2147484792" r:id="rId6"/>
    <p:sldLayoutId id="2147484793" r:id="rId7"/>
    <p:sldLayoutId id="2147484794" r:id="rId8"/>
    <p:sldLayoutId id="2147484795" r:id="rId9"/>
    <p:sldLayoutId id="2147484796" r:id="rId10"/>
    <p:sldLayoutId id="214748479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>
            <a:extLst>
              <a:ext uri="{FF2B5EF4-FFF2-40B4-BE49-F238E27FC236}">
                <a16:creationId xmlns:a16="http://schemas.microsoft.com/office/drawing/2014/main" id="{9A3B7780-4D5D-4E0B-A83F-ADDC4FF8C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>
            <a:extLst>
              <a:ext uri="{FF2B5EF4-FFF2-40B4-BE49-F238E27FC236}">
                <a16:creationId xmlns:a16="http://schemas.microsoft.com/office/drawing/2014/main" id="{A6985B3C-3D6C-4E2F-8111-F243E3B0C6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7B4E1F9-91AE-4BC8-A11B-44A49BBA05B4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6148" name="页脚占位符 5">
            <a:extLst>
              <a:ext uri="{FF2B5EF4-FFF2-40B4-BE49-F238E27FC236}">
                <a16:creationId xmlns:a16="http://schemas.microsoft.com/office/drawing/2014/main" id="{57B3AC54-5752-4148-8C8F-500FC94679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>
            <a:extLst>
              <a:ext uri="{FF2B5EF4-FFF2-40B4-BE49-F238E27FC236}">
                <a16:creationId xmlns:a16="http://schemas.microsoft.com/office/drawing/2014/main" id="{936F927D-D64A-4D25-B43D-26A05AC718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979A266-0234-41DE-90DE-48C54BC97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>
            <a:extLst>
              <a:ext uri="{FF2B5EF4-FFF2-40B4-BE49-F238E27FC236}">
                <a16:creationId xmlns:a16="http://schemas.microsoft.com/office/drawing/2014/main" id="{D16A2775-1ED2-43D6-8CF8-F5AE1DF46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>
            <a:extLst>
              <a:ext uri="{FF2B5EF4-FFF2-40B4-BE49-F238E27FC236}">
                <a16:creationId xmlns:a16="http://schemas.microsoft.com/office/drawing/2014/main" id="{4669BB33-7587-4516-9597-E5D9197605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FBC4534-AD94-4EFD-B969-C92B233EB480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7172" name="页脚占位符 7">
            <a:extLst>
              <a:ext uri="{FF2B5EF4-FFF2-40B4-BE49-F238E27FC236}">
                <a16:creationId xmlns:a16="http://schemas.microsoft.com/office/drawing/2014/main" id="{42B28E92-1E76-438E-9AF0-4BFAA2B93F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>
            <a:extLst>
              <a:ext uri="{FF2B5EF4-FFF2-40B4-BE49-F238E27FC236}">
                <a16:creationId xmlns:a16="http://schemas.microsoft.com/office/drawing/2014/main" id="{76FD7578-AF7C-4DA5-B7FB-11FEE634A3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2F5D4A3-2FA7-47F9-A9AB-8B45222DFC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9" r:id="rId1"/>
    <p:sldLayoutId id="2147484810" r:id="rId2"/>
    <p:sldLayoutId id="2147484811" r:id="rId3"/>
    <p:sldLayoutId id="2147484812" r:id="rId4"/>
    <p:sldLayoutId id="2147484813" r:id="rId5"/>
    <p:sldLayoutId id="2147484814" r:id="rId6"/>
    <p:sldLayoutId id="2147484815" r:id="rId7"/>
    <p:sldLayoutId id="2147484816" r:id="rId8"/>
    <p:sldLayoutId id="2147484817" r:id="rId9"/>
    <p:sldLayoutId id="2147484818" r:id="rId10"/>
    <p:sldLayoutId id="21474848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>
            <a:extLst>
              <a:ext uri="{FF2B5EF4-FFF2-40B4-BE49-F238E27FC236}">
                <a16:creationId xmlns:a16="http://schemas.microsoft.com/office/drawing/2014/main" id="{61595D38-3992-45E3-8176-B2DA62EEC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>
            <a:extLst>
              <a:ext uri="{FF2B5EF4-FFF2-40B4-BE49-F238E27FC236}">
                <a16:creationId xmlns:a16="http://schemas.microsoft.com/office/drawing/2014/main" id="{AD57182C-A30B-4F4A-8844-0B2BD04987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370EB0B-0B06-44A7-94BE-2F7933A35EBA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8196" name="页脚占位符 3">
            <a:extLst>
              <a:ext uri="{FF2B5EF4-FFF2-40B4-BE49-F238E27FC236}">
                <a16:creationId xmlns:a16="http://schemas.microsoft.com/office/drawing/2014/main" id="{D3200BED-08BD-498B-850E-D4112566C9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>
            <a:extLst>
              <a:ext uri="{FF2B5EF4-FFF2-40B4-BE49-F238E27FC236}">
                <a16:creationId xmlns:a16="http://schemas.microsoft.com/office/drawing/2014/main" id="{CDA1D2DB-437D-4277-B3E8-EC3F532D1F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93082F1-D636-4C3F-9166-8D4A46FB15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0" r:id="rId1"/>
    <p:sldLayoutId id="2147484821" r:id="rId2"/>
    <p:sldLayoutId id="2147484822" r:id="rId3"/>
    <p:sldLayoutId id="2147484823" r:id="rId4"/>
    <p:sldLayoutId id="2147484824" r:id="rId5"/>
    <p:sldLayoutId id="2147484825" r:id="rId6"/>
    <p:sldLayoutId id="2147484826" r:id="rId7"/>
    <p:sldLayoutId id="2147484827" r:id="rId8"/>
    <p:sldLayoutId id="2147484828" r:id="rId9"/>
    <p:sldLayoutId id="2147484829" r:id="rId10"/>
    <p:sldLayoutId id="21474848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>
            <a:extLst>
              <a:ext uri="{FF2B5EF4-FFF2-40B4-BE49-F238E27FC236}">
                <a16:creationId xmlns:a16="http://schemas.microsoft.com/office/drawing/2014/main" id="{ECF539BF-92E5-491A-998E-F092D5EFF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>
            <a:extLst>
              <a:ext uri="{FF2B5EF4-FFF2-40B4-BE49-F238E27FC236}">
                <a16:creationId xmlns:a16="http://schemas.microsoft.com/office/drawing/2014/main" id="{508C1986-6839-4DB8-A52F-B0F5AA6E0A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1453326-1BBA-435C-88D0-BEDBC98499C6}" type="datetimeFigureOut">
              <a:rPr lang="zh-CN" altLang="en-US"/>
              <a:pPr>
                <a:defRPr/>
              </a:pPr>
              <a:t>2022/2/4</a:t>
            </a:fld>
            <a:endParaRPr lang="zh-CN" altLang="en-US"/>
          </a:p>
        </p:txBody>
      </p:sp>
      <p:sp>
        <p:nvSpPr>
          <p:cNvPr id="9220" name="页脚占位符 2">
            <a:extLst>
              <a:ext uri="{FF2B5EF4-FFF2-40B4-BE49-F238E27FC236}">
                <a16:creationId xmlns:a16="http://schemas.microsoft.com/office/drawing/2014/main" id="{C567A5A8-5138-453A-AD5D-4FC6150E50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>
            <a:extLst>
              <a:ext uri="{FF2B5EF4-FFF2-40B4-BE49-F238E27FC236}">
                <a16:creationId xmlns:a16="http://schemas.microsoft.com/office/drawing/2014/main" id="{2B8CD8B8-34BF-4F2A-A53B-75A5262D14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F5F180-0113-48A6-A33C-9AB9A2AB3D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1" r:id="rId1"/>
    <p:sldLayoutId id="2147484832" r:id="rId2"/>
    <p:sldLayoutId id="2147484833" r:id="rId3"/>
    <p:sldLayoutId id="2147484834" r:id="rId4"/>
    <p:sldLayoutId id="2147484835" r:id="rId5"/>
    <p:sldLayoutId id="2147484836" r:id="rId6"/>
    <p:sldLayoutId id="2147484837" r:id="rId7"/>
    <p:sldLayoutId id="2147484838" r:id="rId8"/>
    <p:sldLayoutId id="2147484839" r:id="rId9"/>
    <p:sldLayoutId id="2147484840" r:id="rId10"/>
    <p:sldLayoutId id="214748484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任意多边形 7">
            <a:extLst>
              <a:ext uri="{FF2B5EF4-FFF2-40B4-BE49-F238E27FC236}">
                <a16:creationId xmlns:a16="http://schemas.microsoft.com/office/drawing/2014/main" id="{0FFC765E-E0D2-49DB-AC0B-B65AEE58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788"/>
            <a:ext cx="12192000" cy="5002212"/>
          </a:xfrm>
          <a:custGeom>
            <a:avLst/>
            <a:gdLst>
              <a:gd name="T0" fmla="*/ 0 w 12192000"/>
              <a:gd name="T1" fmla="*/ 0 h 5002306"/>
              <a:gd name="T2" fmla="*/ 64750 w 12192000"/>
              <a:gd name="T3" fmla="*/ 0 h 5002306"/>
              <a:gd name="T4" fmla="*/ 70790 w 12192000"/>
              <a:gd name="T5" fmla="*/ 2044 h 5002306"/>
              <a:gd name="T6" fmla="*/ 4533859 w 12192000"/>
              <a:gd name="T7" fmla="*/ 717354 h 5002306"/>
              <a:gd name="T8" fmla="*/ 5215437 w 12192000"/>
              <a:gd name="T9" fmla="*/ 745013 h 5002306"/>
              <a:gd name="T10" fmla="*/ 5226599 w 12192000"/>
              <a:gd name="T11" fmla="*/ 780964 h 5002306"/>
              <a:gd name="T12" fmla="*/ 6279776 w 12192000"/>
              <a:gd name="T13" fmla="*/ 1478953 h 5002306"/>
              <a:gd name="T14" fmla="*/ 7332954 w 12192000"/>
              <a:gd name="T15" fmla="*/ 780964 h 5002306"/>
              <a:gd name="T16" fmla="*/ 7348410 w 12192000"/>
              <a:gd name="T17" fmla="*/ 731181 h 5002306"/>
              <a:gd name="T18" fmla="*/ 7689244 w 12192000"/>
              <a:gd name="T19" fmla="*/ 717354 h 5002306"/>
              <a:gd name="T20" fmla="*/ 12152313 w 12192000"/>
              <a:gd name="T21" fmla="*/ 2044 h 5002306"/>
              <a:gd name="T22" fmla="*/ 12158353 w 12192000"/>
              <a:gd name="T23" fmla="*/ 0 h 5002306"/>
              <a:gd name="T24" fmla="*/ 12192000 w 12192000"/>
              <a:gd name="T25" fmla="*/ 0 h 5002306"/>
              <a:gd name="T26" fmla="*/ 12192000 w 12192000"/>
              <a:gd name="T27" fmla="*/ 5001554 h 5002306"/>
              <a:gd name="T28" fmla="*/ 0 w 12192000"/>
              <a:gd name="T29" fmla="*/ 5001554 h 5002306"/>
              <a:gd name="T30" fmla="*/ 0 w 12192000"/>
              <a:gd name="T31" fmla="*/ 0 h 50023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192000" h="5002306">
                <a:moveTo>
                  <a:pt x="0" y="0"/>
                </a:moveTo>
                <a:lnTo>
                  <a:pt x="64750" y="0"/>
                </a:lnTo>
                <a:lnTo>
                  <a:pt x="70790" y="2044"/>
                </a:lnTo>
                <a:cubicBezTo>
                  <a:pt x="1187555" y="361966"/>
                  <a:pt x="2750228" y="620381"/>
                  <a:pt x="4533859" y="717458"/>
                </a:cubicBezTo>
                <a:lnTo>
                  <a:pt x="5215437" y="745125"/>
                </a:lnTo>
                <a:lnTo>
                  <a:pt x="5226599" y="781084"/>
                </a:lnTo>
                <a:cubicBezTo>
                  <a:pt x="5400116" y="1191324"/>
                  <a:pt x="5806331" y="1479177"/>
                  <a:pt x="6279776" y="1479177"/>
                </a:cubicBezTo>
                <a:cubicBezTo>
                  <a:pt x="6753222" y="1479177"/>
                  <a:pt x="7159437" y="1191324"/>
                  <a:pt x="7332954" y="781084"/>
                </a:cubicBezTo>
                <a:lnTo>
                  <a:pt x="7348410" y="731293"/>
                </a:lnTo>
                <a:lnTo>
                  <a:pt x="7689244" y="717458"/>
                </a:lnTo>
                <a:cubicBezTo>
                  <a:pt x="9472875" y="620381"/>
                  <a:pt x="11035548" y="361966"/>
                  <a:pt x="12152313" y="2044"/>
                </a:cubicBezTo>
                <a:lnTo>
                  <a:pt x="12158353" y="0"/>
                </a:lnTo>
                <a:lnTo>
                  <a:pt x="12192000" y="0"/>
                </a:lnTo>
                <a:lnTo>
                  <a:pt x="12192000" y="5002306"/>
                </a:lnTo>
                <a:lnTo>
                  <a:pt x="0" y="500230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387" name="椭圆 3">
            <a:extLst>
              <a:ext uri="{FF2B5EF4-FFF2-40B4-BE49-F238E27FC236}">
                <a16:creationId xmlns:a16="http://schemas.microsoft.com/office/drawing/2014/main" id="{E6C6C0B4-E3A3-4BDB-AF27-D975CAE960F1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152525"/>
            <a:ext cx="2193925" cy="2193925"/>
            <a:chOff x="0" y="0"/>
            <a:chExt cx="1382" cy="1382"/>
          </a:xfrm>
        </p:grpSpPr>
        <p:pic>
          <p:nvPicPr>
            <p:cNvPr id="16393" name="椭圆 3">
              <a:extLst>
                <a:ext uri="{FF2B5EF4-FFF2-40B4-BE49-F238E27FC236}">
                  <a16:creationId xmlns:a16="http://schemas.microsoft.com/office/drawing/2014/main" id="{8D44C712-30E3-4DE5-BE7C-A666B4579B9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82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Text Box 5">
              <a:extLst>
                <a:ext uri="{FF2B5EF4-FFF2-40B4-BE49-F238E27FC236}">
                  <a16:creationId xmlns:a16="http://schemas.microsoft.com/office/drawing/2014/main" id="{D62CBEF7-FE56-4481-81A9-240E00760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203"/>
              <a:ext cx="928" cy="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6388" name="直接连接符 15">
            <a:extLst>
              <a:ext uri="{FF2B5EF4-FFF2-40B4-BE49-F238E27FC236}">
                <a16:creationId xmlns:a16="http://schemas.microsoft.com/office/drawing/2014/main" id="{556088BF-9C70-4A99-8E23-EA58D4868B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37563" y="4641850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89" name="直接连接符 16">
            <a:extLst>
              <a:ext uri="{FF2B5EF4-FFF2-40B4-BE49-F238E27FC236}">
                <a16:creationId xmlns:a16="http://schemas.microsoft.com/office/drawing/2014/main" id="{F646F8A0-0503-4C7D-BB61-077178A78C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90850" y="4641850"/>
            <a:ext cx="1079500" cy="0"/>
          </a:xfrm>
          <a:prstGeom prst="line">
            <a:avLst/>
          </a:prstGeom>
          <a:noFill/>
          <a:ln w="6350">
            <a:solidFill>
              <a:srgbClr val="4575A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390" name="图片 1">
            <a:extLst>
              <a:ext uri="{FF2B5EF4-FFF2-40B4-BE49-F238E27FC236}">
                <a16:creationId xmlns:a16="http://schemas.microsoft.com/office/drawing/2014/main" id="{D588E52F-A5C4-41D3-AF03-BCAFF67F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38" y="1270000"/>
            <a:ext cx="1970087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Box 1">
            <a:extLst>
              <a:ext uri="{FF2B5EF4-FFF2-40B4-BE49-F238E27FC236}">
                <a16:creationId xmlns:a16="http://schemas.microsoft.com/office/drawing/2014/main" id="{2EEA4F8C-223B-4A0B-AC4C-BC0232E5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465513"/>
            <a:ext cx="7461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科协寒假培训</a:t>
            </a:r>
          </a:p>
        </p:txBody>
      </p:sp>
      <p:sp>
        <p:nvSpPr>
          <p:cNvPr id="16392" name="TextBox 2">
            <a:extLst>
              <a:ext uri="{FF2B5EF4-FFF2-40B4-BE49-F238E27FC236}">
                <a16:creationId xmlns:a16="http://schemas.microsoft.com/office/drawing/2014/main" id="{140D733A-F4E9-41F6-9DE4-41C411CD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4354513"/>
            <a:ext cx="351155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汇报人：王中琦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2485794339@qq.com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1">
            <a:extLst>
              <a:ext uri="{FF2B5EF4-FFF2-40B4-BE49-F238E27FC236}">
                <a16:creationId xmlns:a16="http://schemas.microsoft.com/office/drawing/2014/main" id="{F0CD7350-4CF1-4F26-BB50-AA5E9AFF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25447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2F2F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1" name="文本框 4">
            <a:extLst>
              <a:ext uri="{FF2B5EF4-FFF2-40B4-BE49-F238E27FC236}">
                <a16:creationId xmlns:a16="http://schemas.microsoft.com/office/drawing/2014/main" id="{1D32AF0E-A67B-4BF1-B704-C33DCBE7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1071563"/>
            <a:ext cx="18621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rgbClr val="003F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7412" name="直接连接符 5">
            <a:extLst>
              <a:ext uri="{FF2B5EF4-FFF2-40B4-BE49-F238E27FC236}">
                <a16:creationId xmlns:a16="http://schemas.microsoft.com/office/drawing/2014/main" id="{DCBFFABA-94F9-4E72-ABEE-087472AE28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16738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直接连接符 6">
            <a:extLst>
              <a:ext uri="{FF2B5EF4-FFF2-40B4-BE49-F238E27FC236}">
                <a16:creationId xmlns:a16="http://schemas.microsoft.com/office/drawing/2014/main" id="{C10EF2AE-4C83-46DE-9B2E-57DAE90F45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2313" y="1527175"/>
            <a:ext cx="815975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直接连接符 7">
            <a:extLst>
              <a:ext uri="{FF2B5EF4-FFF2-40B4-BE49-F238E27FC236}">
                <a16:creationId xmlns:a16="http://schemas.microsoft.com/office/drawing/2014/main" id="{F34FB094-36C0-4AE8-95FF-5E681AA908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32313" y="2276475"/>
            <a:ext cx="3200400" cy="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直接连接符 8">
            <a:extLst>
              <a:ext uri="{FF2B5EF4-FFF2-40B4-BE49-F238E27FC236}">
                <a16:creationId xmlns:a16="http://schemas.microsoft.com/office/drawing/2014/main" id="{7CF3E4E4-12C7-4F76-ABA1-54ABE7401A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43425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直接连接符 9">
            <a:extLst>
              <a:ext uri="{FF2B5EF4-FFF2-40B4-BE49-F238E27FC236}">
                <a16:creationId xmlns:a16="http://schemas.microsoft.com/office/drawing/2014/main" id="{8EEC02F0-D15D-4A1B-B2ED-AEDA36F65D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1600" y="1527175"/>
            <a:ext cx="0" cy="749300"/>
          </a:xfrm>
          <a:prstGeom prst="line">
            <a:avLst/>
          </a:prstGeom>
          <a:noFill/>
          <a:ln w="38100">
            <a:solidFill>
              <a:srgbClr val="0136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文本框 10">
            <a:extLst>
              <a:ext uri="{FF2B5EF4-FFF2-40B4-BE49-F238E27FC236}">
                <a16:creationId xmlns:a16="http://schemas.microsoft.com/office/drawing/2014/main" id="{3465F0A0-F6E9-4CEB-A4DD-597C3D5F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1800225"/>
            <a:ext cx="3155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3F78"/>
                </a:solidFill>
                <a:latin typeface="冬青黑体简体中文 W3"/>
                <a:ea typeface="冬青黑体简体中文 W3"/>
                <a:cs typeface="冬青黑体简体中文 W3"/>
              </a:rPr>
              <a:t>Here is your Content</a:t>
            </a:r>
            <a:endParaRPr lang="zh-CN" altLang="en-US" sz="2000">
              <a:solidFill>
                <a:srgbClr val="003F78"/>
              </a:solidFill>
              <a:latin typeface="冬青黑体简体中文 W3"/>
              <a:ea typeface="冬青黑体简体中文 W3"/>
              <a:cs typeface="冬青黑体简体中文 W3"/>
            </a:endParaRPr>
          </a:p>
        </p:txBody>
      </p:sp>
      <p:cxnSp>
        <p:nvCxnSpPr>
          <p:cNvPr id="17418" name="直接连接符 11">
            <a:extLst>
              <a:ext uri="{FF2B5EF4-FFF2-40B4-BE49-F238E27FC236}">
                <a16:creationId xmlns:a16="http://schemas.microsoft.com/office/drawing/2014/main" id="{3BC47413-9D35-4DBE-9E9D-3F7B07470A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06600" y="2416175"/>
            <a:ext cx="8272463" cy="0"/>
          </a:xfrm>
          <a:prstGeom prst="line">
            <a:avLst/>
          </a:prstGeom>
          <a:noFill/>
          <a:ln w="6350">
            <a:solidFill>
              <a:srgbClr val="013668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9" name="任意多边形 12">
            <a:extLst>
              <a:ext uri="{FF2B5EF4-FFF2-40B4-BE49-F238E27FC236}">
                <a16:creationId xmlns:a16="http://schemas.microsoft.com/office/drawing/2014/main" id="{213E43F9-F688-4564-8CE0-1C93A3E7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3541713"/>
            <a:ext cx="2003425" cy="754062"/>
          </a:xfrm>
          <a:custGeom>
            <a:avLst/>
            <a:gdLst>
              <a:gd name="T0" fmla="*/ 14009398 w 1284514"/>
              <a:gd name="T1" fmla="*/ 0 h 772886"/>
              <a:gd name="T2" fmla="*/ 0 w 1284514"/>
              <a:gd name="T3" fmla="*/ 0 h 772886"/>
              <a:gd name="T4" fmla="*/ 0 w 1284514"/>
              <a:gd name="T5" fmla="*/ 634530 h 772886"/>
              <a:gd name="T6" fmla="*/ 44979311 w 1284514"/>
              <a:gd name="T7" fmla="*/ 634530 h 772886"/>
              <a:gd name="T8" fmla="*/ 44979311 w 1284514"/>
              <a:gd name="T9" fmla="*/ 2990 h 772886"/>
              <a:gd name="T10" fmla="*/ 33223725 w 1284514"/>
              <a:gd name="T11" fmla="*/ 260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文本框 13">
            <a:extLst>
              <a:ext uri="{FF2B5EF4-FFF2-40B4-BE49-F238E27FC236}">
                <a16:creationId xmlns:a16="http://schemas.microsoft.com/office/drawing/2014/main" id="{3F397B51-1073-4660-A80C-5665938A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98825"/>
            <a:ext cx="65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21" name="文本框 14">
            <a:extLst>
              <a:ext uri="{FF2B5EF4-FFF2-40B4-BE49-F238E27FC236}">
                <a16:creationId xmlns:a16="http://schemas.microsoft.com/office/drawing/2014/main" id="{ADFF7884-3754-4C2F-A8D4-206584D76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3667125"/>
            <a:ext cx="2195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人工智能概览</a:t>
            </a:r>
          </a:p>
        </p:txBody>
      </p:sp>
      <p:sp>
        <p:nvSpPr>
          <p:cNvPr id="17422" name="任意多边形 15">
            <a:extLst>
              <a:ext uri="{FF2B5EF4-FFF2-40B4-BE49-F238E27FC236}">
                <a16:creationId xmlns:a16="http://schemas.microsoft.com/office/drawing/2014/main" id="{D2471B7D-BFAC-430A-B3A6-2CFCE1B8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13" y="3541713"/>
            <a:ext cx="2003425" cy="754062"/>
          </a:xfrm>
          <a:custGeom>
            <a:avLst/>
            <a:gdLst>
              <a:gd name="T0" fmla="*/ 14009398 w 1284514"/>
              <a:gd name="T1" fmla="*/ 0 h 772886"/>
              <a:gd name="T2" fmla="*/ 0 w 1284514"/>
              <a:gd name="T3" fmla="*/ 0 h 772886"/>
              <a:gd name="T4" fmla="*/ 0 w 1284514"/>
              <a:gd name="T5" fmla="*/ 634530 h 772886"/>
              <a:gd name="T6" fmla="*/ 44979311 w 1284514"/>
              <a:gd name="T7" fmla="*/ 634530 h 772886"/>
              <a:gd name="T8" fmla="*/ 44979311 w 1284514"/>
              <a:gd name="T9" fmla="*/ 2990 h 772886"/>
              <a:gd name="T10" fmla="*/ 33223725 w 1284514"/>
              <a:gd name="T11" fmla="*/ 260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文本框 16">
            <a:extLst>
              <a:ext uri="{FF2B5EF4-FFF2-40B4-BE49-F238E27FC236}">
                <a16:creationId xmlns:a16="http://schemas.microsoft.com/office/drawing/2014/main" id="{263E0909-C0F2-4F59-B35A-47C74CD3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298825"/>
            <a:ext cx="65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24" name="文本框 17">
            <a:extLst>
              <a:ext uri="{FF2B5EF4-FFF2-40B4-BE49-F238E27FC236}">
                <a16:creationId xmlns:a16="http://schemas.microsoft.com/office/drawing/2014/main" id="{C17444BA-8BF1-419A-AADA-95AC87939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717925"/>
            <a:ext cx="1866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计算机视觉</a:t>
            </a:r>
          </a:p>
        </p:txBody>
      </p:sp>
      <p:sp>
        <p:nvSpPr>
          <p:cNvPr id="17425" name="任意多边形 18">
            <a:extLst>
              <a:ext uri="{FF2B5EF4-FFF2-40B4-BE49-F238E27FC236}">
                <a16:creationId xmlns:a16="http://schemas.microsoft.com/office/drawing/2014/main" id="{B8F5038D-86B8-4FCF-AD72-E5480E8B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2138" y="3541713"/>
            <a:ext cx="2003425" cy="754062"/>
          </a:xfrm>
          <a:custGeom>
            <a:avLst/>
            <a:gdLst>
              <a:gd name="T0" fmla="*/ 14009398 w 1284514"/>
              <a:gd name="T1" fmla="*/ 0 h 772886"/>
              <a:gd name="T2" fmla="*/ 0 w 1284514"/>
              <a:gd name="T3" fmla="*/ 0 h 772886"/>
              <a:gd name="T4" fmla="*/ 0 w 1284514"/>
              <a:gd name="T5" fmla="*/ 634530 h 772886"/>
              <a:gd name="T6" fmla="*/ 44979311 w 1284514"/>
              <a:gd name="T7" fmla="*/ 634530 h 772886"/>
              <a:gd name="T8" fmla="*/ 44979311 w 1284514"/>
              <a:gd name="T9" fmla="*/ 2990 h 772886"/>
              <a:gd name="T10" fmla="*/ 33223725 w 1284514"/>
              <a:gd name="T11" fmla="*/ 260 h 7728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4514" h="772886">
                <a:moveTo>
                  <a:pt x="400079" y="0"/>
                </a:moveTo>
                <a:lnTo>
                  <a:pt x="0" y="0"/>
                </a:lnTo>
                <a:lnTo>
                  <a:pt x="0" y="772886"/>
                </a:lnTo>
                <a:lnTo>
                  <a:pt x="1284514" y="772886"/>
                </a:lnTo>
                <a:lnTo>
                  <a:pt x="1284514" y="3642"/>
                </a:lnTo>
                <a:lnTo>
                  <a:pt x="948799" y="317"/>
                </a:ln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文本框 19">
            <a:extLst>
              <a:ext uri="{FF2B5EF4-FFF2-40B4-BE49-F238E27FC236}">
                <a16:creationId xmlns:a16="http://schemas.microsoft.com/office/drawing/2014/main" id="{E97B0F52-7E93-4352-815B-2BFC0092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6825" y="3298825"/>
            <a:ext cx="65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24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427" name="文本框 20">
            <a:extLst>
              <a:ext uri="{FF2B5EF4-FFF2-40B4-BE49-F238E27FC236}">
                <a16:creationId xmlns:a16="http://schemas.microsoft.com/office/drawing/2014/main" id="{9211DE86-C9C9-4B26-834F-9E109DDAD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163" y="3732213"/>
            <a:ext cx="207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7428" name="文本框 21">
            <a:extLst>
              <a:ext uri="{FF2B5EF4-FFF2-40B4-BE49-F238E27FC236}">
                <a16:creationId xmlns:a16="http://schemas.microsoft.com/office/drawing/2014/main" id="{E12EDAC6-4B6E-4351-9AE1-F3B73CE8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22145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sp>
        <p:nvSpPr>
          <p:cNvPr id="17429" name="文本框 22">
            <a:extLst>
              <a:ext uri="{FF2B5EF4-FFF2-40B4-BE49-F238E27FC236}">
                <a16:creationId xmlns:a16="http://schemas.microsoft.com/office/drawing/2014/main" id="{21D56391-9A98-4FB8-BF48-056186FD8D69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10106025" y="22336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003F78"/>
                </a:solidFill>
              </a:rPr>
              <a:t>&gt;</a:t>
            </a:r>
            <a:endParaRPr lang="zh-CN" altLang="en-US" sz="2000">
              <a:solidFill>
                <a:srgbClr val="003F78"/>
              </a:solidFill>
            </a:endParaRPr>
          </a:p>
        </p:txBody>
      </p:sp>
      <p:pic>
        <p:nvPicPr>
          <p:cNvPr id="17430" name="图片 37">
            <a:extLst>
              <a:ext uri="{FF2B5EF4-FFF2-40B4-BE49-F238E27FC236}">
                <a16:creationId xmlns:a16="http://schemas.microsoft.com/office/drawing/2014/main" id="{CA731244-5DF7-43E9-9142-0FFC25707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88" y="6149975"/>
            <a:ext cx="7445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3">
            <a:extLst>
              <a:ext uri="{FF2B5EF4-FFF2-40B4-BE49-F238E27FC236}">
                <a16:creationId xmlns:a16="http://schemas.microsoft.com/office/drawing/2014/main" id="{F392805B-51AA-4375-8332-75D35A5B7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4056063"/>
            <a:ext cx="4511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人工智能应用概览</a:t>
            </a:r>
          </a:p>
        </p:txBody>
      </p:sp>
      <p:grpSp>
        <p:nvGrpSpPr>
          <p:cNvPr id="18435" name="椭圆 4">
            <a:extLst>
              <a:ext uri="{FF2B5EF4-FFF2-40B4-BE49-F238E27FC236}">
                <a16:creationId xmlns:a16="http://schemas.microsoft.com/office/drawing/2014/main" id="{AD738020-FDF7-43A1-835B-CF89C8CB4458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18446" name="椭圆 4">
              <a:extLst>
                <a:ext uri="{FF2B5EF4-FFF2-40B4-BE49-F238E27FC236}">
                  <a16:creationId xmlns:a16="http://schemas.microsoft.com/office/drawing/2014/main" id="{9D5050DC-4FFF-404A-9091-AAAF5450EB9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5">
              <a:extLst>
                <a:ext uri="{FF2B5EF4-FFF2-40B4-BE49-F238E27FC236}">
                  <a16:creationId xmlns:a16="http://schemas.microsoft.com/office/drawing/2014/main" id="{131F50E2-ECB5-4CAD-8C51-8A9421436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436" name="文本框 2">
            <a:extLst>
              <a:ext uri="{FF2B5EF4-FFF2-40B4-BE49-F238E27FC236}">
                <a16:creationId xmlns:a16="http://schemas.microsoft.com/office/drawing/2014/main" id="{FE44C606-3D5D-4ED7-A353-9C8199DC4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1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18437" name="空心弧 8">
            <a:extLst>
              <a:ext uri="{FF2B5EF4-FFF2-40B4-BE49-F238E27FC236}">
                <a16:creationId xmlns:a16="http://schemas.microsoft.com/office/drawing/2014/main" id="{797E27C7-C1CC-4FFF-99FA-DC47236236C4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0 w 1981200"/>
              <a:gd name="T1" fmla="*/ 990600 h 1981200"/>
              <a:gd name="T2" fmla="*/ 730856 w 1981200"/>
              <a:gd name="T3" fmla="*/ 34660 h 1981200"/>
              <a:gd name="T4" fmla="*/ 1844986 w 1981200"/>
              <a:gd name="T5" fmla="*/ 489288 h 1981200"/>
              <a:gd name="T6" fmla="*/ 1698400 w 1981200"/>
              <a:gd name="T7" fmla="*/ 1683643 h 1981200"/>
              <a:gd name="T8" fmla="*/ 507398 w 1981200"/>
              <a:gd name="T9" fmla="*/ 1855357 h 1981200"/>
              <a:gd name="T10" fmla="*/ 524165 w 1981200"/>
              <a:gd name="T11" fmla="*/ 1825349 h 1981200"/>
              <a:gd name="T12" fmla="*/ 1673839 w 1981200"/>
              <a:gd name="T13" fmla="*/ 1659594 h 1981200"/>
              <a:gd name="T14" fmla="*/ 1815339 w 1981200"/>
              <a:gd name="T15" fmla="*/ 506683 h 1981200"/>
              <a:gd name="T16" fmla="*/ 739870 w 1981200"/>
              <a:gd name="T17" fmla="*/ 67831 h 1981200"/>
              <a:gd name="T18" fmla="*/ 34375 w 1981200"/>
              <a:gd name="T19" fmla="*/ 990600 h 1981200"/>
              <a:gd name="T20" fmla="*/ 0 w 1981200"/>
              <a:gd name="T21" fmla="*/ 990600 h 19812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81200" h="1981200">
                <a:moveTo>
                  <a:pt x="0" y="990600"/>
                </a:moveTo>
                <a:cubicBezTo>
                  <a:pt x="0" y="543541"/>
                  <a:pt x="299439" y="151883"/>
                  <a:pt x="730856" y="34660"/>
                </a:cubicBezTo>
                <a:cubicBezTo>
                  <a:pt x="1162272" y="-82563"/>
                  <a:pt x="1618743" y="103703"/>
                  <a:pt x="1844986" y="489288"/>
                </a:cubicBezTo>
                <a:cubicBezTo>
                  <a:pt x="2071229" y="874873"/>
                  <a:pt x="2011171" y="1364213"/>
                  <a:pt x="1698400" y="1683643"/>
                </a:cubicBezTo>
                <a:cubicBezTo>
                  <a:pt x="1385629" y="2003073"/>
                  <a:pt x="897663" y="2073426"/>
                  <a:pt x="507398" y="1855357"/>
                </a:cubicBezTo>
                <a:lnTo>
                  <a:pt x="524165" y="1825349"/>
                </a:lnTo>
                <a:cubicBezTo>
                  <a:pt x="900888" y="2035852"/>
                  <a:pt x="1371921" y="1967940"/>
                  <a:pt x="1673839" y="1659594"/>
                </a:cubicBezTo>
                <a:cubicBezTo>
                  <a:pt x="1975757" y="1351248"/>
                  <a:pt x="2033730" y="878888"/>
                  <a:pt x="1815339" y="506683"/>
                </a:cubicBezTo>
                <a:cubicBezTo>
                  <a:pt x="1596947" y="134478"/>
                  <a:pt x="1156316" y="-45324"/>
                  <a:pt x="739870" y="67831"/>
                </a:cubicBezTo>
                <a:cubicBezTo>
                  <a:pt x="323424" y="180986"/>
                  <a:pt x="34375" y="559054"/>
                  <a:pt x="34375" y="990600"/>
                </a:cubicBezTo>
                <a:lnTo>
                  <a:pt x="0" y="99060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空心弧 9">
            <a:extLst>
              <a:ext uri="{FF2B5EF4-FFF2-40B4-BE49-F238E27FC236}">
                <a16:creationId xmlns:a16="http://schemas.microsoft.com/office/drawing/2014/main" id="{AB2EDCBC-C85F-420E-BE84-B4D41BD3B98A}"/>
              </a:ext>
            </a:extLst>
          </p:cNvPr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22251 w 2322512"/>
              <a:gd name="T3" fmla="*/ 1185898 h 2322513"/>
              <a:gd name="T4" fmla="*/ 2272049 w 2322512"/>
              <a:gd name="T5" fmla="*/ 1184833 h 2322513"/>
              <a:gd name="T6" fmla="*/ 1489089 w 2322512"/>
              <a:gd name="T7" fmla="*/ 99680 h 2322513"/>
              <a:gd name="T8" fmla="*/ 1503905 w 2322512"/>
              <a:gd name="T9" fmla="*/ 51703 h 23225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99296" y="204688"/>
                  <a:pt x="2333253" y="667539"/>
                  <a:pt x="2322251" y="1185898"/>
                </a:cubicBezTo>
                <a:lnTo>
                  <a:pt x="2272049" y="1184833"/>
                </a:lnTo>
                <a:cubicBezTo>
                  <a:pt x="2282575" y="688887"/>
                  <a:pt x="1963059" y="246051"/>
                  <a:pt x="1489089" y="99680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空心弧 10">
            <a:extLst>
              <a:ext uri="{FF2B5EF4-FFF2-40B4-BE49-F238E27FC236}">
                <a16:creationId xmlns:a16="http://schemas.microsoft.com/office/drawing/2014/main" id="{BAABC0ED-0CFE-4344-A520-3702B613EB63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椭圆 11">
            <a:extLst>
              <a:ext uri="{FF2B5EF4-FFF2-40B4-BE49-F238E27FC236}">
                <a16:creationId xmlns:a16="http://schemas.microsoft.com/office/drawing/2014/main" id="{F735BBCB-7DA9-46FC-85F7-1B889D4B616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1" name="椭圆 12">
            <a:extLst>
              <a:ext uri="{FF2B5EF4-FFF2-40B4-BE49-F238E27FC236}">
                <a16:creationId xmlns:a16="http://schemas.microsoft.com/office/drawing/2014/main" id="{17EEA215-C937-44F2-9ECC-6A3A6466F0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2" name="椭圆 13">
            <a:extLst>
              <a:ext uri="{FF2B5EF4-FFF2-40B4-BE49-F238E27FC236}">
                <a16:creationId xmlns:a16="http://schemas.microsoft.com/office/drawing/2014/main" id="{F2F82D4D-3FF4-4806-A349-8D0E370052B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3" name="椭圆 14">
            <a:extLst>
              <a:ext uri="{FF2B5EF4-FFF2-40B4-BE49-F238E27FC236}">
                <a16:creationId xmlns:a16="http://schemas.microsoft.com/office/drawing/2014/main" id="{5611F3C2-F79C-4F75-9D14-2525002584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444" name="椭圆 15">
            <a:extLst>
              <a:ext uri="{FF2B5EF4-FFF2-40B4-BE49-F238E27FC236}">
                <a16:creationId xmlns:a16="http://schemas.microsoft.com/office/drawing/2014/main" id="{8366EB3D-0D45-473F-AD41-45158F2B756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445" name="图片 37">
            <a:extLst>
              <a:ext uri="{FF2B5EF4-FFF2-40B4-BE49-F238E27FC236}">
                <a16:creationId xmlns:a16="http://schemas.microsoft.com/office/drawing/2014/main" id="{A8A85D62-9B39-4F96-919B-6E2B80F7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88" y="6149975"/>
            <a:ext cx="7445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3">
            <a:extLst>
              <a:ext uri="{FF2B5EF4-FFF2-40B4-BE49-F238E27FC236}">
                <a16:creationId xmlns:a16="http://schemas.microsoft.com/office/drawing/2014/main" id="{68FFF8BB-E0CD-4271-B659-876511F1F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3550" y="4062413"/>
            <a:ext cx="4019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以计算机视觉为例</a:t>
            </a:r>
          </a:p>
        </p:txBody>
      </p:sp>
      <p:grpSp>
        <p:nvGrpSpPr>
          <p:cNvPr id="46083" name="椭圆 4">
            <a:extLst>
              <a:ext uri="{FF2B5EF4-FFF2-40B4-BE49-F238E27FC236}">
                <a16:creationId xmlns:a16="http://schemas.microsoft.com/office/drawing/2014/main" id="{6C5BA9D8-EC0A-489B-94CD-AF2C47B9DED4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46094" name="椭圆 4">
              <a:extLst>
                <a:ext uri="{FF2B5EF4-FFF2-40B4-BE49-F238E27FC236}">
                  <a16:creationId xmlns:a16="http://schemas.microsoft.com/office/drawing/2014/main" id="{842F773A-E61A-47E5-8CA5-0F6B1B512CC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5" name="Text Box 5">
              <a:extLst>
                <a:ext uri="{FF2B5EF4-FFF2-40B4-BE49-F238E27FC236}">
                  <a16:creationId xmlns:a16="http://schemas.microsoft.com/office/drawing/2014/main" id="{D7F71864-6F27-47CA-96AA-28C13AF47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6084" name="文本框 2">
            <a:extLst>
              <a:ext uri="{FF2B5EF4-FFF2-40B4-BE49-F238E27FC236}">
                <a16:creationId xmlns:a16="http://schemas.microsoft.com/office/drawing/2014/main" id="{F46BAB11-799D-4CA5-8914-46386A420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2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46085" name="空心弧 8">
            <a:extLst>
              <a:ext uri="{FF2B5EF4-FFF2-40B4-BE49-F238E27FC236}">
                <a16:creationId xmlns:a16="http://schemas.microsoft.com/office/drawing/2014/main" id="{26BE4DCB-15FE-40DD-8764-474D734DF607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6" name="空心弧 9">
            <a:extLst>
              <a:ext uri="{FF2B5EF4-FFF2-40B4-BE49-F238E27FC236}">
                <a16:creationId xmlns:a16="http://schemas.microsoft.com/office/drawing/2014/main" id="{CB6A2B1B-23E9-4039-B285-007B4ED09626}"/>
              </a:ext>
            </a:extLst>
          </p:cNvPr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空心弧 10">
            <a:extLst>
              <a:ext uri="{FF2B5EF4-FFF2-40B4-BE49-F238E27FC236}">
                <a16:creationId xmlns:a16="http://schemas.microsoft.com/office/drawing/2014/main" id="{FDC1FEFE-CF59-40B7-B1F1-010263D49F83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椭圆 11">
            <a:extLst>
              <a:ext uri="{FF2B5EF4-FFF2-40B4-BE49-F238E27FC236}">
                <a16:creationId xmlns:a16="http://schemas.microsoft.com/office/drawing/2014/main" id="{C6B70799-D51F-457C-BD44-E845E87F5E8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89" name="椭圆 12">
            <a:extLst>
              <a:ext uri="{FF2B5EF4-FFF2-40B4-BE49-F238E27FC236}">
                <a16:creationId xmlns:a16="http://schemas.microsoft.com/office/drawing/2014/main" id="{A9206A0E-46D1-460C-AF1A-A595661452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90" name="椭圆 13">
            <a:extLst>
              <a:ext uri="{FF2B5EF4-FFF2-40B4-BE49-F238E27FC236}">
                <a16:creationId xmlns:a16="http://schemas.microsoft.com/office/drawing/2014/main" id="{75094A65-D1EB-4789-B979-A571A1BC12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91" name="椭圆 14">
            <a:extLst>
              <a:ext uri="{FF2B5EF4-FFF2-40B4-BE49-F238E27FC236}">
                <a16:creationId xmlns:a16="http://schemas.microsoft.com/office/drawing/2014/main" id="{E9EEAB1E-CEDD-422F-999E-A4CD4D3A38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092" name="椭圆 15">
            <a:extLst>
              <a:ext uri="{FF2B5EF4-FFF2-40B4-BE49-F238E27FC236}">
                <a16:creationId xmlns:a16="http://schemas.microsoft.com/office/drawing/2014/main" id="{8BCED5FC-7FE7-4CAF-A3B0-511F97A502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6093" name="图片 37">
            <a:extLst>
              <a:ext uri="{FF2B5EF4-FFF2-40B4-BE49-F238E27FC236}">
                <a16:creationId xmlns:a16="http://schemas.microsoft.com/office/drawing/2014/main" id="{EDE515FB-D186-45B8-8E78-DCD915906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88" y="6149975"/>
            <a:ext cx="7445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3">
            <a:extLst>
              <a:ext uri="{FF2B5EF4-FFF2-40B4-BE49-F238E27FC236}">
                <a16:creationId xmlns:a16="http://schemas.microsoft.com/office/drawing/2014/main" id="{CD15992E-D8E8-45DB-BDE1-701E85F2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4083050"/>
            <a:ext cx="286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grpSp>
        <p:nvGrpSpPr>
          <p:cNvPr id="74755" name="椭圆 4">
            <a:extLst>
              <a:ext uri="{FF2B5EF4-FFF2-40B4-BE49-F238E27FC236}">
                <a16:creationId xmlns:a16="http://schemas.microsoft.com/office/drawing/2014/main" id="{BBCB369B-C66A-47FD-9DA3-583CCB263AD1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809750"/>
            <a:ext cx="1535113" cy="1536700"/>
            <a:chOff x="0" y="0"/>
            <a:chExt cx="967" cy="968"/>
          </a:xfrm>
        </p:grpSpPr>
        <p:pic>
          <p:nvPicPr>
            <p:cNvPr id="74766" name="椭圆 4">
              <a:extLst>
                <a:ext uri="{FF2B5EF4-FFF2-40B4-BE49-F238E27FC236}">
                  <a16:creationId xmlns:a16="http://schemas.microsoft.com/office/drawing/2014/main" id="{4C9537B3-F88E-4BC4-926C-BF97EDBBDA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7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7" name="Text Box 5">
              <a:extLst>
                <a:ext uri="{FF2B5EF4-FFF2-40B4-BE49-F238E27FC236}">
                  <a16:creationId xmlns:a16="http://schemas.microsoft.com/office/drawing/2014/main" id="{D6243BAC-CDB0-4492-BFEC-FB8EFDE45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" y="141"/>
              <a:ext cx="684" cy="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4756" name="文本框 2">
            <a:extLst>
              <a:ext uri="{FF2B5EF4-FFF2-40B4-BE49-F238E27FC236}">
                <a16:creationId xmlns:a16="http://schemas.microsoft.com/office/drawing/2014/main" id="{7842A2B7-E818-4C2A-9A40-21FB6D0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2114550"/>
            <a:ext cx="654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>
                <a:solidFill>
                  <a:srgbClr val="003F78"/>
                </a:solidFill>
                <a:latin typeface="Impact" panose="020B0806030902050204" pitchFamily="34" charset="0"/>
              </a:rPr>
              <a:t>3</a:t>
            </a:r>
            <a:endParaRPr lang="zh-CN" altLang="en-US" sz="5400">
              <a:solidFill>
                <a:srgbClr val="003F78"/>
              </a:solidFill>
              <a:latin typeface="Impact" panose="020B0806030902050204" pitchFamily="34" charset="0"/>
            </a:endParaRPr>
          </a:p>
        </p:txBody>
      </p:sp>
      <p:sp>
        <p:nvSpPr>
          <p:cNvPr id="74757" name="空心弧 8">
            <a:extLst>
              <a:ext uri="{FF2B5EF4-FFF2-40B4-BE49-F238E27FC236}">
                <a16:creationId xmlns:a16="http://schemas.microsoft.com/office/drawing/2014/main" id="{E3FA9A11-6A7B-49EC-AB4E-ED3A76F637E6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5276850" y="1581150"/>
            <a:ext cx="1981200" cy="1981200"/>
          </a:xfrm>
          <a:custGeom>
            <a:avLst/>
            <a:gdLst>
              <a:gd name="T0" fmla="*/ 473322 w 1981200"/>
              <a:gd name="T1" fmla="*/ 145785 h 1981200"/>
              <a:gd name="T2" fmla="*/ 1735324 w 1981200"/>
              <a:gd name="T3" fmla="*/ 337396 h 1981200"/>
              <a:gd name="T4" fmla="*/ 1760762 w 1981200"/>
              <a:gd name="T5" fmla="*/ 1613608 h 1981200"/>
              <a:gd name="T6" fmla="*/ 507398 w 1981200"/>
              <a:gd name="T7" fmla="*/ 1855356 h 1981200"/>
              <a:gd name="T8" fmla="*/ 524165 w 1981200"/>
              <a:gd name="T9" fmla="*/ 1825349 h 1981200"/>
              <a:gd name="T10" fmla="*/ 1734037 w 1981200"/>
              <a:gd name="T11" fmla="*/ 1591990 h 1981200"/>
              <a:gd name="T12" fmla="*/ 1709482 w 1981200"/>
              <a:gd name="T13" fmla="*/ 360063 h 1981200"/>
              <a:gd name="T14" fmla="*/ 491272 w 1981200"/>
              <a:gd name="T15" fmla="*/ 175101 h 1981200"/>
              <a:gd name="T16" fmla="*/ 473322 w 1981200"/>
              <a:gd name="T17" fmla="*/ 145785 h 1981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981200" h="1981200">
                <a:moveTo>
                  <a:pt x="473322" y="145785"/>
                </a:moveTo>
                <a:cubicBezTo>
                  <a:pt x="884557" y="-106013"/>
                  <a:pt x="1417361" y="-25117"/>
                  <a:pt x="1735324" y="337396"/>
                </a:cubicBezTo>
                <a:cubicBezTo>
                  <a:pt x="2053287" y="699909"/>
                  <a:pt x="2064027" y="1238713"/>
                  <a:pt x="1760762" y="1613608"/>
                </a:cubicBezTo>
                <a:cubicBezTo>
                  <a:pt x="1457497" y="1988504"/>
                  <a:pt x="928340" y="2090567"/>
                  <a:pt x="507398" y="1855356"/>
                </a:cubicBezTo>
                <a:lnTo>
                  <a:pt x="524165" y="1825349"/>
                </a:lnTo>
                <a:cubicBezTo>
                  <a:pt x="930500" y="2052398"/>
                  <a:pt x="1441296" y="1953876"/>
                  <a:pt x="1734037" y="1591990"/>
                </a:cubicBezTo>
                <a:cubicBezTo>
                  <a:pt x="2026779" y="1230103"/>
                  <a:pt x="2016412" y="709997"/>
                  <a:pt x="1709482" y="360063"/>
                </a:cubicBezTo>
                <a:cubicBezTo>
                  <a:pt x="1402552" y="10129"/>
                  <a:pt x="888236" y="-67960"/>
                  <a:pt x="491272" y="175101"/>
                </a:cubicBezTo>
                <a:lnTo>
                  <a:pt x="473322" y="14578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空心弧 9">
            <a:extLst>
              <a:ext uri="{FF2B5EF4-FFF2-40B4-BE49-F238E27FC236}">
                <a16:creationId xmlns:a16="http://schemas.microsoft.com/office/drawing/2014/main" id="{1855DFC3-977A-4638-BACA-2357B691E005}"/>
              </a:ext>
            </a:extLst>
          </p:cNvPr>
          <p:cNvSpPr>
            <a:spLocks noChangeArrowheads="1"/>
          </p:cNvSpPr>
          <p:nvPr/>
        </p:nvSpPr>
        <p:spPr bwMode="auto">
          <a:xfrm rot="-6220124">
            <a:off x="5105401" y="1411287"/>
            <a:ext cx="2322512" cy="2322513"/>
          </a:xfrm>
          <a:custGeom>
            <a:avLst/>
            <a:gdLst>
              <a:gd name="T0" fmla="*/ 1503905 w 2322512"/>
              <a:gd name="T1" fmla="*/ 51703 h 2322513"/>
              <a:gd name="T2" fmla="*/ 2309583 w 2322512"/>
              <a:gd name="T3" fmla="*/ 988454 h 2322513"/>
              <a:gd name="T4" fmla="*/ 1815272 w 2322512"/>
              <a:gd name="T5" fmla="*/ 2120830 h 2322513"/>
              <a:gd name="T6" fmla="*/ 1789294 w 2322512"/>
              <a:gd name="T7" fmla="*/ 2082715 h 2322513"/>
              <a:gd name="T8" fmla="*/ 2263971 w 2322512"/>
              <a:gd name="T9" fmla="*/ 995317 h 2322513"/>
              <a:gd name="T10" fmla="*/ 1490294 w 2322512"/>
              <a:gd name="T11" fmla="*/ 95775 h 2322513"/>
              <a:gd name="T12" fmla="*/ 1503905 w 2322512"/>
              <a:gd name="T13" fmla="*/ 51703 h 23225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22512" h="2322513">
                <a:moveTo>
                  <a:pt x="1503905" y="51703"/>
                </a:moveTo>
                <a:cubicBezTo>
                  <a:pt x="1930078" y="183313"/>
                  <a:pt x="2243211" y="547387"/>
                  <a:pt x="2309583" y="988454"/>
                </a:cubicBezTo>
                <a:cubicBezTo>
                  <a:pt x="2375956" y="1429521"/>
                  <a:pt x="2183838" y="1869626"/>
                  <a:pt x="1815272" y="2120830"/>
                </a:cubicBezTo>
                <a:lnTo>
                  <a:pt x="1789294" y="2082715"/>
                </a:lnTo>
                <a:cubicBezTo>
                  <a:pt x="2143221" y="1841489"/>
                  <a:pt x="2327708" y="1418865"/>
                  <a:pt x="2263971" y="995317"/>
                </a:cubicBezTo>
                <a:cubicBezTo>
                  <a:pt x="2200235" y="571770"/>
                  <a:pt x="1899540" y="222157"/>
                  <a:pt x="1490294" y="95775"/>
                </a:cubicBezTo>
                <a:lnTo>
                  <a:pt x="1503905" y="51703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空心弧 10">
            <a:extLst>
              <a:ext uri="{FF2B5EF4-FFF2-40B4-BE49-F238E27FC236}">
                <a16:creationId xmlns:a16="http://schemas.microsoft.com/office/drawing/2014/main" id="{C631AF67-52C2-475A-9E3E-2F049679CF79}"/>
              </a:ext>
            </a:extLst>
          </p:cNvPr>
          <p:cNvSpPr>
            <a:spLocks noChangeArrowheads="1"/>
          </p:cNvSpPr>
          <p:nvPr/>
        </p:nvSpPr>
        <p:spPr bwMode="auto">
          <a:xfrm rot="4201296">
            <a:off x="4932363" y="1189038"/>
            <a:ext cx="2686050" cy="2686050"/>
          </a:xfrm>
          <a:custGeom>
            <a:avLst/>
            <a:gdLst>
              <a:gd name="T0" fmla="*/ 2414346 w 2686050"/>
              <a:gd name="T1" fmla="*/ 533095 h 2686050"/>
              <a:gd name="T2" fmla="*/ 2607237 w 2686050"/>
              <a:gd name="T3" fmla="*/ 1796327 h 2686050"/>
              <a:gd name="T4" fmla="*/ 1655596 w 2686050"/>
              <a:gd name="T5" fmla="*/ 2649170 h 2686050"/>
              <a:gd name="T6" fmla="*/ 1650326 w 2686050"/>
              <a:gd name="T7" fmla="*/ 2627149 h 2686050"/>
              <a:gd name="T8" fmla="*/ 2585923 w 2686050"/>
              <a:gd name="T9" fmla="*/ 1788685 h 2686050"/>
              <a:gd name="T10" fmla="*/ 2396284 w 2686050"/>
              <a:gd name="T11" fmla="*/ 546751 h 2686050"/>
              <a:gd name="T12" fmla="*/ 2414346 w 2686050"/>
              <a:gd name="T13" fmla="*/ 533095 h 26860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86050" h="2686050">
                <a:moveTo>
                  <a:pt x="2414346" y="533095"/>
                </a:moveTo>
                <a:cubicBezTo>
                  <a:pt x="2687683" y="894647"/>
                  <a:pt x="2760219" y="1369678"/>
                  <a:pt x="2607237" y="1796327"/>
                </a:cubicBezTo>
                <a:cubicBezTo>
                  <a:pt x="2454255" y="2222976"/>
                  <a:pt x="2096397" y="2543683"/>
                  <a:pt x="1655596" y="2649170"/>
                </a:cubicBezTo>
                <a:lnTo>
                  <a:pt x="1650326" y="2627149"/>
                </a:lnTo>
                <a:cubicBezTo>
                  <a:pt x="2083695" y="2523440"/>
                  <a:pt x="2435521" y="2208141"/>
                  <a:pt x="2585923" y="1788685"/>
                </a:cubicBezTo>
                <a:cubicBezTo>
                  <a:pt x="2736325" y="1369229"/>
                  <a:pt x="2665013" y="902207"/>
                  <a:pt x="2396284" y="546751"/>
                </a:cubicBezTo>
                <a:lnTo>
                  <a:pt x="2414346" y="533095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0" name="椭圆 11">
            <a:extLst>
              <a:ext uri="{FF2B5EF4-FFF2-40B4-BE49-F238E27FC236}">
                <a16:creationId xmlns:a16="http://schemas.microsoft.com/office/drawing/2014/main" id="{FF841309-DE68-46D0-BA58-5332856F5C5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690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761" name="椭圆 12">
            <a:extLst>
              <a:ext uri="{FF2B5EF4-FFF2-40B4-BE49-F238E27FC236}">
                <a16:creationId xmlns:a16="http://schemas.microsoft.com/office/drawing/2014/main" id="{A7B2AA09-C240-4B74-9BBE-B87180FA6DF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49950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762" name="椭圆 13">
            <a:extLst>
              <a:ext uri="{FF2B5EF4-FFF2-40B4-BE49-F238E27FC236}">
                <a16:creationId xmlns:a16="http://schemas.microsoft.com/office/drawing/2014/main" id="{07F19AD9-D9ED-4BAD-801D-F9BB9F9103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2458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763" name="椭圆 14">
            <a:extLst>
              <a:ext uri="{FF2B5EF4-FFF2-40B4-BE49-F238E27FC236}">
                <a16:creationId xmlns:a16="http://schemas.microsoft.com/office/drawing/2014/main" id="{4813A61C-2222-44F1-A39F-C175A5DDF8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497638" y="5199063"/>
            <a:ext cx="117475" cy="117475"/>
          </a:xfrm>
          <a:prstGeom prst="ellipse">
            <a:avLst/>
          </a:prstGeom>
          <a:solidFill>
            <a:srgbClr val="003F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764" name="椭圆 15">
            <a:extLst>
              <a:ext uri="{FF2B5EF4-FFF2-40B4-BE49-F238E27FC236}">
                <a16:creationId xmlns:a16="http://schemas.microsoft.com/office/drawing/2014/main" id="{0D255D5F-6688-4D7B-837C-E62618BD571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72275" y="5199063"/>
            <a:ext cx="117475" cy="117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4765" name="图片 37">
            <a:extLst>
              <a:ext uri="{FF2B5EF4-FFF2-40B4-BE49-F238E27FC236}">
                <a16:creationId xmlns:a16="http://schemas.microsoft.com/office/drawing/2014/main" id="{4BC03B7C-A54F-45F1-A3F8-C11246B0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88" y="6149975"/>
            <a:ext cx="7445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任意多边形 11">
            <a:extLst>
              <a:ext uri="{FF2B5EF4-FFF2-40B4-BE49-F238E27FC236}">
                <a16:creationId xmlns:a16="http://schemas.microsoft.com/office/drawing/2014/main" id="{94AFADD8-AAEB-4B79-A1F4-B1CF131862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237162" y="-88900"/>
            <a:ext cx="1687513" cy="12222163"/>
          </a:xfrm>
          <a:custGeom>
            <a:avLst/>
            <a:gdLst>
              <a:gd name="T0" fmla="*/ 0 w 1221161"/>
              <a:gd name="T1" fmla="*/ 0 h 6849948"/>
              <a:gd name="T2" fmla="*/ 1093515 w 1221161"/>
              <a:gd name="T3" fmla="*/ 7135428 h 6849948"/>
              <a:gd name="T4" fmla="*/ 16239270 w 1221161"/>
              <a:gd name="T5" fmla="*/ 351838780 h 6849948"/>
              <a:gd name="T6" fmla="*/ 1093515 w 1221161"/>
              <a:gd name="T7" fmla="*/ 696542048 h 6849948"/>
              <a:gd name="T8" fmla="*/ 0 w 1221161"/>
              <a:gd name="T9" fmla="*/ 703677479 h 6849948"/>
              <a:gd name="T10" fmla="*/ 0 w 1221161"/>
              <a:gd name="T11" fmla="*/ 0 h 68499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21161" h="6849948">
                <a:moveTo>
                  <a:pt x="0" y="0"/>
                </a:moveTo>
                <a:lnTo>
                  <a:pt x="82230" y="69460"/>
                </a:lnTo>
                <a:cubicBezTo>
                  <a:pt x="760629" y="715675"/>
                  <a:pt x="1221161" y="1976019"/>
                  <a:pt x="1221161" y="3424974"/>
                </a:cubicBezTo>
                <a:cubicBezTo>
                  <a:pt x="1221161" y="4873930"/>
                  <a:pt x="760629" y="6134273"/>
                  <a:pt x="82230" y="6780488"/>
                </a:cubicBezTo>
                <a:lnTo>
                  <a:pt x="0" y="684994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2F2F2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5" name="文本框 1">
            <a:extLst>
              <a:ext uri="{FF2B5EF4-FFF2-40B4-BE49-F238E27FC236}">
                <a16:creationId xmlns:a16="http://schemas.microsoft.com/office/drawing/2014/main" id="{6A78817E-B84F-46C7-AA7C-533368A00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2520950"/>
            <a:ext cx="3705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110596" name="图片 37">
            <a:extLst>
              <a:ext uri="{FF2B5EF4-FFF2-40B4-BE49-F238E27FC236}">
                <a16:creationId xmlns:a16="http://schemas.microsoft.com/office/drawing/2014/main" id="{76C33030-8428-4A66-BA33-18BF5D13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588" y="6149975"/>
            <a:ext cx="744537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1 https://12sc.taobao.com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清风素材2 https://12sc.taobao.com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清风素材3 https://12sc.taobao.com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清风素材4 https://12sc.taobao.com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清风素材5 https://12sc.taobao.com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清风素材6 https://12sc.taobao.com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清风素材7 https://12sc.taobao.com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">
  <a:themeElements>
    <a:clrScheme name="8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Pages>0</Pages>
  <Words>45</Words>
  <Characters>0</Characters>
  <Application>Microsoft Office PowerPoint</Application>
  <DocSecurity>0</DocSecurity>
  <PresentationFormat>宽屏</PresentationFormat>
  <Lines>0</Lines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等线</vt:lpstr>
      <vt:lpstr>冬青黑体简体中文 W3</vt:lpstr>
      <vt:lpstr>微软雅黑</vt:lpstr>
      <vt:lpstr>Arial</vt:lpstr>
      <vt:lpstr>Calibri</vt:lpstr>
      <vt:lpstr>Calibri Light</vt:lpstr>
      <vt:lpstr>Impact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清风素材4 https://12sc.taobao.com</vt:lpstr>
      <vt:lpstr>清风素材5 https://12sc.taobao.com</vt:lpstr>
      <vt:lpstr>清风素材6 https://12sc.taobao.com</vt:lpstr>
      <vt:lpstr>清风素材7 https://12sc.taobao.com</vt:lpstr>
      <vt:lpstr>1</vt:lpstr>
      <vt:lpstr>9_自定义设计方案</vt:lpstr>
      <vt:lpstr>10_自定义设计方案</vt:lpstr>
      <vt:lpstr>11_自定义设计方案</vt:lpstr>
      <vt:lpstr>12_自定义设计方案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王 中琦</cp:lastModifiedBy>
  <cp:revision>108</cp:revision>
  <dcterms:created xsi:type="dcterms:W3CDTF">2015-04-21T03:02:58Z</dcterms:created>
  <dcterms:modified xsi:type="dcterms:W3CDTF">2022-02-04T06:48:01Z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