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66" r:id="rId4"/>
    <p:sldId id="259" r:id="rId5"/>
    <p:sldId id="367" r:id="rId6"/>
    <p:sldId id="300" r:id="rId7"/>
    <p:sldId id="308" r:id="rId8"/>
    <p:sldId id="292" r:id="rId9"/>
    <p:sldId id="357" r:id="rId10"/>
    <p:sldId id="369" r:id="rId11"/>
    <p:sldId id="328" r:id="rId12"/>
    <p:sldId id="372" r:id="rId13"/>
    <p:sldId id="343" r:id="rId14"/>
    <p:sldId id="370" r:id="rId15"/>
    <p:sldId id="314" r:id="rId16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34E87-CEF9-4078-9B8E-A5A239E649C7}" v="1119" dt="2022-03-05T07:12:13.743"/>
    <p1510:client id="{BB456947-29EA-4DF1-9AC1-77B1CF535960}" v="19" dt="2022-03-05T06:42:09.5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5D891-E826-419D-8334-15A7DF2439C0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6E620-AE39-432B-AFC6-FD148AC07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5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85670" y="354837"/>
            <a:ext cx="882065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1F1F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spcBef>
                <a:spcPts val="190"/>
              </a:spcBef>
            </a:pPr>
            <a:fld id="{81D60167-4931-47E6-BA6A-407CBD079E47}" type="slidenum">
              <a:rPr lang="en-US" altLang="zh-CN" spc="-5" smtClean="0"/>
              <a:pPr marL="38100">
                <a:spcBef>
                  <a:spcPts val="190"/>
                </a:spcBef>
              </a:pPr>
              <a:t>‹#›</a:t>
            </a:fld>
            <a:endParaRPr lang="en-US" altLang="zh-CN" spc="-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ED7A0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1F1F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spcBef>
                <a:spcPts val="190"/>
              </a:spcBef>
            </a:pPr>
            <a:fld id="{81D60167-4931-47E6-BA6A-407CBD079E47}" type="slidenum">
              <a:rPr lang="en-US" altLang="zh-CN" spc="-5" smtClean="0"/>
              <a:pPr marL="38100">
                <a:spcBef>
                  <a:spcPts val="190"/>
                </a:spcBef>
              </a:pPr>
              <a:t>‹#›</a:t>
            </a:fld>
            <a:endParaRPr lang="en-US" altLang="zh-CN" spc="-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04813" y="1514602"/>
            <a:ext cx="4897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1F1F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spcBef>
                <a:spcPts val="190"/>
              </a:spcBef>
            </a:pPr>
            <a:fld id="{81D60167-4931-47E6-BA6A-407CBD079E47}" type="slidenum">
              <a:rPr lang="en-US" altLang="zh-CN" spc="-5" smtClean="0"/>
              <a:pPr marL="38100">
                <a:spcBef>
                  <a:spcPts val="190"/>
                </a:spcBef>
              </a:pPr>
              <a:t>‹#›</a:t>
            </a:fld>
            <a:endParaRPr lang="en-US" altLang="zh-CN" spc="-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9031" y="4401310"/>
            <a:ext cx="3172968" cy="245668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82"/>
            <a:ext cx="12191999" cy="43976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332732"/>
            <a:ext cx="12191999" cy="44805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4401311"/>
            <a:ext cx="12192000" cy="195580"/>
          </a:xfrm>
          <a:custGeom>
            <a:avLst/>
            <a:gdLst/>
            <a:ahLst/>
            <a:cxnLst/>
            <a:rect l="l" t="t" r="r" b="b"/>
            <a:pathLst>
              <a:path w="12192000" h="195579">
                <a:moveTo>
                  <a:pt x="0" y="195071"/>
                </a:moveTo>
                <a:lnTo>
                  <a:pt x="12192000" y="195071"/>
                </a:lnTo>
                <a:lnTo>
                  <a:pt x="12192000" y="0"/>
                </a:lnTo>
                <a:lnTo>
                  <a:pt x="0" y="0"/>
                </a:lnTo>
                <a:lnTo>
                  <a:pt x="0" y="195071"/>
                </a:lnTo>
                <a:close/>
              </a:path>
            </a:pathLst>
          </a:custGeom>
          <a:solidFill>
            <a:srgbClr val="A03E0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01783" y="141731"/>
            <a:ext cx="2243328" cy="62788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82"/>
            <a:ext cx="12191999" cy="439762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0"/>
            <a:ext cx="12192000" cy="4401820"/>
          </a:xfrm>
          <a:custGeom>
            <a:avLst/>
            <a:gdLst/>
            <a:ahLst/>
            <a:cxnLst/>
            <a:rect l="l" t="t" r="r" b="b"/>
            <a:pathLst>
              <a:path w="12192000" h="4401820">
                <a:moveTo>
                  <a:pt x="12192000" y="0"/>
                </a:moveTo>
                <a:lnTo>
                  <a:pt x="0" y="0"/>
                </a:lnTo>
                <a:lnTo>
                  <a:pt x="0" y="4401312"/>
                </a:lnTo>
                <a:lnTo>
                  <a:pt x="12192000" y="44013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C39">
              <a:alpha val="90194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23" name="bg object 23"/>
          <p:cNvSpPr/>
          <p:nvPr/>
        </p:nvSpPr>
        <p:spPr>
          <a:xfrm>
            <a:off x="0" y="4389501"/>
            <a:ext cx="12192000" cy="19050"/>
          </a:xfrm>
          <a:custGeom>
            <a:avLst/>
            <a:gdLst/>
            <a:ahLst/>
            <a:cxnLst/>
            <a:rect l="l" t="t" r="r" b="b"/>
            <a:pathLst>
              <a:path w="12192000" h="19050">
                <a:moveTo>
                  <a:pt x="0" y="0"/>
                </a:moveTo>
                <a:lnTo>
                  <a:pt x="0" y="19050"/>
                </a:lnTo>
                <a:lnTo>
                  <a:pt x="12191999" y="190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01783" y="141731"/>
            <a:ext cx="2243328" cy="627887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664207" y="3107435"/>
            <a:ext cx="8945880" cy="3016250"/>
          </a:xfrm>
          <a:custGeom>
            <a:avLst/>
            <a:gdLst/>
            <a:ahLst/>
            <a:cxnLst/>
            <a:rect l="l" t="t" r="r" b="b"/>
            <a:pathLst>
              <a:path w="8945880" h="3016250">
                <a:moveTo>
                  <a:pt x="8849233" y="0"/>
                </a:moveTo>
                <a:lnTo>
                  <a:pt x="96647" y="0"/>
                </a:lnTo>
                <a:lnTo>
                  <a:pt x="59043" y="7600"/>
                </a:lnTo>
                <a:lnTo>
                  <a:pt x="28320" y="28321"/>
                </a:lnTo>
                <a:lnTo>
                  <a:pt x="7600" y="59043"/>
                </a:lnTo>
                <a:lnTo>
                  <a:pt x="0" y="96647"/>
                </a:lnTo>
                <a:lnTo>
                  <a:pt x="0" y="2919336"/>
                </a:lnTo>
                <a:lnTo>
                  <a:pt x="7600" y="2956958"/>
                </a:lnTo>
                <a:lnTo>
                  <a:pt x="28321" y="2987682"/>
                </a:lnTo>
                <a:lnTo>
                  <a:pt x="59043" y="3008399"/>
                </a:lnTo>
                <a:lnTo>
                  <a:pt x="96647" y="3015996"/>
                </a:lnTo>
                <a:lnTo>
                  <a:pt x="8849233" y="3015996"/>
                </a:lnTo>
                <a:lnTo>
                  <a:pt x="8886836" y="3008399"/>
                </a:lnTo>
                <a:lnTo>
                  <a:pt x="8917559" y="2987682"/>
                </a:lnTo>
                <a:lnTo>
                  <a:pt x="8938279" y="2956958"/>
                </a:lnTo>
                <a:lnTo>
                  <a:pt x="8945880" y="2919336"/>
                </a:lnTo>
                <a:lnTo>
                  <a:pt x="8945880" y="96647"/>
                </a:lnTo>
                <a:lnTo>
                  <a:pt x="8938279" y="59043"/>
                </a:lnTo>
                <a:lnTo>
                  <a:pt x="8917559" y="28320"/>
                </a:lnTo>
                <a:lnTo>
                  <a:pt x="8886836" y="7600"/>
                </a:lnTo>
                <a:lnTo>
                  <a:pt x="8849233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26" name="bg object 26"/>
          <p:cNvSpPr/>
          <p:nvPr/>
        </p:nvSpPr>
        <p:spPr>
          <a:xfrm>
            <a:off x="1464563" y="3223260"/>
            <a:ext cx="9345295" cy="2900680"/>
          </a:xfrm>
          <a:custGeom>
            <a:avLst/>
            <a:gdLst/>
            <a:ahLst/>
            <a:cxnLst/>
            <a:rect l="l" t="t" r="r" b="b"/>
            <a:pathLst>
              <a:path w="9345295" h="2900679">
                <a:moveTo>
                  <a:pt x="9252204" y="0"/>
                </a:moveTo>
                <a:lnTo>
                  <a:pt x="92964" y="0"/>
                </a:lnTo>
                <a:lnTo>
                  <a:pt x="56792" y="7310"/>
                </a:lnTo>
                <a:lnTo>
                  <a:pt x="27241" y="27241"/>
                </a:lnTo>
                <a:lnTo>
                  <a:pt x="7310" y="56792"/>
                </a:lnTo>
                <a:lnTo>
                  <a:pt x="0" y="92963"/>
                </a:lnTo>
                <a:lnTo>
                  <a:pt x="0" y="2807220"/>
                </a:lnTo>
                <a:lnTo>
                  <a:pt x="7310" y="2843400"/>
                </a:lnTo>
                <a:lnTo>
                  <a:pt x="27241" y="2872946"/>
                </a:lnTo>
                <a:lnTo>
                  <a:pt x="56792" y="2892867"/>
                </a:lnTo>
                <a:lnTo>
                  <a:pt x="92964" y="2900172"/>
                </a:lnTo>
                <a:lnTo>
                  <a:pt x="9252204" y="2900172"/>
                </a:lnTo>
                <a:lnTo>
                  <a:pt x="9288375" y="2892867"/>
                </a:lnTo>
                <a:lnTo>
                  <a:pt x="9317926" y="2872946"/>
                </a:lnTo>
                <a:lnTo>
                  <a:pt x="9337857" y="2843400"/>
                </a:lnTo>
                <a:lnTo>
                  <a:pt x="9345167" y="2807220"/>
                </a:lnTo>
                <a:lnTo>
                  <a:pt x="9345167" y="92963"/>
                </a:lnTo>
                <a:lnTo>
                  <a:pt x="9337857" y="56792"/>
                </a:lnTo>
                <a:lnTo>
                  <a:pt x="9317926" y="27241"/>
                </a:lnTo>
                <a:lnTo>
                  <a:pt x="9288375" y="7310"/>
                </a:lnTo>
                <a:lnTo>
                  <a:pt x="9252204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pic>
        <p:nvPicPr>
          <p:cNvPr id="27" name="bg 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3336" y="3017532"/>
            <a:ext cx="10606278" cy="34328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1F1F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spcBef>
                <a:spcPts val="190"/>
              </a:spcBef>
            </a:pPr>
            <a:fld id="{81D60167-4931-47E6-BA6A-407CBD079E47}" type="slidenum">
              <a:rPr lang="en-US" altLang="zh-CN" spc="-5" smtClean="0"/>
              <a:pPr marL="38100">
                <a:spcBef>
                  <a:spcPts val="190"/>
                </a:spcBef>
              </a:pPr>
              <a:t>‹#›</a:t>
            </a:fld>
            <a:endParaRPr lang="en-US" altLang="zh-CN" spc="-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1F1F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spcBef>
                <a:spcPts val="190"/>
              </a:spcBef>
            </a:pPr>
            <a:fld id="{81D60167-4931-47E6-BA6A-407CBD079E47}" type="slidenum">
              <a:rPr lang="en-US" altLang="zh-CN" spc="-5" smtClean="0"/>
              <a:pPr marL="38100">
                <a:spcBef>
                  <a:spcPts val="190"/>
                </a:spcBef>
              </a:pPr>
              <a:t>‹#›</a:t>
            </a:fld>
            <a:endParaRPr lang="en-US" altLang="zh-CN" spc="-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50669" y="863346"/>
            <a:ext cx="10318750" cy="0"/>
          </a:xfrm>
          <a:custGeom>
            <a:avLst/>
            <a:gdLst/>
            <a:ahLst/>
            <a:cxnLst/>
            <a:rect l="l" t="t" r="r" b="b"/>
            <a:pathLst>
              <a:path w="10318750">
                <a:moveTo>
                  <a:pt x="0" y="0"/>
                </a:moveTo>
                <a:lnTo>
                  <a:pt x="10318623" y="0"/>
                </a:lnTo>
              </a:path>
            </a:pathLst>
          </a:custGeom>
          <a:ln w="28575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1163300" y="6187440"/>
            <a:ext cx="706120" cy="670560"/>
          </a:xfrm>
          <a:custGeom>
            <a:avLst/>
            <a:gdLst/>
            <a:ahLst/>
            <a:cxnLst/>
            <a:rect l="l" t="t" r="r" b="b"/>
            <a:pathLst>
              <a:path w="706120" h="670559">
                <a:moveTo>
                  <a:pt x="0" y="670560"/>
                </a:moveTo>
                <a:lnTo>
                  <a:pt x="705611" y="670560"/>
                </a:lnTo>
                <a:lnTo>
                  <a:pt x="705611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solidFill>
            <a:srgbClr val="A03E0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318515" y="0"/>
            <a:ext cx="1049020" cy="873760"/>
          </a:xfrm>
          <a:custGeom>
            <a:avLst/>
            <a:gdLst/>
            <a:ahLst/>
            <a:cxnLst/>
            <a:rect l="l" t="t" r="r" b="b"/>
            <a:pathLst>
              <a:path w="1049020" h="873760">
                <a:moveTo>
                  <a:pt x="1048512" y="0"/>
                </a:moveTo>
                <a:lnTo>
                  <a:pt x="0" y="0"/>
                </a:lnTo>
                <a:lnTo>
                  <a:pt x="0" y="873251"/>
                </a:lnTo>
                <a:lnTo>
                  <a:pt x="1048512" y="873251"/>
                </a:lnTo>
                <a:lnTo>
                  <a:pt x="1048512" y="0"/>
                </a:lnTo>
                <a:close/>
              </a:path>
            </a:pathLst>
          </a:custGeom>
          <a:solidFill>
            <a:srgbClr val="006C3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318515" y="0"/>
            <a:ext cx="1049020" cy="873760"/>
          </a:xfrm>
          <a:custGeom>
            <a:avLst/>
            <a:gdLst/>
            <a:ahLst/>
            <a:cxnLst/>
            <a:rect l="l" t="t" r="r" b="b"/>
            <a:pathLst>
              <a:path w="1049020" h="873760">
                <a:moveTo>
                  <a:pt x="0" y="873251"/>
                </a:moveTo>
                <a:lnTo>
                  <a:pt x="1048512" y="873251"/>
                </a:lnTo>
                <a:lnTo>
                  <a:pt x="1048512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ln w="12700">
            <a:solidFill>
              <a:srgbClr val="006C3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318515" y="6187440"/>
            <a:ext cx="10845165" cy="670560"/>
          </a:xfrm>
          <a:custGeom>
            <a:avLst/>
            <a:gdLst/>
            <a:ahLst/>
            <a:cxnLst/>
            <a:rect l="l" t="t" r="r" b="b"/>
            <a:pathLst>
              <a:path w="10845165" h="670559">
                <a:moveTo>
                  <a:pt x="10844784" y="0"/>
                </a:moveTo>
                <a:lnTo>
                  <a:pt x="0" y="0"/>
                </a:lnTo>
                <a:lnTo>
                  <a:pt x="0" y="670560"/>
                </a:lnTo>
                <a:lnTo>
                  <a:pt x="10844784" y="670560"/>
                </a:lnTo>
                <a:lnTo>
                  <a:pt x="10844784" y="0"/>
                </a:lnTo>
                <a:close/>
              </a:path>
            </a:pathLst>
          </a:custGeom>
          <a:solidFill>
            <a:srgbClr val="006C3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1379219" y="0"/>
            <a:ext cx="166370" cy="875030"/>
          </a:xfrm>
          <a:custGeom>
            <a:avLst/>
            <a:gdLst/>
            <a:ahLst/>
            <a:cxnLst/>
            <a:rect l="l" t="t" r="r" b="b"/>
            <a:pathLst>
              <a:path w="166369" h="875030">
                <a:moveTo>
                  <a:pt x="166115" y="0"/>
                </a:moveTo>
                <a:lnTo>
                  <a:pt x="0" y="0"/>
                </a:lnTo>
                <a:lnTo>
                  <a:pt x="0" y="874776"/>
                </a:lnTo>
                <a:lnTo>
                  <a:pt x="166115" y="874776"/>
                </a:lnTo>
                <a:lnTo>
                  <a:pt x="166115" y="0"/>
                </a:lnTo>
                <a:close/>
              </a:path>
            </a:pathLst>
          </a:custGeom>
          <a:solidFill>
            <a:srgbClr val="A03E0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1379219" y="0"/>
            <a:ext cx="166370" cy="875030"/>
          </a:xfrm>
          <a:custGeom>
            <a:avLst/>
            <a:gdLst/>
            <a:ahLst/>
            <a:cxnLst/>
            <a:rect l="l" t="t" r="r" b="b"/>
            <a:pathLst>
              <a:path w="166369" h="875030">
                <a:moveTo>
                  <a:pt x="0" y="874776"/>
                </a:moveTo>
                <a:lnTo>
                  <a:pt x="166115" y="874776"/>
                </a:lnTo>
                <a:lnTo>
                  <a:pt x="166115" y="0"/>
                </a:lnTo>
                <a:lnTo>
                  <a:pt x="0" y="0"/>
                </a:lnTo>
                <a:lnTo>
                  <a:pt x="0" y="874776"/>
                </a:lnTo>
                <a:close/>
              </a:path>
            </a:pathLst>
          </a:custGeom>
          <a:ln w="12700">
            <a:solidFill>
              <a:srgbClr val="A03E0A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3951" y="6418326"/>
            <a:ext cx="213360" cy="24002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19044" y="6464182"/>
            <a:ext cx="118004" cy="17893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5876" y="6402323"/>
            <a:ext cx="214344" cy="27007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96690" y="6463284"/>
            <a:ext cx="125196" cy="14935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73480" y="6432803"/>
            <a:ext cx="190531" cy="204215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598932" y="6399784"/>
            <a:ext cx="219710" cy="276860"/>
          </a:xfrm>
          <a:custGeom>
            <a:avLst/>
            <a:gdLst/>
            <a:ahLst/>
            <a:cxnLst/>
            <a:rect l="l" t="t" r="r" b="b"/>
            <a:pathLst>
              <a:path w="219709" h="276859">
                <a:moveTo>
                  <a:pt x="86868" y="213918"/>
                </a:moveTo>
                <a:lnTo>
                  <a:pt x="85153" y="208813"/>
                </a:lnTo>
                <a:lnTo>
                  <a:pt x="74866" y="203708"/>
                </a:lnTo>
                <a:lnTo>
                  <a:pt x="67144" y="234124"/>
                </a:lnTo>
                <a:lnTo>
                  <a:pt x="59436" y="263245"/>
                </a:lnTo>
                <a:lnTo>
                  <a:pt x="59436" y="266649"/>
                </a:lnTo>
                <a:lnTo>
                  <a:pt x="62865" y="270052"/>
                </a:lnTo>
                <a:lnTo>
                  <a:pt x="69723" y="273456"/>
                </a:lnTo>
                <a:lnTo>
                  <a:pt x="74866" y="276860"/>
                </a:lnTo>
                <a:lnTo>
                  <a:pt x="79362" y="249008"/>
                </a:lnTo>
                <a:lnTo>
                  <a:pt x="81851" y="235470"/>
                </a:lnTo>
                <a:lnTo>
                  <a:pt x="85153" y="222415"/>
                </a:lnTo>
                <a:lnTo>
                  <a:pt x="86868" y="213918"/>
                </a:lnTo>
                <a:close/>
              </a:path>
              <a:path w="219709" h="276859">
                <a:moveTo>
                  <a:pt x="219456" y="194310"/>
                </a:moveTo>
                <a:lnTo>
                  <a:pt x="212598" y="190500"/>
                </a:lnTo>
                <a:lnTo>
                  <a:pt x="202311" y="187960"/>
                </a:lnTo>
                <a:lnTo>
                  <a:pt x="195453" y="185420"/>
                </a:lnTo>
                <a:lnTo>
                  <a:pt x="170802" y="187960"/>
                </a:lnTo>
                <a:lnTo>
                  <a:pt x="159042" y="191770"/>
                </a:lnTo>
                <a:lnTo>
                  <a:pt x="147447" y="198120"/>
                </a:lnTo>
                <a:lnTo>
                  <a:pt x="145732" y="199390"/>
                </a:lnTo>
                <a:lnTo>
                  <a:pt x="140589" y="199390"/>
                </a:lnTo>
                <a:lnTo>
                  <a:pt x="141097" y="191770"/>
                </a:lnTo>
                <a:lnTo>
                  <a:pt x="144653" y="185420"/>
                </a:lnTo>
                <a:lnTo>
                  <a:pt x="146113" y="184150"/>
                </a:lnTo>
                <a:lnTo>
                  <a:pt x="150469" y="180340"/>
                </a:lnTo>
                <a:lnTo>
                  <a:pt x="157734" y="176530"/>
                </a:lnTo>
                <a:lnTo>
                  <a:pt x="164592" y="176530"/>
                </a:lnTo>
                <a:lnTo>
                  <a:pt x="171450" y="175260"/>
                </a:lnTo>
                <a:lnTo>
                  <a:pt x="183451" y="175260"/>
                </a:lnTo>
                <a:lnTo>
                  <a:pt x="188595" y="173990"/>
                </a:lnTo>
                <a:lnTo>
                  <a:pt x="190766" y="165100"/>
                </a:lnTo>
                <a:lnTo>
                  <a:pt x="191706" y="161290"/>
                </a:lnTo>
                <a:lnTo>
                  <a:pt x="192024" y="160020"/>
                </a:lnTo>
                <a:lnTo>
                  <a:pt x="189445" y="156210"/>
                </a:lnTo>
                <a:lnTo>
                  <a:pt x="188595" y="154940"/>
                </a:lnTo>
                <a:lnTo>
                  <a:pt x="186309" y="153670"/>
                </a:lnTo>
                <a:lnTo>
                  <a:pt x="181737" y="151130"/>
                </a:lnTo>
                <a:lnTo>
                  <a:pt x="180022" y="149860"/>
                </a:lnTo>
                <a:lnTo>
                  <a:pt x="176593" y="149860"/>
                </a:lnTo>
                <a:lnTo>
                  <a:pt x="173164" y="148590"/>
                </a:lnTo>
                <a:lnTo>
                  <a:pt x="176593" y="144780"/>
                </a:lnTo>
                <a:lnTo>
                  <a:pt x="178308" y="144780"/>
                </a:lnTo>
                <a:lnTo>
                  <a:pt x="186880" y="140970"/>
                </a:lnTo>
                <a:lnTo>
                  <a:pt x="190309" y="134620"/>
                </a:lnTo>
                <a:lnTo>
                  <a:pt x="188595" y="125730"/>
                </a:lnTo>
                <a:lnTo>
                  <a:pt x="188595" y="120650"/>
                </a:lnTo>
                <a:lnTo>
                  <a:pt x="188595" y="118110"/>
                </a:lnTo>
                <a:lnTo>
                  <a:pt x="181737" y="114300"/>
                </a:lnTo>
                <a:lnTo>
                  <a:pt x="174879" y="113030"/>
                </a:lnTo>
                <a:lnTo>
                  <a:pt x="166306" y="110502"/>
                </a:lnTo>
                <a:lnTo>
                  <a:pt x="166306" y="124460"/>
                </a:lnTo>
                <a:lnTo>
                  <a:pt x="162877" y="129540"/>
                </a:lnTo>
                <a:lnTo>
                  <a:pt x="138874" y="153670"/>
                </a:lnTo>
                <a:lnTo>
                  <a:pt x="137160" y="153670"/>
                </a:lnTo>
                <a:lnTo>
                  <a:pt x="137160" y="151130"/>
                </a:lnTo>
                <a:lnTo>
                  <a:pt x="135445" y="151130"/>
                </a:lnTo>
                <a:lnTo>
                  <a:pt x="138874" y="140970"/>
                </a:lnTo>
                <a:lnTo>
                  <a:pt x="138874" y="124460"/>
                </a:lnTo>
                <a:lnTo>
                  <a:pt x="138874" y="120650"/>
                </a:lnTo>
                <a:lnTo>
                  <a:pt x="162877" y="120650"/>
                </a:lnTo>
                <a:lnTo>
                  <a:pt x="166306" y="124460"/>
                </a:lnTo>
                <a:lnTo>
                  <a:pt x="166306" y="110502"/>
                </a:lnTo>
                <a:lnTo>
                  <a:pt x="161988" y="109220"/>
                </a:lnTo>
                <a:lnTo>
                  <a:pt x="148945" y="107950"/>
                </a:lnTo>
                <a:lnTo>
                  <a:pt x="130327" y="109689"/>
                </a:lnTo>
                <a:lnTo>
                  <a:pt x="130327" y="135890"/>
                </a:lnTo>
                <a:lnTo>
                  <a:pt x="127939" y="146050"/>
                </a:lnTo>
                <a:lnTo>
                  <a:pt x="123304" y="153670"/>
                </a:lnTo>
                <a:lnTo>
                  <a:pt x="116586" y="156210"/>
                </a:lnTo>
                <a:lnTo>
                  <a:pt x="116586" y="149860"/>
                </a:lnTo>
                <a:lnTo>
                  <a:pt x="114871" y="143510"/>
                </a:lnTo>
                <a:lnTo>
                  <a:pt x="114871" y="138430"/>
                </a:lnTo>
                <a:lnTo>
                  <a:pt x="114871" y="133350"/>
                </a:lnTo>
                <a:lnTo>
                  <a:pt x="116586" y="130810"/>
                </a:lnTo>
                <a:lnTo>
                  <a:pt x="118300" y="130810"/>
                </a:lnTo>
                <a:lnTo>
                  <a:pt x="120015" y="129540"/>
                </a:lnTo>
                <a:lnTo>
                  <a:pt x="125158" y="125730"/>
                </a:lnTo>
                <a:lnTo>
                  <a:pt x="130302" y="124460"/>
                </a:lnTo>
                <a:lnTo>
                  <a:pt x="130327" y="135890"/>
                </a:lnTo>
                <a:lnTo>
                  <a:pt x="130327" y="109689"/>
                </a:lnTo>
                <a:lnTo>
                  <a:pt x="121729" y="110490"/>
                </a:lnTo>
                <a:lnTo>
                  <a:pt x="125158" y="104140"/>
                </a:lnTo>
                <a:lnTo>
                  <a:pt x="126873" y="99060"/>
                </a:lnTo>
                <a:lnTo>
                  <a:pt x="130302" y="91440"/>
                </a:lnTo>
                <a:lnTo>
                  <a:pt x="132016" y="86360"/>
                </a:lnTo>
                <a:lnTo>
                  <a:pt x="133731" y="85090"/>
                </a:lnTo>
                <a:lnTo>
                  <a:pt x="140589" y="85090"/>
                </a:lnTo>
                <a:lnTo>
                  <a:pt x="176593" y="74930"/>
                </a:lnTo>
                <a:lnTo>
                  <a:pt x="180022" y="74930"/>
                </a:lnTo>
                <a:lnTo>
                  <a:pt x="181737" y="71120"/>
                </a:lnTo>
                <a:lnTo>
                  <a:pt x="181737" y="69850"/>
                </a:lnTo>
                <a:lnTo>
                  <a:pt x="181737" y="66040"/>
                </a:lnTo>
                <a:lnTo>
                  <a:pt x="173164" y="59690"/>
                </a:lnTo>
                <a:lnTo>
                  <a:pt x="168021" y="59690"/>
                </a:lnTo>
                <a:lnTo>
                  <a:pt x="157886" y="63500"/>
                </a:lnTo>
                <a:lnTo>
                  <a:pt x="150876" y="64770"/>
                </a:lnTo>
                <a:lnTo>
                  <a:pt x="143852" y="67310"/>
                </a:lnTo>
                <a:lnTo>
                  <a:pt x="137160" y="69850"/>
                </a:lnTo>
                <a:lnTo>
                  <a:pt x="140347" y="55880"/>
                </a:lnTo>
                <a:lnTo>
                  <a:pt x="143370" y="41910"/>
                </a:lnTo>
                <a:lnTo>
                  <a:pt x="148005" y="30480"/>
                </a:lnTo>
                <a:lnTo>
                  <a:pt x="156019" y="19050"/>
                </a:lnTo>
                <a:lnTo>
                  <a:pt x="161163" y="15252"/>
                </a:lnTo>
                <a:lnTo>
                  <a:pt x="157734" y="6350"/>
                </a:lnTo>
                <a:lnTo>
                  <a:pt x="144018" y="0"/>
                </a:lnTo>
                <a:lnTo>
                  <a:pt x="144018" y="5080"/>
                </a:lnTo>
                <a:lnTo>
                  <a:pt x="142303" y="10160"/>
                </a:lnTo>
                <a:lnTo>
                  <a:pt x="137160" y="22860"/>
                </a:lnTo>
                <a:lnTo>
                  <a:pt x="121729" y="64770"/>
                </a:lnTo>
                <a:lnTo>
                  <a:pt x="120015" y="71120"/>
                </a:lnTo>
                <a:lnTo>
                  <a:pt x="116586" y="74930"/>
                </a:lnTo>
                <a:lnTo>
                  <a:pt x="109728" y="74930"/>
                </a:lnTo>
                <a:lnTo>
                  <a:pt x="101155" y="76200"/>
                </a:lnTo>
                <a:lnTo>
                  <a:pt x="94297" y="76200"/>
                </a:lnTo>
                <a:lnTo>
                  <a:pt x="85725" y="78740"/>
                </a:lnTo>
                <a:lnTo>
                  <a:pt x="84010" y="78740"/>
                </a:lnTo>
                <a:lnTo>
                  <a:pt x="84010" y="80010"/>
                </a:lnTo>
                <a:lnTo>
                  <a:pt x="87439" y="83820"/>
                </a:lnTo>
                <a:lnTo>
                  <a:pt x="92583" y="86360"/>
                </a:lnTo>
                <a:lnTo>
                  <a:pt x="96012" y="88900"/>
                </a:lnTo>
                <a:lnTo>
                  <a:pt x="101155" y="90170"/>
                </a:lnTo>
                <a:lnTo>
                  <a:pt x="113157" y="90170"/>
                </a:lnTo>
                <a:lnTo>
                  <a:pt x="111442" y="94932"/>
                </a:lnTo>
                <a:lnTo>
                  <a:pt x="111442" y="158750"/>
                </a:lnTo>
                <a:lnTo>
                  <a:pt x="102870" y="161290"/>
                </a:lnTo>
                <a:lnTo>
                  <a:pt x="99441" y="160020"/>
                </a:lnTo>
                <a:lnTo>
                  <a:pt x="96012" y="149860"/>
                </a:lnTo>
                <a:lnTo>
                  <a:pt x="92583" y="144780"/>
                </a:lnTo>
                <a:lnTo>
                  <a:pt x="94297" y="143510"/>
                </a:lnTo>
                <a:lnTo>
                  <a:pt x="108013" y="138430"/>
                </a:lnTo>
                <a:lnTo>
                  <a:pt x="108013" y="144780"/>
                </a:lnTo>
                <a:lnTo>
                  <a:pt x="111442" y="158750"/>
                </a:lnTo>
                <a:lnTo>
                  <a:pt x="111442" y="94932"/>
                </a:lnTo>
                <a:lnTo>
                  <a:pt x="110413" y="97790"/>
                </a:lnTo>
                <a:lnTo>
                  <a:pt x="106718" y="104140"/>
                </a:lnTo>
                <a:lnTo>
                  <a:pt x="104952" y="111760"/>
                </a:lnTo>
                <a:lnTo>
                  <a:pt x="108013" y="119380"/>
                </a:lnTo>
                <a:lnTo>
                  <a:pt x="92583" y="129540"/>
                </a:lnTo>
                <a:lnTo>
                  <a:pt x="82296" y="124460"/>
                </a:lnTo>
                <a:lnTo>
                  <a:pt x="87464" y="111760"/>
                </a:lnTo>
                <a:lnTo>
                  <a:pt x="87642" y="102870"/>
                </a:lnTo>
                <a:lnTo>
                  <a:pt x="83007" y="92710"/>
                </a:lnTo>
                <a:lnTo>
                  <a:pt x="73723" y="81280"/>
                </a:lnTo>
                <a:lnTo>
                  <a:pt x="72009" y="80010"/>
                </a:lnTo>
                <a:lnTo>
                  <a:pt x="70294" y="76200"/>
                </a:lnTo>
                <a:lnTo>
                  <a:pt x="66865" y="74930"/>
                </a:lnTo>
                <a:lnTo>
                  <a:pt x="61722" y="71120"/>
                </a:lnTo>
                <a:lnTo>
                  <a:pt x="61722" y="66040"/>
                </a:lnTo>
                <a:lnTo>
                  <a:pt x="96012" y="38100"/>
                </a:lnTo>
                <a:lnTo>
                  <a:pt x="96012" y="34302"/>
                </a:lnTo>
                <a:lnTo>
                  <a:pt x="90868" y="27952"/>
                </a:lnTo>
                <a:lnTo>
                  <a:pt x="86385" y="22860"/>
                </a:lnTo>
                <a:lnTo>
                  <a:pt x="80784" y="21602"/>
                </a:lnTo>
                <a:lnTo>
                  <a:pt x="74231" y="21602"/>
                </a:lnTo>
                <a:lnTo>
                  <a:pt x="39433" y="50800"/>
                </a:lnTo>
                <a:lnTo>
                  <a:pt x="33426" y="69850"/>
                </a:lnTo>
                <a:lnTo>
                  <a:pt x="36055" y="77470"/>
                </a:lnTo>
                <a:lnTo>
                  <a:pt x="42862" y="86360"/>
                </a:lnTo>
                <a:lnTo>
                  <a:pt x="42862" y="90170"/>
                </a:lnTo>
                <a:lnTo>
                  <a:pt x="46291" y="91440"/>
                </a:lnTo>
                <a:lnTo>
                  <a:pt x="44577" y="93980"/>
                </a:lnTo>
                <a:lnTo>
                  <a:pt x="41973" y="101600"/>
                </a:lnTo>
                <a:lnTo>
                  <a:pt x="39217" y="109220"/>
                </a:lnTo>
                <a:lnTo>
                  <a:pt x="36131" y="115570"/>
                </a:lnTo>
                <a:lnTo>
                  <a:pt x="32575" y="123190"/>
                </a:lnTo>
                <a:lnTo>
                  <a:pt x="17780" y="147320"/>
                </a:lnTo>
                <a:lnTo>
                  <a:pt x="9664" y="158750"/>
                </a:lnTo>
                <a:lnTo>
                  <a:pt x="1714" y="170180"/>
                </a:lnTo>
                <a:lnTo>
                  <a:pt x="1714" y="171450"/>
                </a:lnTo>
                <a:lnTo>
                  <a:pt x="0" y="173990"/>
                </a:lnTo>
                <a:lnTo>
                  <a:pt x="0" y="175260"/>
                </a:lnTo>
                <a:lnTo>
                  <a:pt x="23139" y="207010"/>
                </a:lnTo>
                <a:lnTo>
                  <a:pt x="28384" y="205740"/>
                </a:lnTo>
                <a:lnTo>
                  <a:pt x="34290" y="200660"/>
                </a:lnTo>
                <a:lnTo>
                  <a:pt x="31978" y="210820"/>
                </a:lnTo>
                <a:lnTo>
                  <a:pt x="28016" y="231140"/>
                </a:lnTo>
                <a:lnTo>
                  <a:pt x="25717" y="240030"/>
                </a:lnTo>
                <a:lnTo>
                  <a:pt x="25768" y="248920"/>
                </a:lnTo>
                <a:lnTo>
                  <a:pt x="28714" y="255270"/>
                </a:lnTo>
                <a:lnTo>
                  <a:pt x="34874" y="260350"/>
                </a:lnTo>
                <a:lnTo>
                  <a:pt x="44577" y="261620"/>
                </a:lnTo>
                <a:lnTo>
                  <a:pt x="44577" y="259080"/>
                </a:lnTo>
                <a:lnTo>
                  <a:pt x="46291" y="256540"/>
                </a:lnTo>
                <a:lnTo>
                  <a:pt x="49149" y="237490"/>
                </a:lnTo>
                <a:lnTo>
                  <a:pt x="52501" y="218440"/>
                </a:lnTo>
                <a:lnTo>
                  <a:pt x="55930" y="200660"/>
                </a:lnTo>
                <a:lnTo>
                  <a:pt x="60007" y="179070"/>
                </a:lnTo>
                <a:lnTo>
                  <a:pt x="60007" y="175260"/>
                </a:lnTo>
                <a:lnTo>
                  <a:pt x="58293" y="170180"/>
                </a:lnTo>
                <a:lnTo>
                  <a:pt x="58293" y="166370"/>
                </a:lnTo>
                <a:lnTo>
                  <a:pt x="56578" y="163830"/>
                </a:lnTo>
                <a:lnTo>
                  <a:pt x="56578" y="160020"/>
                </a:lnTo>
                <a:lnTo>
                  <a:pt x="58293" y="158750"/>
                </a:lnTo>
                <a:lnTo>
                  <a:pt x="73723" y="133350"/>
                </a:lnTo>
                <a:lnTo>
                  <a:pt x="77304" y="140970"/>
                </a:lnTo>
                <a:lnTo>
                  <a:pt x="83845" y="156210"/>
                </a:lnTo>
                <a:lnTo>
                  <a:pt x="87439" y="165100"/>
                </a:lnTo>
                <a:lnTo>
                  <a:pt x="82296" y="163830"/>
                </a:lnTo>
                <a:lnTo>
                  <a:pt x="65151" y="163830"/>
                </a:lnTo>
                <a:lnTo>
                  <a:pt x="65151" y="165100"/>
                </a:lnTo>
                <a:lnTo>
                  <a:pt x="63436" y="173990"/>
                </a:lnTo>
                <a:lnTo>
                  <a:pt x="63436" y="182880"/>
                </a:lnTo>
                <a:lnTo>
                  <a:pt x="70294" y="189230"/>
                </a:lnTo>
                <a:lnTo>
                  <a:pt x="75438" y="195580"/>
                </a:lnTo>
                <a:lnTo>
                  <a:pt x="89154" y="193040"/>
                </a:lnTo>
                <a:lnTo>
                  <a:pt x="94297" y="190500"/>
                </a:lnTo>
                <a:lnTo>
                  <a:pt x="101155" y="189230"/>
                </a:lnTo>
                <a:lnTo>
                  <a:pt x="111442" y="185420"/>
                </a:lnTo>
                <a:lnTo>
                  <a:pt x="116586" y="185420"/>
                </a:lnTo>
                <a:lnTo>
                  <a:pt x="121729" y="184150"/>
                </a:lnTo>
                <a:lnTo>
                  <a:pt x="121691" y="190500"/>
                </a:lnTo>
                <a:lnTo>
                  <a:pt x="121373" y="201930"/>
                </a:lnTo>
                <a:lnTo>
                  <a:pt x="124079" y="210820"/>
                </a:lnTo>
                <a:lnTo>
                  <a:pt x="131610" y="214630"/>
                </a:lnTo>
                <a:lnTo>
                  <a:pt x="145732" y="215900"/>
                </a:lnTo>
                <a:lnTo>
                  <a:pt x="147447" y="215900"/>
                </a:lnTo>
                <a:lnTo>
                  <a:pt x="150876" y="218440"/>
                </a:lnTo>
                <a:lnTo>
                  <a:pt x="161163" y="238760"/>
                </a:lnTo>
                <a:lnTo>
                  <a:pt x="157734" y="238760"/>
                </a:lnTo>
                <a:lnTo>
                  <a:pt x="116497" y="223520"/>
                </a:lnTo>
                <a:lnTo>
                  <a:pt x="102870" y="209550"/>
                </a:lnTo>
                <a:lnTo>
                  <a:pt x="99441" y="205740"/>
                </a:lnTo>
                <a:lnTo>
                  <a:pt x="90868" y="205740"/>
                </a:lnTo>
                <a:lnTo>
                  <a:pt x="90868" y="215900"/>
                </a:lnTo>
                <a:lnTo>
                  <a:pt x="94297" y="219710"/>
                </a:lnTo>
                <a:lnTo>
                  <a:pt x="101155" y="224790"/>
                </a:lnTo>
                <a:lnTo>
                  <a:pt x="106299" y="229870"/>
                </a:lnTo>
                <a:lnTo>
                  <a:pt x="144653" y="251460"/>
                </a:lnTo>
                <a:lnTo>
                  <a:pt x="180022" y="260350"/>
                </a:lnTo>
                <a:lnTo>
                  <a:pt x="190309" y="260350"/>
                </a:lnTo>
                <a:lnTo>
                  <a:pt x="190309" y="259080"/>
                </a:lnTo>
                <a:lnTo>
                  <a:pt x="192024" y="255270"/>
                </a:lnTo>
                <a:lnTo>
                  <a:pt x="192024" y="248920"/>
                </a:lnTo>
                <a:lnTo>
                  <a:pt x="190309" y="245110"/>
                </a:lnTo>
                <a:lnTo>
                  <a:pt x="185724" y="238760"/>
                </a:lnTo>
                <a:lnTo>
                  <a:pt x="183896" y="236220"/>
                </a:lnTo>
                <a:lnTo>
                  <a:pt x="177660" y="227330"/>
                </a:lnTo>
                <a:lnTo>
                  <a:pt x="171742" y="218440"/>
                </a:lnTo>
                <a:lnTo>
                  <a:pt x="166306" y="209550"/>
                </a:lnTo>
                <a:lnTo>
                  <a:pt x="175348" y="205740"/>
                </a:lnTo>
                <a:lnTo>
                  <a:pt x="184734" y="204470"/>
                </a:lnTo>
                <a:lnTo>
                  <a:pt x="194754" y="204470"/>
                </a:lnTo>
                <a:lnTo>
                  <a:pt x="205740" y="208280"/>
                </a:lnTo>
                <a:lnTo>
                  <a:pt x="209169" y="209550"/>
                </a:lnTo>
                <a:lnTo>
                  <a:pt x="214312" y="209550"/>
                </a:lnTo>
                <a:lnTo>
                  <a:pt x="216027" y="204470"/>
                </a:lnTo>
                <a:lnTo>
                  <a:pt x="219456" y="199390"/>
                </a:lnTo>
                <a:lnTo>
                  <a:pt x="219456" y="194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pic>
        <p:nvPicPr>
          <p:cNvPr id="29" name="bg 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7763" y="6472428"/>
            <a:ext cx="142753" cy="12649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50847" y="6401547"/>
            <a:ext cx="246840" cy="24461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837419" y="347472"/>
            <a:ext cx="1969007" cy="432815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360677" y="0"/>
            <a:ext cx="12700" cy="1061085"/>
          </a:xfrm>
          <a:custGeom>
            <a:avLst/>
            <a:gdLst/>
            <a:ahLst/>
            <a:cxnLst/>
            <a:rect l="l" t="t" r="r" b="b"/>
            <a:pathLst>
              <a:path w="12700" h="1061085">
                <a:moveTo>
                  <a:pt x="0" y="1061085"/>
                </a:moveTo>
                <a:lnTo>
                  <a:pt x="12700" y="1061085"/>
                </a:lnTo>
                <a:lnTo>
                  <a:pt x="12700" y="0"/>
                </a:lnTo>
                <a:lnTo>
                  <a:pt x="0" y="0"/>
                </a:lnTo>
                <a:lnTo>
                  <a:pt x="0" y="10610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33" name="bg object 33"/>
          <p:cNvSpPr/>
          <p:nvPr/>
        </p:nvSpPr>
        <p:spPr>
          <a:xfrm>
            <a:off x="11149330" y="6120384"/>
            <a:ext cx="12700" cy="737870"/>
          </a:xfrm>
          <a:custGeom>
            <a:avLst/>
            <a:gdLst/>
            <a:ahLst/>
            <a:cxnLst/>
            <a:rect l="l" t="t" r="r" b="b"/>
            <a:pathLst>
              <a:path w="12700" h="737870">
                <a:moveTo>
                  <a:pt x="12700" y="0"/>
                </a:moveTo>
                <a:lnTo>
                  <a:pt x="0" y="0"/>
                </a:lnTo>
                <a:lnTo>
                  <a:pt x="0" y="737613"/>
                </a:lnTo>
                <a:lnTo>
                  <a:pt x="12700" y="737613"/>
                </a:lnTo>
                <a:lnTo>
                  <a:pt x="12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4912" y="4091685"/>
            <a:ext cx="520217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70354" y="2493137"/>
            <a:ext cx="71913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rgbClr val="ED7A08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2530" y="6370208"/>
            <a:ext cx="31432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F1F1F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spcBef>
                <a:spcPts val="190"/>
              </a:spcBef>
            </a:pPr>
            <a:fld id="{81D60167-4931-47E6-BA6A-407CBD079E47}" type="slidenum">
              <a:rPr lang="en-US" altLang="zh-CN" spc="-5" smtClean="0"/>
              <a:pPr marL="38100">
                <a:spcBef>
                  <a:spcPts val="190"/>
                </a:spcBef>
              </a:pPr>
              <a:t>‹#›</a:t>
            </a:fld>
            <a:endParaRPr lang="en-US" altLang="zh-CN" spc="-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宋体" panose="02010600030101010101" pitchFamily="2" charset="-122"/>
          <a:ea typeface="+mj-ea"/>
          <a:cs typeface="+mj-cs"/>
        </a:defRPr>
      </a:lvl1pPr>
    </p:titleStyle>
    <p:bodyStyle>
      <a:lvl1pPr marL="0">
        <a:defRPr>
          <a:latin typeface="宋体" panose="02010600030101010101" pitchFamily="2" charset="-122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30.png"/><Relationship Id="rId10" Type="http://schemas.openxmlformats.org/officeDocument/2006/relationships/image" Target="../media/image5.png"/><Relationship Id="rId4" Type="http://schemas.openxmlformats.org/officeDocument/2006/relationships/image" Target="../media/image29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" y="0"/>
              <a:ext cx="7981188" cy="68579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504" y="0"/>
              <a:ext cx="7536180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8976" y="0"/>
              <a:ext cx="7538084" cy="6858000"/>
            </a:xfrm>
            <a:custGeom>
              <a:avLst/>
              <a:gdLst/>
              <a:ahLst/>
              <a:cxnLst/>
              <a:rect l="l" t="t" r="r" b="b"/>
              <a:pathLst>
                <a:path w="7538084" h="6858000">
                  <a:moveTo>
                    <a:pt x="635254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352540" y="6857999"/>
                  </a:lnTo>
                  <a:lnTo>
                    <a:pt x="6433058" y="6755582"/>
                  </a:lnTo>
                  <a:lnTo>
                    <a:pt x="6462204" y="6716253"/>
                  </a:lnTo>
                  <a:lnTo>
                    <a:pt x="6491012" y="6676660"/>
                  </a:lnTo>
                  <a:lnTo>
                    <a:pt x="6519479" y="6636805"/>
                  </a:lnTo>
                  <a:lnTo>
                    <a:pt x="6547602" y="6596690"/>
                  </a:lnTo>
                  <a:lnTo>
                    <a:pt x="6575381" y="6556317"/>
                  </a:lnTo>
                  <a:lnTo>
                    <a:pt x="6602811" y="6515688"/>
                  </a:lnTo>
                  <a:lnTo>
                    <a:pt x="6629892" y="6474805"/>
                  </a:lnTo>
                  <a:lnTo>
                    <a:pt x="6656622" y="6433671"/>
                  </a:lnTo>
                  <a:lnTo>
                    <a:pt x="6682997" y="6392288"/>
                  </a:lnTo>
                  <a:lnTo>
                    <a:pt x="6709016" y="6350657"/>
                  </a:lnTo>
                  <a:lnTo>
                    <a:pt x="6734677" y="6308782"/>
                  </a:lnTo>
                  <a:lnTo>
                    <a:pt x="6759978" y="6266663"/>
                  </a:lnTo>
                  <a:lnTo>
                    <a:pt x="6784916" y="6224304"/>
                  </a:lnTo>
                  <a:lnTo>
                    <a:pt x="6809490" y="6181706"/>
                  </a:lnTo>
                  <a:lnTo>
                    <a:pt x="6833696" y="6138871"/>
                  </a:lnTo>
                  <a:lnTo>
                    <a:pt x="6857534" y="6095802"/>
                  </a:lnTo>
                  <a:lnTo>
                    <a:pt x="6881001" y="6052502"/>
                  </a:lnTo>
                  <a:lnTo>
                    <a:pt x="6904094" y="6008971"/>
                  </a:lnTo>
                  <a:lnTo>
                    <a:pt x="6926812" y="5965212"/>
                  </a:lnTo>
                  <a:lnTo>
                    <a:pt x="6949153" y="5921227"/>
                  </a:lnTo>
                  <a:lnTo>
                    <a:pt x="6971113" y="5877019"/>
                  </a:lnTo>
                  <a:lnTo>
                    <a:pt x="6992692" y="5832589"/>
                  </a:lnTo>
                  <a:lnTo>
                    <a:pt x="7013888" y="5787941"/>
                  </a:lnTo>
                  <a:lnTo>
                    <a:pt x="7034697" y="5743074"/>
                  </a:lnTo>
                  <a:lnTo>
                    <a:pt x="7055117" y="5697993"/>
                  </a:lnTo>
                  <a:lnTo>
                    <a:pt x="7075148" y="5652700"/>
                  </a:lnTo>
                  <a:lnTo>
                    <a:pt x="7094785" y="5607195"/>
                  </a:lnTo>
                  <a:lnTo>
                    <a:pt x="7114029" y="5561482"/>
                  </a:lnTo>
                  <a:lnTo>
                    <a:pt x="7132875" y="5515562"/>
                  </a:lnTo>
                  <a:lnTo>
                    <a:pt x="7151322" y="5469439"/>
                  </a:lnTo>
                  <a:lnTo>
                    <a:pt x="7169369" y="5423113"/>
                  </a:lnTo>
                  <a:lnTo>
                    <a:pt x="7187012" y="5376587"/>
                  </a:lnTo>
                  <a:lnTo>
                    <a:pt x="7204249" y="5329863"/>
                  </a:lnTo>
                  <a:lnTo>
                    <a:pt x="7221080" y="5282944"/>
                  </a:lnTo>
                  <a:lnTo>
                    <a:pt x="7237500" y="5235831"/>
                  </a:lnTo>
                  <a:lnTo>
                    <a:pt x="7253509" y="5188527"/>
                  </a:lnTo>
                  <a:lnTo>
                    <a:pt x="7269103" y="5141033"/>
                  </a:lnTo>
                  <a:lnTo>
                    <a:pt x="7284282" y="5093353"/>
                  </a:lnTo>
                  <a:lnTo>
                    <a:pt x="7299042" y="5045487"/>
                  </a:lnTo>
                  <a:lnTo>
                    <a:pt x="7313382" y="4997439"/>
                  </a:lnTo>
                  <a:lnTo>
                    <a:pt x="7327299" y="4949210"/>
                  </a:lnTo>
                  <a:lnTo>
                    <a:pt x="7340792" y="4900803"/>
                  </a:lnTo>
                  <a:lnTo>
                    <a:pt x="7353858" y="4852219"/>
                  </a:lnTo>
                  <a:lnTo>
                    <a:pt x="7366495" y="4803461"/>
                  </a:lnTo>
                  <a:lnTo>
                    <a:pt x="7378700" y="4754531"/>
                  </a:lnTo>
                  <a:lnTo>
                    <a:pt x="7390473" y="4705431"/>
                  </a:lnTo>
                  <a:lnTo>
                    <a:pt x="7401810" y="4656164"/>
                  </a:lnTo>
                  <a:lnTo>
                    <a:pt x="7412709" y="4606731"/>
                  </a:lnTo>
                  <a:lnTo>
                    <a:pt x="7423169" y="4557134"/>
                  </a:lnTo>
                  <a:lnTo>
                    <a:pt x="7433187" y="4507376"/>
                  </a:lnTo>
                  <a:lnTo>
                    <a:pt x="7442761" y="4457459"/>
                  </a:lnTo>
                  <a:lnTo>
                    <a:pt x="7451889" y="4407385"/>
                  </a:lnTo>
                  <a:lnTo>
                    <a:pt x="7460569" y="4357156"/>
                  </a:lnTo>
                  <a:lnTo>
                    <a:pt x="7468798" y="4306774"/>
                  </a:lnTo>
                  <a:lnTo>
                    <a:pt x="7476575" y="4256242"/>
                  </a:lnTo>
                  <a:lnTo>
                    <a:pt x="7483896" y="4205561"/>
                  </a:lnTo>
                  <a:lnTo>
                    <a:pt x="7490762" y="4154734"/>
                  </a:lnTo>
                  <a:lnTo>
                    <a:pt x="7497168" y="4103763"/>
                  </a:lnTo>
                  <a:lnTo>
                    <a:pt x="7503113" y="4052650"/>
                  </a:lnTo>
                  <a:lnTo>
                    <a:pt x="7508594" y="4001397"/>
                  </a:lnTo>
                  <a:lnTo>
                    <a:pt x="7513611" y="3950006"/>
                  </a:lnTo>
                  <a:lnTo>
                    <a:pt x="7518159" y="3898480"/>
                  </a:lnTo>
                  <a:lnTo>
                    <a:pt x="7522238" y="3846820"/>
                  </a:lnTo>
                  <a:lnTo>
                    <a:pt x="7525845" y="3795030"/>
                  </a:lnTo>
                  <a:lnTo>
                    <a:pt x="7528979" y="3743110"/>
                  </a:lnTo>
                  <a:lnTo>
                    <a:pt x="7531636" y="3691063"/>
                  </a:lnTo>
                  <a:lnTo>
                    <a:pt x="7533814" y="3638891"/>
                  </a:lnTo>
                  <a:lnTo>
                    <a:pt x="7535513" y="3586597"/>
                  </a:lnTo>
                  <a:lnTo>
                    <a:pt x="7536728" y="3534182"/>
                  </a:lnTo>
                  <a:lnTo>
                    <a:pt x="7537459" y="3481649"/>
                  </a:lnTo>
                  <a:lnTo>
                    <a:pt x="7537704" y="3429000"/>
                  </a:lnTo>
                  <a:lnTo>
                    <a:pt x="7537459" y="3376350"/>
                  </a:lnTo>
                  <a:lnTo>
                    <a:pt x="7536728" y="3323817"/>
                  </a:lnTo>
                  <a:lnTo>
                    <a:pt x="7535513" y="3271402"/>
                  </a:lnTo>
                  <a:lnTo>
                    <a:pt x="7533814" y="3219108"/>
                  </a:lnTo>
                  <a:lnTo>
                    <a:pt x="7531636" y="3166937"/>
                  </a:lnTo>
                  <a:lnTo>
                    <a:pt x="7528979" y="3114890"/>
                  </a:lnTo>
                  <a:lnTo>
                    <a:pt x="7525845" y="3062971"/>
                  </a:lnTo>
                  <a:lnTo>
                    <a:pt x="7522238" y="3011180"/>
                  </a:lnTo>
                  <a:lnTo>
                    <a:pt x="7518159" y="2959521"/>
                  </a:lnTo>
                  <a:lnTo>
                    <a:pt x="7513611" y="2907995"/>
                  </a:lnTo>
                  <a:lnTo>
                    <a:pt x="7508594" y="2856605"/>
                  </a:lnTo>
                  <a:lnTo>
                    <a:pt x="7503113" y="2805353"/>
                  </a:lnTo>
                  <a:lnTo>
                    <a:pt x="7497168" y="2754240"/>
                  </a:lnTo>
                  <a:lnTo>
                    <a:pt x="7490762" y="2703269"/>
                  </a:lnTo>
                  <a:lnTo>
                    <a:pt x="7483896" y="2652443"/>
                  </a:lnTo>
                  <a:lnTo>
                    <a:pt x="7476575" y="2601763"/>
                  </a:lnTo>
                  <a:lnTo>
                    <a:pt x="7468798" y="2551231"/>
                  </a:lnTo>
                  <a:lnTo>
                    <a:pt x="7460569" y="2500850"/>
                  </a:lnTo>
                  <a:lnTo>
                    <a:pt x="7451889" y="2450621"/>
                  </a:lnTo>
                  <a:lnTo>
                    <a:pt x="7442761" y="2400548"/>
                  </a:lnTo>
                  <a:lnTo>
                    <a:pt x="7433187" y="2350631"/>
                  </a:lnTo>
                  <a:lnTo>
                    <a:pt x="7423169" y="2300873"/>
                  </a:lnTo>
                  <a:lnTo>
                    <a:pt x="7412709" y="2251277"/>
                  </a:lnTo>
                  <a:lnTo>
                    <a:pt x="7401810" y="2201845"/>
                  </a:lnTo>
                  <a:lnTo>
                    <a:pt x="7390473" y="2152577"/>
                  </a:lnTo>
                  <a:lnTo>
                    <a:pt x="7378700" y="2103478"/>
                  </a:lnTo>
                  <a:lnTo>
                    <a:pt x="7366495" y="2054548"/>
                  </a:lnTo>
                  <a:lnTo>
                    <a:pt x="7353858" y="2005791"/>
                  </a:lnTo>
                  <a:lnTo>
                    <a:pt x="7340792" y="1957207"/>
                  </a:lnTo>
                  <a:lnTo>
                    <a:pt x="7327299" y="1908800"/>
                  </a:lnTo>
                  <a:lnTo>
                    <a:pt x="7313382" y="1860572"/>
                  </a:lnTo>
                  <a:lnTo>
                    <a:pt x="7299042" y="1812524"/>
                  </a:lnTo>
                  <a:lnTo>
                    <a:pt x="7284282" y="1764658"/>
                  </a:lnTo>
                  <a:lnTo>
                    <a:pt x="7269103" y="1716978"/>
                  </a:lnTo>
                  <a:lnTo>
                    <a:pt x="7253509" y="1669484"/>
                  </a:lnTo>
                  <a:lnTo>
                    <a:pt x="7237500" y="1622180"/>
                  </a:lnTo>
                  <a:lnTo>
                    <a:pt x="7221080" y="1575067"/>
                  </a:lnTo>
                  <a:lnTo>
                    <a:pt x="7204249" y="1528148"/>
                  </a:lnTo>
                  <a:lnTo>
                    <a:pt x="7187012" y="1481424"/>
                  </a:lnTo>
                  <a:lnTo>
                    <a:pt x="7169369" y="1434897"/>
                  </a:lnTo>
                  <a:lnTo>
                    <a:pt x="7151322" y="1388571"/>
                  </a:lnTo>
                  <a:lnTo>
                    <a:pt x="7132875" y="1342447"/>
                  </a:lnTo>
                  <a:lnTo>
                    <a:pt x="7114029" y="1296527"/>
                  </a:lnTo>
                  <a:lnTo>
                    <a:pt x="7094785" y="1250813"/>
                  </a:lnTo>
                  <a:lnTo>
                    <a:pt x="7075148" y="1205308"/>
                  </a:lnTo>
                  <a:lnTo>
                    <a:pt x="7055117" y="1160013"/>
                  </a:lnTo>
                  <a:lnTo>
                    <a:pt x="7034697" y="1114931"/>
                  </a:lnTo>
                  <a:lnTo>
                    <a:pt x="7013888" y="1070064"/>
                  </a:lnTo>
                  <a:lnTo>
                    <a:pt x="6992692" y="1025414"/>
                  </a:lnTo>
                  <a:lnTo>
                    <a:pt x="6971113" y="980983"/>
                  </a:lnTo>
                  <a:lnTo>
                    <a:pt x="6949153" y="936773"/>
                  </a:lnTo>
                  <a:lnTo>
                    <a:pt x="6926812" y="892787"/>
                  </a:lnTo>
                  <a:lnTo>
                    <a:pt x="6904094" y="849027"/>
                  </a:lnTo>
                  <a:lnTo>
                    <a:pt x="6881001" y="805494"/>
                  </a:lnTo>
                  <a:lnTo>
                    <a:pt x="6857534" y="762191"/>
                  </a:lnTo>
                  <a:lnTo>
                    <a:pt x="6833696" y="719120"/>
                  </a:lnTo>
                  <a:lnTo>
                    <a:pt x="6809490" y="676284"/>
                  </a:lnTo>
                  <a:lnTo>
                    <a:pt x="6784916" y="633684"/>
                  </a:lnTo>
                  <a:lnTo>
                    <a:pt x="6759978" y="591322"/>
                  </a:lnTo>
                  <a:lnTo>
                    <a:pt x="6734677" y="549201"/>
                  </a:lnTo>
                  <a:lnTo>
                    <a:pt x="6709016" y="507322"/>
                  </a:lnTo>
                  <a:lnTo>
                    <a:pt x="6682997" y="465689"/>
                  </a:lnTo>
                  <a:lnTo>
                    <a:pt x="6656622" y="424302"/>
                  </a:lnTo>
                  <a:lnTo>
                    <a:pt x="6629892" y="383165"/>
                  </a:lnTo>
                  <a:lnTo>
                    <a:pt x="6602811" y="342279"/>
                  </a:lnTo>
                  <a:lnTo>
                    <a:pt x="6575381" y="301646"/>
                  </a:lnTo>
                  <a:lnTo>
                    <a:pt x="6547602" y="261270"/>
                  </a:lnTo>
                  <a:lnTo>
                    <a:pt x="6519479" y="221151"/>
                  </a:lnTo>
                  <a:lnTo>
                    <a:pt x="6491012" y="181291"/>
                  </a:lnTo>
                  <a:lnTo>
                    <a:pt x="6462204" y="141694"/>
                  </a:lnTo>
                  <a:lnTo>
                    <a:pt x="6433058" y="102361"/>
                  </a:lnTo>
                  <a:lnTo>
                    <a:pt x="6352540" y="0"/>
                  </a:lnTo>
                  <a:close/>
                </a:path>
              </a:pathLst>
            </a:custGeom>
            <a:solidFill>
              <a:srgbClr val="A03E0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7681722" cy="685799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0"/>
              <a:ext cx="7536180" cy="6858000"/>
            </a:xfrm>
            <a:custGeom>
              <a:avLst/>
              <a:gdLst/>
              <a:ahLst/>
              <a:cxnLst/>
              <a:rect l="l" t="t" r="r" b="b"/>
              <a:pathLst>
                <a:path w="7536180" h="6858000">
                  <a:moveTo>
                    <a:pt x="635127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351270" y="6857999"/>
                  </a:lnTo>
                  <a:lnTo>
                    <a:pt x="6431661" y="6755582"/>
                  </a:lnTo>
                  <a:lnTo>
                    <a:pt x="6460802" y="6716253"/>
                  </a:lnTo>
                  <a:lnTo>
                    <a:pt x="6489605" y="6676660"/>
                  </a:lnTo>
                  <a:lnTo>
                    <a:pt x="6518066" y="6636805"/>
                  </a:lnTo>
                  <a:lnTo>
                    <a:pt x="6546185" y="6596690"/>
                  </a:lnTo>
                  <a:lnTo>
                    <a:pt x="6573959" y="6556317"/>
                  </a:lnTo>
                  <a:lnTo>
                    <a:pt x="6601385" y="6515688"/>
                  </a:lnTo>
                  <a:lnTo>
                    <a:pt x="6628461" y="6474805"/>
                  </a:lnTo>
                  <a:lnTo>
                    <a:pt x="6655186" y="6433671"/>
                  </a:lnTo>
                  <a:lnTo>
                    <a:pt x="6681558" y="6392288"/>
                  </a:lnTo>
                  <a:lnTo>
                    <a:pt x="6707573" y="6350657"/>
                  </a:lnTo>
                  <a:lnTo>
                    <a:pt x="6733230" y="6308782"/>
                  </a:lnTo>
                  <a:lnTo>
                    <a:pt x="6758527" y="6266663"/>
                  </a:lnTo>
                  <a:lnTo>
                    <a:pt x="6783461" y="6224304"/>
                  </a:lnTo>
                  <a:lnTo>
                    <a:pt x="6808031" y="6181706"/>
                  </a:lnTo>
                  <a:lnTo>
                    <a:pt x="6832235" y="6138871"/>
                  </a:lnTo>
                  <a:lnTo>
                    <a:pt x="6856069" y="6095802"/>
                  </a:lnTo>
                  <a:lnTo>
                    <a:pt x="6879532" y="6052502"/>
                  </a:lnTo>
                  <a:lnTo>
                    <a:pt x="6902623" y="6008971"/>
                  </a:lnTo>
                  <a:lnTo>
                    <a:pt x="6925338" y="5965212"/>
                  </a:lnTo>
                  <a:lnTo>
                    <a:pt x="6947676" y="5921227"/>
                  </a:lnTo>
                  <a:lnTo>
                    <a:pt x="6969634" y="5877019"/>
                  </a:lnTo>
                  <a:lnTo>
                    <a:pt x="6991210" y="5832589"/>
                  </a:lnTo>
                  <a:lnTo>
                    <a:pt x="7012403" y="5787941"/>
                  </a:lnTo>
                  <a:lnTo>
                    <a:pt x="7033209" y="5743074"/>
                  </a:lnTo>
                  <a:lnTo>
                    <a:pt x="7053628" y="5697993"/>
                  </a:lnTo>
                  <a:lnTo>
                    <a:pt x="7073656" y="5652700"/>
                  </a:lnTo>
                  <a:lnTo>
                    <a:pt x="7093292" y="5607195"/>
                  </a:lnTo>
                  <a:lnTo>
                    <a:pt x="7112533" y="5561482"/>
                  </a:lnTo>
                  <a:lnTo>
                    <a:pt x="7131377" y="5515562"/>
                  </a:lnTo>
                  <a:lnTo>
                    <a:pt x="7149823" y="5469439"/>
                  </a:lnTo>
                  <a:lnTo>
                    <a:pt x="7167867" y="5423113"/>
                  </a:lnTo>
                  <a:lnTo>
                    <a:pt x="7185509" y="5376587"/>
                  </a:lnTo>
                  <a:lnTo>
                    <a:pt x="7202745" y="5329863"/>
                  </a:lnTo>
                  <a:lnTo>
                    <a:pt x="7219573" y="5282944"/>
                  </a:lnTo>
                  <a:lnTo>
                    <a:pt x="7235993" y="5235831"/>
                  </a:lnTo>
                  <a:lnTo>
                    <a:pt x="7252000" y="5188527"/>
                  </a:lnTo>
                  <a:lnTo>
                    <a:pt x="7267593" y="5141033"/>
                  </a:lnTo>
                  <a:lnTo>
                    <a:pt x="7282771" y="5093353"/>
                  </a:lnTo>
                  <a:lnTo>
                    <a:pt x="7297530" y="5045487"/>
                  </a:lnTo>
                  <a:lnTo>
                    <a:pt x="7311869" y="4997439"/>
                  </a:lnTo>
                  <a:lnTo>
                    <a:pt x="7325785" y="4949210"/>
                  </a:lnTo>
                  <a:lnTo>
                    <a:pt x="7339277" y="4900803"/>
                  </a:lnTo>
                  <a:lnTo>
                    <a:pt x="7352342" y="4852219"/>
                  </a:lnTo>
                  <a:lnTo>
                    <a:pt x="7364978" y="4803461"/>
                  </a:lnTo>
                  <a:lnTo>
                    <a:pt x="7377183" y="4754531"/>
                  </a:lnTo>
                  <a:lnTo>
                    <a:pt x="7388954" y="4705431"/>
                  </a:lnTo>
                  <a:lnTo>
                    <a:pt x="7400291" y="4656164"/>
                  </a:lnTo>
                  <a:lnTo>
                    <a:pt x="7411190" y="4606731"/>
                  </a:lnTo>
                  <a:lnTo>
                    <a:pt x="7421649" y="4557134"/>
                  </a:lnTo>
                  <a:lnTo>
                    <a:pt x="7431667" y="4507376"/>
                  </a:lnTo>
                  <a:lnTo>
                    <a:pt x="7441240" y="4457459"/>
                  </a:lnTo>
                  <a:lnTo>
                    <a:pt x="7450368" y="4407385"/>
                  </a:lnTo>
                  <a:lnTo>
                    <a:pt x="7459047" y="4357156"/>
                  </a:lnTo>
                  <a:lnTo>
                    <a:pt x="7467276" y="4306774"/>
                  </a:lnTo>
                  <a:lnTo>
                    <a:pt x="7475052" y="4256242"/>
                  </a:lnTo>
                  <a:lnTo>
                    <a:pt x="7482374" y="4205561"/>
                  </a:lnTo>
                  <a:lnTo>
                    <a:pt x="7489239" y="4154734"/>
                  </a:lnTo>
                  <a:lnTo>
                    <a:pt x="7495644" y="4103763"/>
                  </a:lnTo>
                  <a:lnTo>
                    <a:pt x="7501589" y="4052650"/>
                  </a:lnTo>
                  <a:lnTo>
                    <a:pt x="7507071" y="4001397"/>
                  </a:lnTo>
                  <a:lnTo>
                    <a:pt x="7512087" y="3950006"/>
                  </a:lnTo>
                  <a:lnTo>
                    <a:pt x="7516636" y="3898480"/>
                  </a:lnTo>
                  <a:lnTo>
                    <a:pt x="7520714" y="3846820"/>
                  </a:lnTo>
                  <a:lnTo>
                    <a:pt x="7524322" y="3795030"/>
                  </a:lnTo>
                  <a:lnTo>
                    <a:pt x="7527455" y="3743110"/>
                  </a:lnTo>
                  <a:lnTo>
                    <a:pt x="7530112" y="3691063"/>
                  </a:lnTo>
                  <a:lnTo>
                    <a:pt x="7532290" y="3638891"/>
                  </a:lnTo>
                  <a:lnTo>
                    <a:pt x="7533989" y="3586597"/>
                  </a:lnTo>
                  <a:lnTo>
                    <a:pt x="7535204" y="3534182"/>
                  </a:lnTo>
                  <a:lnTo>
                    <a:pt x="7535935" y="3481649"/>
                  </a:lnTo>
                  <a:lnTo>
                    <a:pt x="7536180" y="3429000"/>
                  </a:lnTo>
                  <a:lnTo>
                    <a:pt x="7535935" y="3376350"/>
                  </a:lnTo>
                  <a:lnTo>
                    <a:pt x="7535204" y="3323817"/>
                  </a:lnTo>
                  <a:lnTo>
                    <a:pt x="7533989" y="3271402"/>
                  </a:lnTo>
                  <a:lnTo>
                    <a:pt x="7532290" y="3219108"/>
                  </a:lnTo>
                  <a:lnTo>
                    <a:pt x="7530112" y="3166937"/>
                  </a:lnTo>
                  <a:lnTo>
                    <a:pt x="7527455" y="3114890"/>
                  </a:lnTo>
                  <a:lnTo>
                    <a:pt x="7524322" y="3062971"/>
                  </a:lnTo>
                  <a:lnTo>
                    <a:pt x="7520714" y="3011180"/>
                  </a:lnTo>
                  <a:lnTo>
                    <a:pt x="7516636" y="2959521"/>
                  </a:lnTo>
                  <a:lnTo>
                    <a:pt x="7512087" y="2907995"/>
                  </a:lnTo>
                  <a:lnTo>
                    <a:pt x="7507071" y="2856605"/>
                  </a:lnTo>
                  <a:lnTo>
                    <a:pt x="7501589" y="2805353"/>
                  </a:lnTo>
                  <a:lnTo>
                    <a:pt x="7495644" y="2754240"/>
                  </a:lnTo>
                  <a:lnTo>
                    <a:pt x="7489239" y="2703269"/>
                  </a:lnTo>
                  <a:lnTo>
                    <a:pt x="7482374" y="2652443"/>
                  </a:lnTo>
                  <a:lnTo>
                    <a:pt x="7475052" y="2601763"/>
                  </a:lnTo>
                  <a:lnTo>
                    <a:pt x="7467276" y="2551231"/>
                  </a:lnTo>
                  <a:lnTo>
                    <a:pt x="7459047" y="2500850"/>
                  </a:lnTo>
                  <a:lnTo>
                    <a:pt x="7450368" y="2450621"/>
                  </a:lnTo>
                  <a:lnTo>
                    <a:pt x="7441240" y="2400548"/>
                  </a:lnTo>
                  <a:lnTo>
                    <a:pt x="7431667" y="2350631"/>
                  </a:lnTo>
                  <a:lnTo>
                    <a:pt x="7421649" y="2300873"/>
                  </a:lnTo>
                  <a:lnTo>
                    <a:pt x="7411190" y="2251277"/>
                  </a:lnTo>
                  <a:lnTo>
                    <a:pt x="7400291" y="2201845"/>
                  </a:lnTo>
                  <a:lnTo>
                    <a:pt x="7388954" y="2152577"/>
                  </a:lnTo>
                  <a:lnTo>
                    <a:pt x="7377183" y="2103478"/>
                  </a:lnTo>
                  <a:lnTo>
                    <a:pt x="7364978" y="2054548"/>
                  </a:lnTo>
                  <a:lnTo>
                    <a:pt x="7352342" y="2005791"/>
                  </a:lnTo>
                  <a:lnTo>
                    <a:pt x="7339277" y="1957207"/>
                  </a:lnTo>
                  <a:lnTo>
                    <a:pt x="7325785" y="1908800"/>
                  </a:lnTo>
                  <a:lnTo>
                    <a:pt x="7311869" y="1860572"/>
                  </a:lnTo>
                  <a:lnTo>
                    <a:pt x="7297530" y="1812524"/>
                  </a:lnTo>
                  <a:lnTo>
                    <a:pt x="7282771" y="1764658"/>
                  </a:lnTo>
                  <a:lnTo>
                    <a:pt x="7267593" y="1716978"/>
                  </a:lnTo>
                  <a:lnTo>
                    <a:pt x="7252000" y="1669484"/>
                  </a:lnTo>
                  <a:lnTo>
                    <a:pt x="7235993" y="1622180"/>
                  </a:lnTo>
                  <a:lnTo>
                    <a:pt x="7219573" y="1575067"/>
                  </a:lnTo>
                  <a:lnTo>
                    <a:pt x="7202745" y="1528148"/>
                  </a:lnTo>
                  <a:lnTo>
                    <a:pt x="7185509" y="1481424"/>
                  </a:lnTo>
                  <a:lnTo>
                    <a:pt x="7167867" y="1434897"/>
                  </a:lnTo>
                  <a:lnTo>
                    <a:pt x="7149823" y="1388571"/>
                  </a:lnTo>
                  <a:lnTo>
                    <a:pt x="7131377" y="1342447"/>
                  </a:lnTo>
                  <a:lnTo>
                    <a:pt x="7112533" y="1296527"/>
                  </a:lnTo>
                  <a:lnTo>
                    <a:pt x="7093292" y="1250813"/>
                  </a:lnTo>
                  <a:lnTo>
                    <a:pt x="7073656" y="1205308"/>
                  </a:lnTo>
                  <a:lnTo>
                    <a:pt x="7053628" y="1160013"/>
                  </a:lnTo>
                  <a:lnTo>
                    <a:pt x="7033209" y="1114931"/>
                  </a:lnTo>
                  <a:lnTo>
                    <a:pt x="7012403" y="1070064"/>
                  </a:lnTo>
                  <a:lnTo>
                    <a:pt x="6991210" y="1025414"/>
                  </a:lnTo>
                  <a:lnTo>
                    <a:pt x="6969634" y="980983"/>
                  </a:lnTo>
                  <a:lnTo>
                    <a:pt x="6947676" y="936773"/>
                  </a:lnTo>
                  <a:lnTo>
                    <a:pt x="6925338" y="892787"/>
                  </a:lnTo>
                  <a:lnTo>
                    <a:pt x="6902623" y="849027"/>
                  </a:lnTo>
                  <a:lnTo>
                    <a:pt x="6879532" y="805494"/>
                  </a:lnTo>
                  <a:lnTo>
                    <a:pt x="6856069" y="762191"/>
                  </a:lnTo>
                  <a:lnTo>
                    <a:pt x="6832235" y="719120"/>
                  </a:lnTo>
                  <a:lnTo>
                    <a:pt x="6808031" y="676284"/>
                  </a:lnTo>
                  <a:lnTo>
                    <a:pt x="6783461" y="633684"/>
                  </a:lnTo>
                  <a:lnTo>
                    <a:pt x="6758527" y="591322"/>
                  </a:lnTo>
                  <a:lnTo>
                    <a:pt x="6733230" y="549201"/>
                  </a:lnTo>
                  <a:lnTo>
                    <a:pt x="6707573" y="507322"/>
                  </a:lnTo>
                  <a:lnTo>
                    <a:pt x="6681558" y="465689"/>
                  </a:lnTo>
                  <a:lnTo>
                    <a:pt x="6655186" y="424302"/>
                  </a:lnTo>
                  <a:lnTo>
                    <a:pt x="6628461" y="383165"/>
                  </a:lnTo>
                  <a:lnTo>
                    <a:pt x="6601385" y="342279"/>
                  </a:lnTo>
                  <a:lnTo>
                    <a:pt x="6573959" y="301646"/>
                  </a:lnTo>
                  <a:lnTo>
                    <a:pt x="6546185" y="261270"/>
                  </a:lnTo>
                  <a:lnTo>
                    <a:pt x="6518066" y="221151"/>
                  </a:lnTo>
                  <a:lnTo>
                    <a:pt x="6489605" y="181291"/>
                  </a:lnTo>
                  <a:lnTo>
                    <a:pt x="6460802" y="141694"/>
                  </a:lnTo>
                  <a:lnTo>
                    <a:pt x="6431661" y="102361"/>
                  </a:lnTo>
                  <a:lnTo>
                    <a:pt x="63512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60654" y="3830573"/>
              <a:ext cx="6489700" cy="193675"/>
            </a:xfrm>
            <a:custGeom>
              <a:avLst/>
              <a:gdLst/>
              <a:ahLst/>
              <a:cxnLst/>
              <a:rect l="l" t="t" r="r" b="b"/>
              <a:pathLst>
                <a:path w="6489700" h="193675">
                  <a:moveTo>
                    <a:pt x="6489192" y="0"/>
                  </a:moveTo>
                  <a:lnTo>
                    <a:pt x="517156" y="0"/>
                  </a:lnTo>
                  <a:lnTo>
                    <a:pt x="234975" y="193548"/>
                  </a:lnTo>
                  <a:lnTo>
                    <a:pt x="234828" y="144946"/>
                  </a:lnTo>
                  <a:lnTo>
                    <a:pt x="233775" y="96774"/>
                  </a:lnTo>
                  <a:lnTo>
                    <a:pt x="232721" y="48601"/>
                  </a:lnTo>
                  <a:lnTo>
                    <a:pt x="232575" y="0"/>
                  </a:lnTo>
                  <a:lnTo>
                    <a:pt x="0" y="0"/>
                  </a:lnTo>
                </a:path>
              </a:pathLst>
            </a:custGeom>
            <a:ln w="28574">
              <a:solidFill>
                <a:srgbClr val="006C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1705" y="537159"/>
            <a:ext cx="1078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5">
                <a:solidFill>
                  <a:srgbClr val="A1A1A1"/>
                </a:solidFill>
                <a:latin typeface="Segoe UI Emoji"/>
                <a:cs typeface="Segoe UI Emoji"/>
              </a:rPr>
              <a:t>◀</a:t>
            </a:r>
            <a:r>
              <a:rPr sz="2400" b="1" spc="125">
                <a:solidFill>
                  <a:srgbClr val="A1A1A1"/>
                </a:solidFill>
                <a:latin typeface="Segoe UI Emoji"/>
                <a:cs typeface="Segoe UI Emoji"/>
              </a:rPr>
              <a:t> </a:t>
            </a:r>
            <a:r>
              <a:rPr sz="2400" b="1" spc="60">
                <a:solidFill>
                  <a:srgbClr val="A1A1A1"/>
                </a:solidFill>
                <a:cs typeface="微软雅黑"/>
              </a:rPr>
              <a:t>BIT</a:t>
            </a:r>
            <a:endParaRPr sz="2400"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705" y="1013205"/>
            <a:ext cx="44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>
                <a:solidFill>
                  <a:srgbClr val="A1A1A1"/>
                </a:solidFill>
                <a:latin typeface="Segoe UI Emoji"/>
                <a:cs typeface="Segoe UI Emoji"/>
              </a:rPr>
              <a:t>▶</a:t>
            </a:r>
            <a:endParaRPr sz="2400">
              <a:latin typeface="Segoe UI Emoji"/>
              <a:cs typeface="Segoe UI Emoj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2083" y="0"/>
            <a:ext cx="11520170" cy="6814184"/>
            <a:chOff x="672083" y="0"/>
            <a:chExt cx="11520170" cy="6814184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0936" y="0"/>
              <a:ext cx="3941064" cy="68138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0936" y="2197607"/>
              <a:ext cx="3243072" cy="24627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37104" y="6101334"/>
              <a:ext cx="213359" cy="2400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0672" y="6147191"/>
              <a:ext cx="119451" cy="1789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27503" y="6085332"/>
              <a:ext cx="215788" cy="2700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68324" y="6146291"/>
              <a:ext cx="125190" cy="1493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6631" y="6117335"/>
              <a:ext cx="189007" cy="2026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2084" y="6084061"/>
              <a:ext cx="218440" cy="275590"/>
            </a:xfrm>
            <a:custGeom>
              <a:avLst/>
              <a:gdLst/>
              <a:ahLst/>
              <a:cxnLst/>
              <a:rect l="l" t="t" r="r" b="b"/>
              <a:pathLst>
                <a:path w="218440" h="275589">
                  <a:moveTo>
                    <a:pt x="86868" y="212648"/>
                  </a:moveTo>
                  <a:lnTo>
                    <a:pt x="85153" y="207543"/>
                  </a:lnTo>
                  <a:lnTo>
                    <a:pt x="74866" y="202438"/>
                  </a:lnTo>
                  <a:lnTo>
                    <a:pt x="67144" y="232854"/>
                  </a:lnTo>
                  <a:lnTo>
                    <a:pt x="59436" y="261975"/>
                  </a:lnTo>
                  <a:lnTo>
                    <a:pt x="59436" y="265379"/>
                  </a:lnTo>
                  <a:lnTo>
                    <a:pt x="62865" y="268782"/>
                  </a:lnTo>
                  <a:lnTo>
                    <a:pt x="69723" y="272186"/>
                  </a:lnTo>
                  <a:lnTo>
                    <a:pt x="74866" y="275590"/>
                  </a:lnTo>
                  <a:lnTo>
                    <a:pt x="79362" y="247738"/>
                  </a:lnTo>
                  <a:lnTo>
                    <a:pt x="81851" y="234200"/>
                  </a:lnTo>
                  <a:lnTo>
                    <a:pt x="85153" y="221145"/>
                  </a:lnTo>
                  <a:lnTo>
                    <a:pt x="86868" y="212648"/>
                  </a:lnTo>
                  <a:close/>
                </a:path>
                <a:path w="218440" h="275589">
                  <a:moveTo>
                    <a:pt x="217932" y="193052"/>
                  </a:moveTo>
                  <a:lnTo>
                    <a:pt x="200901" y="186702"/>
                  </a:lnTo>
                  <a:lnTo>
                    <a:pt x="194094" y="185432"/>
                  </a:lnTo>
                  <a:lnTo>
                    <a:pt x="181610" y="185432"/>
                  </a:lnTo>
                  <a:lnTo>
                    <a:pt x="169608" y="187960"/>
                  </a:lnTo>
                  <a:lnTo>
                    <a:pt x="157937" y="191782"/>
                  </a:lnTo>
                  <a:lnTo>
                    <a:pt x="146418" y="196850"/>
                  </a:lnTo>
                  <a:lnTo>
                    <a:pt x="144716" y="198132"/>
                  </a:lnTo>
                  <a:lnTo>
                    <a:pt x="139611" y="198132"/>
                  </a:lnTo>
                  <a:lnTo>
                    <a:pt x="156641" y="176530"/>
                  </a:lnTo>
                  <a:lnTo>
                    <a:pt x="163449" y="176530"/>
                  </a:lnTo>
                  <a:lnTo>
                    <a:pt x="170256" y="175260"/>
                  </a:lnTo>
                  <a:lnTo>
                    <a:pt x="182181" y="175260"/>
                  </a:lnTo>
                  <a:lnTo>
                    <a:pt x="187286" y="172732"/>
                  </a:lnTo>
                  <a:lnTo>
                    <a:pt x="189318" y="165100"/>
                  </a:lnTo>
                  <a:lnTo>
                    <a:pt x="190347" y="161302"/>
                  </a:lnTo>
                  <a:lnTo>
                    <a:pt x="190690" y="160032"/>
                  </a:lnTo>
                  <a:lnTo>
                    <a:pt x="188137" y="156210"/>
                  </a:lnTo>
                  <a:lnTo>
                    <a:pt x="187286" y="154952"/>
                  </a:lnTo>
                  <a:lnTo>
                    <a:pt x="182740" y="152400"/>
                  </a:lnTo>
                  <a:lnTo>
                    <a:pt x="180479" y="151130"/>
                  </a:lnTo>
                  <a:lnTo>
                    <a:pt x="178777" y="149860"/>
                  </a:lnTo>
                  <a:lnTo>
                    <a:pt x="175361" y="149860"/>
                  </a:lnTo>
                  <a:lnTo>
                    <a:pt x="171958" y="147332"/>
                  </a:lnTo>
                  <a:lnTo>
                    <a:pt x="175361" y="144780"/>
                  </a:lnTo>
                  <a:lnTo>
                    <a:pt x="177063" y="144780"/>
                  </a:lnTo>
                  <a:lnTo>
                    <a:pt x="185585" y="140982"/>
                  </a:lnTo>
                  <a:lnTo>
                    <a:pt x="188988" y="134632"/>
                  </a:lnTo>
                  <a:lnTo>
                    <a:pt x="187286" y="125730"/>
                  </a:lnTo>
                  <a:lnTo>
                    <a:pt x="187286" y="120650"/>
                  </a:lnTo>
                  <a:lnTo>
                    <a:pt x="187286" y="116852"/>
                  </a:lnTo>
                  <a:lnTo>
                    <a:pt x="173659" y="111760"/>
                  </a:lnTo>
                  <a:lnTo>
                    <a:pt x="169392" y="110502"/>
                  </a:lnTo>
                  <a:lnTo>
                    <a:pt x="165150" y="109245"/>
                  </a:lnTo>
                  <a:lnTo>
                    <a:pt x="165150" y="124460"/>
                  </a:lnTo>
                  <a:lnTo>
                    <a:pt x="161747" y="129552"/>
                  </a:lnTo>
                  <a:lnTo>
                    <a:pt x="137909" y="152400"/>
                  </a:lnTo>
                  <a:lnTo>
                    <a:pt x="136207" y="152400"/>
                  </a:lnTo>
                  <a:lnTo>
                    <a:pt x="136207" y="151130"/>
                  </a:lnTo>
                  <a:lnTo>
                    <a:pt x="134505" y="151130"/>
                  </a:lnTo>
                  <a:lnTo>
                    <a:pt x="137909" y="140982"/>
                  </a:lnTo>
                  <a:lnTo>
                    <a:pt x="137909" y="124460"/>
                  </a:lnTo>
                  <a:lnTo>
                    <a:pt x="137909" y="120650"/>
                  </a:lnTo>
                  <a:lnTo>
                    <a:pt x="161747" y="120650"/>
                  </a:lnTo>
                  <a:lnTo>
                    <a:pt x="165150" y="124460"/>
                  </a:lnTo>
                  <a:lnTo>
                    <a:pt x="165150" y="109245"/>
                  </a:lnTo>
                  <a:lnTo>
                    <a:pt x="160858" y="107950"/>
                  </a:lnTo>
                  <a:lnTo>
                    <a:pt x="134632" y="107950"/>
                  </a:lnTo>
                  <a:lnTo>
                    <a:pt x="129425" y="108927"/>
                  </a:lnTo>
                  <a:lnTo>
                    <a:pt x="129425" y="135902"/>
                  </a:lnTo>
                  <a:lnTo>
                    <a:pt x="127050" y="146050"/>
                  </a:lnTo>
                  <a:lnTo>
                    <a:pt x="122453" y="152400"/>
                  </a:lnTo>
                  <a:lnTo>
                    <a:pt x="115773" y="156210"/>
                  </a:lnTo>
                  <a:lnTo>
                    <a:pt x="115773" y="149860"/>
                  </a:lnTo>
                  <a:lnTo>
                    <a:pt x="114071" y="142252"/>
                  </a:lnTo>
                  <a:lnTo>
                    <a:pt x="114071" y="137160"/>
                  </a:lnTo>
                  <a:lnTo>
                    <a:pt x="114071" y="132080"/>
                  </a:lnTo>
                  <a:lnTo>
                    <a:pt x="115773" y="130810"/>
                  </a:lnTo>
                  <a:lnTo>
                    <a:pt x="117475" y="130810"/>
                  </a:lnTo>
                  <a:lnTo>
                    <a:pt x="118605" y="129552"/>
                  </a:lnTo>
                  <a:lnTo>
                    <a:pt x="120878" y="127000"/>
                  </a:lnTo>
                  <a:lnTo>
                    <a:pt x="124294" y="125730"/>
                  </a:lnTo>
                  <a:lnTo>
                    <a:pt x="129400" y="124460"/>
                  </a:lnTo>
                  <a:lnTo>
                    <a:pt x="129425" y="135902"/>
                  </a:lnTo>
                  <a:lnTo>
                    <a:pt x="129425" y="108927"/>
                  </a:lnTo>
                  <a:lnTo>
                    <a:pt x="120878" y="110502"/>
                  </a:lnTo>
                  <a:lnTo>
                    <a:pt x="124294" y="104152"/>
                  </a:lnTo>
                  <a:lnTo>
                    <a:pt x="125996" y="99060"/>
                  </a:lnTo>
                  <a:lnTo>
                    <a:pt x="129400" y="91452"/>
                  </a:lnTo>
                  <a:lnTo>
                    <a:pt x="131102" y="86360"/>
                  </a:lnTo>
                  <a:lnTo>
                    <a:pt x="132803" y="85102"/>
                  </a:lnTo>
                  <a:lnTo>
                    <a:pt x="139611" y="85102"/>
                  </a:lnTo>
                  <a:lnTo>
                    <a:pt x="175361" y="74930"/>
                  </a:lnTo>
                  <a:lnTo>
                    <a:pt x="178777" y="74930"/>
                  </a:lnTo>
                  <a:lnTo>
                    <a:pt x="180479" y="71132"/>
                  </a:lnTo>
                  <a:lnTo>
                    <a:pt x="180479" y="69850"/>
                  </a:lnTo>
                  <a:lnTo>
                    <a:pt x="180479" y="66052"/>
                  </a:lnTo>
                  <a:lnTo>
                    <a:pt x="171958" y="59702"/>
                  </a:lnTo>
                  <a:lnTo>
                    <a:pt x="166852" y="59702"/>
                  </a:lnTo>
                  <a:lnTo>
                    <a:pt x="163449" y="60960"/>
                  </a:lnTo>
                  <a:lnTo>
                    <a:pt x="156794" y="62230"/>
                  </a:lnTo>
                  <a:lnTo>
                    <a:pt x="142849" y="67310"/>
                  </a:lnTo>
                  <a:lnTo>
                    <a:pt x="136207" y="69850"/>
                  </a:lnTo>
                  <a:lnTo>
                    <a:pt x="139369" y="55880"/>
                  </a:lnTo>
                  <a:lnTo>
                    <a:pt x="142367" y="41910"/>
                  </a:lnTo>
                  <a:lnTo>
                    <a:pt x="146977" y="30480"/>
                  </a:lnTo>
                  <a:lnTo>
                    <a:pt x="154940" y="19050"/>
                  </a:lnTo>
                  <a:lnTo>
                    <a:pt x="160045" y="15252"/>
                  </a:lnTo>
                  <a:lnTo>
                    <a:pt x="156641" y="7632"/>
                  </a:lnTo>
                  <a:lnTo>
                    <a:pt x="143014" y="0"/>
                  </a:lnTo>
                  <a:lnTo>
                    <a:pt x="143014" y="5080"/>
                  </a:lnTo>
                  <a:lnTo>
                    <a:pt x="141312" y="10160"/>
                  </a:lnTo>
                  <a:lnTo>
                    <a:pt x="136194" y="24130"/>
                  </a:lnTo>
                  <a:lnTo>
                    <a:pt x="131089" y="36830"/>
                  </a:lnTo>
                  <a:lnTo>
                    <a:pt x="120878" y="64782"/>
                  </a:lnTo>
                  <a:lnTo>
                    <a:pt x="119176" y="71132"/>
                  </a:lnTo>
                  <a:lnTo>
                    <a:pt x="115773" y="74930"/>
                  </a:lnTo>
                  <a:lnTo>
                    <a:pt x="108966" y="74930"/>
                  </a:lnTo>
                  <a:lnTo>
                    <a:pt x="100457" y="76200"/>
                  </a:lnTo>
                  <a:lnTo>
                    <a:pt x="93637" y="76200"/>
                  </a:lnTo>
                  <a:lnTo>
                    <a:pt x="85128" y="78752"/>
                  </a:lnTo>
                  <a:lnTo>
                    <a:pt x="83426" y="78752"/>
                  </a:lnTo>
                  <a:lnTo>
                    <a:pt x="83426" y="80010"/>
                  </a:lnTo>
                  <a:lnTo>
                    <a:pt x="86829" y="83832"/>
                  </a:lnTo>
                  <a:lnTo>
                    <a:pt x="91935" y="86360"/>
                  </a:lnTo>
                  <a:lnTo>
                    <a:pt x="95338" y="88900"/>
                  </a:lnTo>
                  <a:lnTo>
                    <a:pt x="100457" y="90182"/>
                  </a:lnTo>
                  <a:lnTo>
                    <a:pt x="112369" y="90182"/>
                  </a:lnTo>
                  <a:lnTo>
                    <a:pt x="110667" y="94957"/>
                  </a:lnTo>
                  <a:lnTo>
                    <a:pt x="110667" y="157480"/>
                  </a:lnTo>
                  <a:lnTo>
                    <a:pt x="102158" y="161302"/>
                  </a:lnTo>
                  <a:lnTo>
                    <a:pt x="98755" y="160032"/>
                  </a:lnTo>
                  <a:lnTo>
                    <a:pt x="95338" y="149860"/>
                  </a:lnTo>
                  <a:lnTo>
                    <a:pt x="91935" y="144780"/>
                  </a:lnTo>
                  <a:lnTo>
                    <a:pt x="93637" y="142252"/>
                  </a:lnTo>
                  <a:lnTo>
                    <a:pt x="107264" y="137160"/>
                  </a:lnTo>
                  <a:lnTo>
                    <a:pt x="107264" y="144780"/>
                  </a:lnTo>
                  <a:lnTo>
                    <a:pt x="110667" y="157480"/>
                  </a:lnTo>
                  <a:lnTo>
                    <a:pt x="110667" y="94957"/>
                  </a:lnTo>
                  <a:lnTo>
                    <a:pt x="109651" y="97802"/>
                  </a:lnTo>
                  <a:lnTo>
                    <a:pt x="105981" y="104152"/>
                  </a:lnTo>
                  <a:lnTo>
                    <a:pt x="104228" y="110502"/>
                  </a:lnTo>
                  <a:lnTo>
                    <a:pt x="107264" y="119380"/>
                  </a:lnTo>
                  <a:lnTo>
                    <a:pt x="91935" y="129552"/>
                  </a:lnTo>
                  <a:lnTo>
                    <a:pt x="81724" y="124460"/>
                  </a:lnTo>
                  <a:lnTo>
                    <a:pt x="86855" y="111760"/>
                  </a:lnTo>
                  <a:lnTo>
                    <a:pt x="87033" y="101600"/>
                  </a:lnTo>
                  <a:lnTo>
                    <a:pt x="82435" y="92710"/>
                  </a:lnTo>
                  <a:lnTo>
                    <a:pt x="73215" y="81280"/>
                  </a:lnTo>
                  <a:lnTo>
                    <a:pt x="71513" y="80010"/>
                  </a:lnTo>
                  <a:lnTo>
                    <a:pt x="69811" y="76200"/>
                  </a:lnTo>
                  <a:lnTo>
                    <a:pt x="66395" y="74930"/>
                  </a:lnTo>
                  <a:lnTo>
                    <a:pt x="61290" y="71132"/>
                  </a:lnTo>
                  <a:lnTo>
                    <a:pt x="61290" y="66052"/>
                  </a:lnTo>
                  <a:lnTo>
                    <a:pt x="95338" y="38100"/>
                  </a:lnTo>
                  <a:lnTo>
                    <a:pt x="95338" y="34302"/>
                  </a:lnTo>
                  <a:lnTo>
                    <a:pt x="90233" y="27952"/>
                  </a:lnTo>
                  <a:lnTo>
                    <a:pt x="85788" y="22860"/>
                  </a:lnTo>
                  <a:lnTo>
                    <a:pt x="80225" y="21602"/>
                  </a:lnTo>
                  <a:lnTo>
                    <a:pt x="73710" y="21602"/>
                  </a:lnTo>
                  <a:lnTo>
                    <a:pt x="39154" y="50800"/>
                  </a:lnTo>
                  <a:lnTo>
                    <a:pt x="33197" y="69850"/>
                  </a:lnTo>
                  <a:lnTo>
                    <a:pt x="35801" y="77482"/>
                  </a:lnTo>
                  <a:lnTo>
                    <a:pt x="42570" y="86360"/>
                  </a:lnTo>
                  <a:lnTo>
                    <a:pt x="42570" y="90182"/>
                  </a:lnTo>
                  <a:lnTo>
                    <a:pt x="45974" y="91452"/>
                  </a:lnTo>
                  <a:lnTo>
                    <a:pt x="44272" y="93980"/>
                  </a:lnTo>
                  <a:lnTo>
                    <a:pt x="41681" y="101600"/>
                  </a:lnTo>
                  <a:lnTo>
                    <a:pt x="38938" y="107950"/>
                  </a:lnTo>
                  <a:lnTo>
                    <a:pt x="35877" y="115582"/>
                  </a:lnTo>
                  <a:lnTo>
                    <a:pt x="32346" y="121932"/>
                  </a:lnTo>
                  <a:lnTo>
                    <a:pt x="25400" y="134632"/>
                  </a:lnTo>
                  <a:lnTo>
                    <a:pt x="17653" y="146050"/>
                  </a:lnTo>
                  <a:lnTo>
                    <a:pt x="9601" y="158750"/>
                  </a:lnTo>
                  <a:lnTo>
                    <a:pt x="1701" y="170180"/>
                  </a:lnTo>
                  <a:lnTo>
                    <a:pt x="1701" y="171450"/>
                  </a:lnTo>
                  <a:lnTo>
                    <a:pt x="0" y="172732"/>
                  </a:lnTo>
                  <a:lnTo>
                    <a:pt x="0" y="175260"/>
                  </a:lnTo>
                  <a:lnTo>
                    <a:pt x="901" y="181610"/>
                  </a:lnTo>
                  <a:lnTo>
                    <a:pt x="3403" y="189230"/>
                  </a:lnTo>
                  <a:lnTo>
                    <a:pt x="11912" y="200660"/>
                  </a:lnTo>
                  <a:lnTo>
                    <a:pt x="17767" y="204482"/>
                  </a:lnTo>
                  <a:lnTo>
                    <a:pt x="22974" y="205752"/>
                  </a:lnTo>
                  <a:lnTo>
                    <a:pt x="28194" y="204482"/>
                  </a:lnTo>
                  <a:lnTo>
                    <a:pt x="34048" y="200660"/>
                  </a:lnTo>
                  <a:lnTo>
                    <a:pt x="31750" y="210832"/>
                  </a:lnTo>
                  <a:lnTo>
                    <a:pt x="29794" y="219710"/>
                  </a:lnTo>
                  <a:lnTo>
                    <a:pt x="27825" y="229882"/>
                  </a:lnTo>
                  <a:lnTo>
                    <a:pt x="25539" y="238760"/>
                  </a:lnTo>
                  <a:lnTo>
                    <a:pt x="25590" y="247650"/>
                  </a:lnTo>
                  <a:lnTo>
                    <a:pt x="28511" y="254000"/>
                  </a:lnTo>
                  <a:lnTo>
                    <a:pt x="34632" y="259080"/>
                  </a:lnTo>
                  <a:lnTo>
                    <a:pt x="44272" y="260350"/>
                  </a:lnTo>
                  <a:lnTo>
                    <a:pt x="44272" y="257810"/>
                  </a:lnTo>
                  <a:lnTo>
                    <a:pt x="45974" y="255282"/>
                  </a:lnTo>
                  <a:lnTo>
                    <a:pt x="48818" y="236232"/>
                  </a:lnTo>
                  <a:lnTo>
                    <a:pt x="52133" y="217182"/>
                  </a:lnTo>
                  <a:lnTo>
                    <a:pt x="55295" y="200660"/>
                  </a:lnTo>
                  <a:lnTo>
                    <a:pt x="59588" y="177800"/>
                  </a:lnTo>
                  <a:lnTo>
                    <a:pt x="59588" y="175260"/>
                  </a:lnTo>
                  <a:lnTo>
                    <a:pt x="57886" y="170180"/>
                  </a:lnTo>
                  <a:lnTo>
                    <a:pt x="57886" y="166382"/>
                  </a:lnTo>
                  <a:lnTo>
                    <a:pt x="56184" y="162560"/>
                  </a:lnTo>
                  <a:lnTo>
                    <a:pt x="56184" y="160032"/>
                  </a:lnTo>
                  <a:lnTo>
                    <a:pt x="57886" y="157480"/>
                  </a:lnTo>
                  <a:lnTo>
                    <a:pt x="73215" y="132080"/>
                  </a:lnTo>
                  <a:lnTo>
                    <a:pt x="76771" y="139700"/>
                  </a:lnTo>
                  <a:lnTo>
                    <a:pt x="80022" y="147332"/>
                  </a:lnTo>
                  <a:lnTo>
                    <a:pt x="83261" y="156210"/>
                  </a:lnTo>
                  <a:lnTo>
                    <a:pt x="86829" y="165100"/>
                  </a:lnTo>
                  <a:lnTo>
                    <a:pt x="81724" y="162560"/>
                  </a:lnTo>
                  <a:lnTo>
                    <a:pt x="64693" y="162560"/>
                  </a:lnTo>
                  <a:lnTo>
                    <a:pt x="64693" y="165100"/>
                  </a:lnTo>
                  <a:lnTo>
                    <a:pt x="62992" y="172732"/>
                  </a:lnTo>
                  <a:lnTo>
                    <a:pt x="62992" y="181610"/>
                  </a:lnTo>
                  <a:lnTo>
                    <a:pt x="69811" y="187960"/>
                  </a:lnTo>
                  <a:lnTo>
                    <a:pt x="74917" y="195580"/>
                  </a:lnTo>
                  <a:lnTo>
                    <a:pt x="88531" y="191782"/>
                  </a:lnTo>
                  <a:lnTo>
                    <a:pt x="93637" y="190500"/>
                  </a:lnTo>
                  <a:lnTo>
                    <a:pt x="100457" y="187960"/>
                  </a:lnTo>
                  <a:lnTo>
                    <a:pt x="110667" y="185432"/>
                  </a:lnTo>
                  <a:lnTo>
                    <a:pt x="115773" y="185432"/>
                  </a:lnTo>
                  <a:lnTo>
                    <a:pt x="120878" y="182880"/>
                  </a:lnTo>
                  <a:lnTo>
                    <a:pt x="120777" y="191782"/>
                  </a:lnTo>
                  <a:lnTo>
                    <a:pt x="120523" y="201930"/>
                  </a:lnTo>
                  <a:lnTo>
                    <a:pt x="123215" y="209550"/>
                  </a:lnTo>
                  <a:lnTo>
                    <a:pt x="130695" y="213360"/>
                  </a:lnTo>
                  <a:lnTo>
                    <a:pt x="144716" y="215900"/>
                  </a:lnTo>
                  <a:lnTo>
                    <a:pt x="146418" y="215900"/>
                  </a:lnTo>
                  <a:lnTo>
                    <a:pt x="149834" y="217182"/>
                  </a:lnTo>
                  <a:lnTo>
                    <a:pt x="160045" y="237502"/>
                  </a:lnTo>
                  <a:lnTo>
                    <a:pt x="156641" y="237502"/>
                  </a:lnTo>
                  <a:lnTo>
                    <a:pt x="115684" y="222250"/>
                  </a:lnTo>
                  <a:lnTo>
                    <a:pt x="102158" y="208280"/>
                  </a:lnTo>
                  <a:lnTo>
                    <a:pt x="98755" y="205752"/>
                  </a:lnTo>
                  <a:lnTo>
                    <a:pt x="90233" y="205752"/>
                  </a:lnTo>
                  <a:lnTo>
                    <a:pt x="90233" y="215900"/>
                  </a:lnTo>
                  <a:lnTo>
                    <a:pt x="100457" y="223532"/>
                  </a:lnTo>
                  <a:lnTo>
                    <a:pt x="105562" y="228600"/>
                  </a:lnTo>
                  <a:lnTo>
                    <a:pt x="143649" y="250202"/>
                  </a:lnTo>
                  <a:lnTo>
                    <a:pt x="178777" y="259080"/>
                  </a:lnTo>
                  <a:lnTo>
                    <a:pt x="188988" y="259080"/>
                  </a:lnTo>
                  <a:lnTo>
                    <a:pt x="188988" y="257810"/>
                  </a:lnTo>
                  <a:lnTo>
                    <a:pt x="190690" y="254000"/>
                  </a:lnTo>
                  <a:lnTo>
                    <a:pt x="190690" y="247650"/>
                  </a:lnTo>
                  <a:lnTo>
                    <a:pt x="188988" y="243852"/>
                  </a:lnTo>
                  <a:lnTo>
                    <a:pt x="184442" y="237502"/>
                  </a:lnTo>
                  <a:lnTo>
                    <a:pt x="182626" y="234950"/>
                  </a:lnTo>
                  <a:lnTo>
                    <a:pt x="176428" y="226060"/>
                  </a:lnTo>
                  <a:lnTo>
                    <a:pt x="170548" y="217182"/>
                  </a:lnTo>
                  <a:lnTo>
                    <a:pt x="165150" y="208280"/>
                  </a:lnTo>
                  <a:lnTo>
                    <a:pt x="183451" y="203200"/>
                  </a:lnTo>
                  <a:lnTo>
                    <a:pt x="193395" y="203200"/>
                  </a:lnTo>
                  <a:lnTo>
                    <a:pt x="204317" y="207010"/>
                  </a:lnTo>
                  <a:lnTo>
                    <a:pt x="207721" y="208280"/>
                  </a:lnTo>
                  <a:lnTo>
                    <a:pt x="212826" y="208280"/>
                  </a:lnTo>
                  <a:lnTo>
                    <a:pt x="214528" y="203200"/>
                  </a:lnTo>
                  <a:lnTo>
                    <a:pt x="217932" y="198132"/>
                  </a:lnTo>
                  <a:lnTo>
                    <a:pt x="217932" y="193052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9449" y="6155435"/>
              <a:ext cx="144219" cy="1264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4000" y="6086060"/>
              <a:ext cx="245379" cy="24311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17931" y="2914015"/>
            <a:ext cx="4936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spc="95" dirty="0">
                <a:latin typeface="宋体" panose="02010600030101010101" pitchFamily="2" charset="-122"/>
                <a:cs typeface="微软雅黑"/>
              </a:rPr>
              <a:t>题目</a:t>
            </a:r>
            <a:endParaRPr sz="3600" dirty="0">
              <a:latin typeface="宋体" panose="02010600030101010101" pitchFamily="2" charset="-122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229" y="4168266"/>
            <a:ext cx="1549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 err="1">
                <a:solidFill>
                  <a:srgbClr val="252525"/>
                </a:solidFill>
                <a:latin typeface="宋体" panose="02010600030101010101" pitchFamily="2" charset="-122"/>
                <a:cs typeface="微软雅黑"/>
              </a:rPr>
              <a:t>指导教师：</a:t>
            </a:r>
            <a:r>
              <a:rPr lang="en-US" altLang="zh-CN" sz="1400" spc="95" dirty="0" err="1">
                <a:solidFill>
                  <a:srgbClr val="252525"/>
                </a:solidFill>
                <a:latin typeface="宋体" panose="02010600030101010101" pitchFamily="2" charset="-122"/>
                <a:cs typeface="微软雅黑"/>
              </a:rPr>
              <a:t>xxx</a:t>
            </a:r>
            <a:endParaRPr sz="1400" dirty="0">
              <a:latin typeface="宋体" panose="02010600030101010101" pitchFamily="2" charset="-122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3644" y="4168266"/>
            <a:ext cx="4440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400" spc="95" dirty="0" err="1">
                <a:solidFill>
                  <a:srgbClr val="252525"/>
                </a:solidFill>
                <a:latin typeface="宋体" panose="02010600030101010101" pitchFamily="2" charset="-122"/>
                <a:cs typeface="微软雅黑"/>
              </a:rPr>
              <a:t>汇报人：</a:t>
            </a:r>
            <a:r>
              <a:rPr lang="en-US" altLang="zh-CN" sz="1400" spc="95" dirty="0" err="1">
                <a:solidFill>
                  <a:srgbClr val="252525"/>
                </a:solidFill>
                <a:latin typeface="宋体" panose="02010600030101010101" pitchFamily="2" charset="-122"/>
              </a:rPr>
              <a:t>xxx</a:t>
            </a:r>
            <a:endParaRPr sz="1400" spc="95" dirty="0">
              <a:solidFill>
                <a:srgbClr val="252525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0669" y="863346"/>
            <a:ext cx="10318750" cy="0"/>
          </a:xfrm>
          <a:custGeom>
            <a:avLst/>
            <a:gdLst/>
            <a:ahLst/>
            <a:cxnLst/>
            <a:rect l="l" t="t" r="r" b="b"/>
            <a:pathLst>
              <a:path w="10318750">
                <a:moveTo>
                  <a:pt x="0" y="0"/>
                </a:moveTo>
                <a:lnTo>
                  <a:pt x="10318623" y="0"/>
                </a:lnTo>
              </a:path>
            </a:pathLst>
          </a:custGeom>
          <a:ln w="28575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63300" y="6187440"/>
            <a:ext cx="706120" cy="670560"/>
          </a:xfrm>
          <a:custGeom>
            <a:avLst/>
            <a:gdLst/>
            <a:ahLst/>
            <a:cxnLst/>
            <a:rect l="l" t="t" r="r" b="b"/>
            <a:pathLst>
              <a:path w="706120" h="670559">
                <a:moveTo>
                  <a:pt x="0" y="670560"/>
                </a:moveTo>
                <a:lnTo>
                  <a:pt x="705611" y="670560"/>
                </a:lnTo>
                <a:lnTo>
                  <a:pt x="705611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solidFill>
            <a:srgbClr val="A03E0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8515" y="6120384"/>
            <a:ext cx="10845165" cy="737870"/>
            <a:chOff x="318515" y="6120384"/>
            <a:chExt cx="10845165" cy="737870"/>
          </a:xfrm>
        </p:grpSpPr>
        <p:sp>
          <p:nvSpPr>
            <p:cNvPr id="8" name="object 8"/>
            <p:cNvSpPr/>
            <p:nvPr/>
          </p:nvSpPr>
          <p:spPr>
            <a:xfrm>
              <a:off x="318515" y="6187440"/>
              <a:ext cx="10845165" cy="670560"/>
            </a:xfrm>
            <a:custGeom>
              <a:avLst/>
              <a:gdLst/>
              <a:ahLst/>
              <a:cxnLst/>
              <a:rect l="l" t="t" r="r" b="b"/>
              <a:pathLst>
                <a:path w="10845165" h="670559">
                  <a:moveTo>
                    <a:pt x="10844784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10844784" y="670560"/>
                  </a:lnTo>
                  <a:lnTo>
                    <a:pt x="10844784" y="0"/>
                  </a:lnTo>
                  <a:close/>
                </a:path>
              </a:pathLst>
            </a:custGeom>
            <a:solidFill>
              <a:srgbClr val="006C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951" y="6418326"/>
              <a:ext cx="213360" cy="2400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9043" y="6464183"/>
              <a:ext cx="118004" cy="1789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5876" y="6402324"/>
              <a:ext cx="214344" cy="2700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6690" y="6463284"/>
              <a:ext cx="125196" cy="1493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479" y="6432804"/>
              <a:ext cx="190531" cy="204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8932" y="6399784"/>
              <a:ext cx="219710" cy="276860"/>
            </a:xfrm>
            <a:custGeom>
              <a:avLst/>
              <a:gdLst/>
              <a:ahLst/>
              <a:cxnLst/>
              <a:rect l="l" t="t" r="r" b="b"/>
              <a:pathLst>
                <a:path w="219709" h="276859">
                  <a:moveTo>
                    <a:pt x="86868" y="213918"/>
                  </a:moveTo>
                  <a:lnTo>
                    <a:pt x="85153" y="208813"/>
                  </a:lnTo>
                  <a:lnTo>
                    <a:pt x="74866" y="203708"/>
                  </a:lnTo>
                  <a:lnTo>
                    <a:pt x="67144" y="234124"/>
                  </a:lnTo>
                  <a:lnTo>
                    <a:pt x="59436" y="263245"/>
                  </a:lnTo>
                  <a:lnTo>
                    <a:pt x="59436" y="266649"/>
                  </a:lnTo>
                  <a:lnTo>
                    <a:pt x="62865" y="270052"/>
                  </a:lnTo>
                  <a:lnTo>
                    <a:pt x="69723" y="273456"/>
                  </a:lnTo>
                  <a:lnTo>
                    <a:pt x="74866" y="276860"/>
                  </a:lnTo>
                  <a:lnTo>
                    <a:pt x="79362" y="249008"/>
                  </a:lnTo>
                  <a:lnTo>
                    <a:pt x="81851" y="235470"/>
                  </a:lnTo>
                  <a:lnTo>
                    <a:pt x="85153" y="222415"/>
                  </a:lnTo>
                  <a:lnTo>
                    <a:pt x="86868" y="213918"/>
                  </a:lnTo>
                  <a:close/>
                </a:path>
                <a:path w="219709" h="276859">
                  <a:moveTo>
                    <a:pt x="219456" y="194310"/>
                  </a:moveTo>
                  <a:lnTo>
                    <a:pt x="212598" y="190500"/>
                  </a:lnTo>
                  <a:lnTo>
                    <a:pt x="202311" y="187960"/>
                  </a:lnTo>
                  <a:lnTo>
                    <a:pt x="195453" y="185420"/>
                  </a:lnTo>
                  <a:lnTo>
                    <a:pt x="170802" y="187960"/>
                  </a:lnTo>
                  <a:lnTo>
                    <a:pt x="159042" y="191770"/>
                  </a:lnTo>
                  <a:lnTo>
                    <a:pt x="147447" y="198120"/>
                  </a:lnTo>
                  <a:lnTo>
                    <a:pt x="145732" y="199390"/>
                  </a:lnTo>
                  <a:lnTo>
                    <a:pt x="140589" y="199390"/>
                  </a:lnTo>
                  <a:lnTo>
                    <a:pt x="141097" y="191770"/>
                  </a:lnTo>
                  <a:lnTo>
                    <a:pt x="144653" y="185420"/>
                  </a:lnTo>
                  <a:lnTo>
                    <a:pt x="146113" y="184150"/>
                  </a:lnTo>
                  <a:lnTo>
                    <a:pt x="150469" y="180340"/>
                  </a:lnTo>
                  <a:lnTo>
                    <a:pt x="157734" y="176530"/>
                  </a:lnTo>
                  <a:lnTo>
                    <a:pt x="164592" y="176530"/>
                  </a:lnTo>
                  <a:lnTo>
                    <a:pt x="171450" y="175260"/>
                  </a:lnTo>
                  <a:lnTo>
                    <a:pt x="183451" y="175260"/>
                  </a:lnTo>
                  <a:lnTo>
                    <a:pt x="188595" y="173990"/>
                  </a:lnTo>
                  <a:lnTo>
                    <a:pt x="190766" y="165100"/>
                  </a:lnTo>
                  <a:lnTo>
                    <a:pt x="191706" y="161290"/>
                  </a:lnTo>
                  <a:lnTo>
                    <a:pt x="192024" y="160020"/>
                  </a:lnTo>
                  <a:lnTo>
                    <a:pt x="189445" y="156210"/>
                  </a:lnTo>
                  <a:lnTo>
                    <a:pt x="188595" y="154940"/>
                  </a:lnTo>
                  <a:lnTo>
                    <a:pt x="186309" y="153670"/>
                  </a:lnTo>
                  <a:lnTo>
                    <a:pt x="181737" y="151130"/>
                  </a:lnTo>
                  <a:lnTo>
                    <a:pt x="180022" y="149860"/>
                  </a:lnTo>
                  <a:lnTo>
                    <a:pt x="176593" y="149860"/>
                  </a:lnTo>
                  <a:lnTo>
                    <a:pt x="173164" y="148590"/>
                  </a:lnTo>
                  <a:lnTo>
                    <a:pt x="176593" y="144780"/>
                  </a:lnTo>
                  <a:lnTo>
                    <a:pt x="178308" y="144780"/>
                  </a:lnTo>
                  <a:lnTo>
                    <a:pt x="186880" y="140970"/>
                  </a:lnTo>
                  <a:lnTo>
                    <a:pt x="190309" y="134620"/>
                  </a:lnTo>
                  <a:lnTo>
                    <a:pt x="188595" y="125730"/>
                  </a:lnTo>
                  <a:lnTo>
                    <a:pt x="188595" y="120650"/>
                  </a:lnTo>
                  <a:lnTo>
                    <a:pt x="188595" y="118110"/>
                  </a:lnTo>
                  <a:lnTo>
                    <a:pt x="181737" y="114300"/>
                  </a:lnTo>
                  <a:lnTo>
                    <a:pt x="174879" y="113030"/>
                  </a:lnTo>
                  <a:lnTo>
                    <a:pt x="166306" y="110502"/>
                  </a:lnTo>
                  <a:lnTo>
                    <a:pt x="166306" y="124460"/>
                  </a:lnTo>
                  <a:lnTo>
                    <a:pt x="162877" y="129540"/>
                  </a:lnTo>
                  <a:lnTo>
                    <a:pt x="138874" y="153670"/>
                  </a:lnTo>
                  <a:lnTo>
                    <a:pt x="137160" y="153670"/>
                  </a:lnTo>
                  <a:lnTo>
                    <a:pt x="137160" y="151130"/>
                  </a:lnTo>
                  <a:lnTo>
                    <a:pt x="135445" y="151130"/>
                  </a:lnTo>
                  <a:lnTo>
                    <a:pt x="138874" y="140970"/>
                  </a:lnTo>
                  <a:lnTo>
                    <a:pt x="138874" y="124460"/>
                  </a:lnTo>
                  <a:lnTo>
                    <a:pt x="138874" y="120650"/>
                  </a:lnTo>
                  <a:lnTo>
                    <a:pt x="162877" y="120650"/>
                  </a:lnTo>
                  <a:lnTo>
                    <a:pt x="166306" y="124460"/>
                  </a:lnTo>
                  <a:lnTo>
                    <a:pt x="166306" y="110502"/>
                  </a:lnTo>
                  <a:lnTo>
                    <a:pt x="161988" y="109220"/>
                  </a:lnTo>
                  <a:lnTo>
                    <a:pt x="148945" y="107950"/>
                  </a:lnTo>
                  <a:lnTo>
                    <a:pt x="130327" y="109689"/>
                  </a:lnTo>
                  <a:lnTo>
                    <a:pt x="130327" y="135890"/>
                  </a:lnTo>
                  <a:lnTo>
                    <a:pt x="127939" y="146050"/>
                  </a:lnTo>
                  <a:lnTo>
                    <a:pt x="123304" y="153670"/>
                  </a:lnTo>
                  <a:lnTo>
                    <a:pt x="116586" y="156210"/>
                  </a:lnTo>
                  <a:lnTo>
                    <a:pt x="116586" y="149860"/>
                  </a:lnTo>
                  <a:lnTo>
                    <a:pt x="114871" y="143510"/>
                  </a:lnTo>
                  <a:lnTo>
                    <a:pt x="114871" y="138430"/>
                  </a:lnTo>
                  <a:lnTo>
                    <a:pt x="114871" y="133350"/>
                  </a:lnTo>
                  <a:lnTo>
                    <a:pt x="116586" y="130810"/>
                  </a:lnTo>
                  <a:lnTo>
                    <a:pt x="118300" y="130810"/>
                  </a:lnTo>
                  <a:lnTo>
                    <a:pt x="120015" y="129540"/>
                  </a:lnTo>
                  <a:lnTo>
                    <a:pt x="125158" y="125730"/>
                  </a:lnTo>
                  <a:lnTo>
                    <a:pt x="130302" y="124460"/>
                  </a:lnTo>
                  <a:lnTo>
                    <a:pt x="130327" y="135890"/>
                  </a:lnTo>
                  <a:lnTo>
                    <a:pt x="130327" y="109689"/>
                  </a:lnTo>
                  <a:lnTo>
                    <a:pt x="121729" y="110490"/>
                  </a:lnTo>
                  <a:lnTo>
                    <a:pt x="125158" y="104140"/>
                  </a:lnTo>
                  <a:lnTo>
                    <a:pt x="126873" y="99060"/>
                  </a:lnTo>
                  <a:lnTo>
                    <a:pt x="130302" y="91440"/>
                  </a:lnTo>
                  <a:lnTo>
                    <a:pt x="132016" y="86360"/>
                  </a:lnTo>
                  <a:lnTo>
                    <a:pt x="133731" y="85090"/>
                  </a:lnTo>
                  <a:lnTo>
                    <a:pt x="140589" y="85090"/>
                  </a:lnTo>
                  <a:lnTo>
                    <a:pt x="176593" y="74930"/>
                  </a:lnTo>
                  <a:lnTo>
                    <a:pt x="180022" y="74930"/>
                  </a:lnTo>
                  <a:lnTo>
                    <a:pt x="181737" y="71120"/>
                  </a:lnTo>
                  <a:lnTo>
                    <a:pt x="181737" y="69850"/>
                  </a:lnTo>
                  <a:lnTo>
                    <a:pt x="181737" y="66040"/>
                  </a:lnTo>
                  <a:lnTo>
                    <a:pt x="173164" y="59690"/>
                  </a:lnTo>
                  <a:lnTo>
                    <a:pt x="168021" y="59690"/>
                  </a:lnTo>
                  <a:lnTo>
                    <a:pt x="157886" y="63500"/>
                  </a:lnTo>
                  <a:lnTo>
                    <a:pt x="150876" y="64770"/>
                  </a:lnTo>
                  <a:lnTo>
                    <a:pt x="143852" y="67310"/>
                  </a:lnTo>
                  <a:lnTo>
                    <a:pt x="137160" y="69850"/>
                  </a:lnTo>
                  <a:lnTo>
                    <a:pt x="140347" y="55880"/>
                  </a:lnTo>
                  <a:lnTo>
                    <a:pt x="143370" y="41910"/>
                  </a:lnTo>
                  <a:lnTo>
                    <a:pt x="148005" y="30480"/>
                  </a:lnTo>
                  <a:lnTo>
                    <a:pt x="156019" y="19050"/>
                  </a:lnTo>
                  <a:lnTo>
                    <a:pt x="161163" y="15252"/>
                  </a:lnTo>
                  <a:lnTo>
                    <a:pt x="157734" y="6350"/>
                  </a:lnTo>
                  <a:lnTo>
                    <a:pt x="144018" y="0"/>
                  </a:lnTo>
                  <a:lnTo>
                    <a:pt x="144018" y="5080"/>
                  </a:lnTo>
                  <a:lnTo>
                    <a:pt x="142303" y="10160"/>
                  </a:lnTo>
                  <a:lnTo>
                    <a:pt x="137160" y="22860"/>
                  </a:lnTo>
                  <a:lnTo>
                    <a:pt x="121729" y="64770"/>
                  </a:lnTo>
                  <a:lnTo>
                    <a:pt x="120015" y="71120"/>
                  </a:lnTo>
                  <a:lnTo>
                    <a:pt x="116586" y="74930"/>
                  </a:lnTo>
                  <a:lnTo>
                    <a:pt x="109728" y="74930"/>
                  </a:lnTo>
                  <a:lnTo>
                    <a:pt x="101155" y="76200"/>
                  </a:lnTo>
                  <a:lnTo>
                    <a:pt x="94297" y="76200"/>
                  </a:lnTo>
                  <a:lnTo>
                    <a:pt x="85725" y="78740"/>
                  </a:lnTo>
                  <a:lnTo>
                    <a:pt x="84010" y="78740"/>
                  </a:lnTo>
                  <a:lnTo>
                    <a:pt x="84010" y="80010"/>
                  </a:lnTo>
                  <a:lnTo>
                    <a:pt x="87439" y="83820"/>
                  </a:lnTo>
                  <a:lnTo>
                    <a:pt x="92583" y="86360"/>
                  </a:lnTo>
                  <a:lnTo>
                    <a:pt x="96012" y="88900"/>
                  </a:lnTo>
                  <a:lnTo>
                    <a:pt x="101155" y="90170"/>
                  </a:lnTo>
                  <a:lnTo>
                    <a:pt x="113157" y="90170"/>
                  </a:lnTo>
                  <a:lnTo>
                    <a:pt x="111442" y="94932"/>
                  </a:lnTo>
                  <a:lnTo>
                    <a:pt x="111442" y="158750"/>
                  </a:lnTo>
                  <a:lnTo>
                    <a:pt x="102870" y="161290"/>
                  </a:lnTo>
                  <a:lnTo>
                    <a:pt x="99441" y="160020"/>
                  </a:lnTo>
                  <a:lnTo>
                    <a:pt x="96012" y="149860"/>
                  </a:lnTo>
                  <a:lnTo>
                    <a:pt x="92583" y="144780"/>
                  </a:lnTo>
                  <a:lnTo>
                    <a:pt x="94297" y="143510"/>
                  </a:lnTo>
                  <a:lnTo>
                    <a:pt x="108013" y="138430"/>
                  </a:lnTo>
                  <a:lnTo>
                    <a:pt x="108013" y="144780"/>
                  </a:lnTo>
                  <a:lnTo>
                    <a:pt x="111442" y="158750"/>
                  </a:lnTo>
                  <a:lnTo>
                    <a:pt x="111442" y="94932"/>
                  </a:lnTo>
                  <a:lnTo>
                    <a:pt x="110413" y="97790"/>
                  </a:lnTo>
                  <a:lnTo>
                    <a:pt x="106718" y="104140"/>
                  </a:lnTo>
                  <a:lnTo>
                    <a:pt x="104952" y="111760"/>
                  </a:lnTo>
                  <a:lnTo>
                    <a:pt x="108013" y="119380"/>
                  </a:lnTo>
                  <a:lnTo>
                    <a:pt x="92583" y="129540"/>
                  </a:lnTo>
                  <a:lnTo>
                    <a:pt x="82296" y="124460"/>
                  </a:lnTo>
                  <a:lnTo>
                    <a:pt x="87464" y="111760"/>
                  </a:lnTo>
                  <a:lnTo>
                    <a:pt x="87642" y="102870"/>
                  </a:lnTo>
                  <a:lnTo>
                    <a:pt x="83007" y="92710"/>
                  </a:lnTo>
                  <a:lnTo>
                    <a:pt x="73723" y="81280"/>
                  </a:lnTo>
                  <a:lnTo>
                    <a:pt x="72009" y="80010"/>
                  </a:lnTo>
                  <a:lnTo>
                    <a:pt x="70294" y="76200"/>
                  </a:lnTo>
                  <a:lnTo>
                    <a:pt x="66865" y="74930"/>
                  </a:lnTo>
                  <a:lnTo>
                    <a:pt x="61722" y="71120"/>
                  </a:lnTo>
                  <a:lnTo>
                    <a:pt x="61722" y="66040"/>
                  </a:lnTo>
                  <a:lnTo>
                    <a:pt x="96012" y="38100"/>
                  </a:lnTo>
                  <a:lnTo>
                    <a:pt x="96012" y="34302"/>
                  </a:lnTo>
                  <a:lnTo>
                    <a:pt x="90868" y="27952"/>
                  </a:lnTo>
                  <a:lnTo>
                    <a:pt x="86385" y="22860"/>
                  </a:lnTo>
                  <a:lnTo>
                    <a:pt x="80784" y="21602"/>
                  </a:lnTo>
                  <a:lnTo>
                    <a:pt x="74231" y="21602"/>
                  </a:lnTo>
                  <a:lnTo>
                    <a:pt x="39433" y="50800"/>
                  </a:lnTo>
                  <a:lnTo>
                    <a:pt x="33426" y="69850"/>
                  </a:lnTo>
                  <a:lnTo>
                    <a:pt x="36055" y="77470"/>
                  </a:lnTo>
                  <a:lnTo>
                    <a:pt x="42862" y="86360"/>
                  </a:lnTo>
                  <a:lnTo>
                    <a:pt x="42862" y="90170"/>
                  </a:lnTo>
                  <a:lnTo>
                    <a:pt x="46291" y="91440"/>
                  </a:lnTo>
                  <a:lnTo>
                    <a:pt x="44577" y="93980"/>
                  </a:lnTo>
                  <a:lnTo>
                    <a:pt x="41973" y="101600"/>
                  </a:lnTo>
                  <a:lnTo>
                    <a:pt x="39217" y="109220"/>
                  </a:lnTo>
                  <a:lnTo>
                    <a:pt x="36131" y="115570"/>
                  </a:lnTo>
                  <a:lnTo>
                    <a:pt x="32575" y="123190"/>
                  </a:lnTo>
                  <a:lnTo>
                    <a:pt x="17780" y="147320"/>
                  </a:lnTo>
                  <a:lnTo>
                    <a:pt x="9664" y="158750"/>
                  </a:lnTo>
                  <a:lnTo>
                    <a:pt x="1714" y="170180"/>
                  </a:lnTo>
                  <a:lnTo>
                    <a:pt x="1714" y="171450"/>
                  </a:lnTo>
                  <a:lnTo>
                    <a:pt x="0" y="173990"/>
                  </a:lnTo>
                  <a:lnTo>
                    <a:pt x="0" y="175260"/>
                  </a:lnTo>
                  <a:lnTo>
                    <a:pt x="23139" y="207010"/>
                  </a:lnTo>
                  <a:lnTo>
                    <a:pt x="28384" y="205740"/>
                  </a:lnTo>
                  <a:lnTo>
                    <a:pt x="34290" y="200660"/>
                  </a:lnTo>
                  <a:lnTo>
                    <a:pt x="31978" y="210820"/>
                  </a:lnTo>
                  <a:lnTo>
                    <a:pt x="28016" y="231140"/>
                  </a:lnTo>
                  <a:lnTo>
                    <a:pt x="25717" y="240030"/>
                  </a:lnTo>
                  <a:lnTo>
                    <a:pt x="25768" y="248920"/>
                  </a:lnTo>
                  <a:lnTo>
                    <a:pt x="28714" y="255270"/>
                  </a:lnTo>
                  <a:lnTo>
                    <a:pt x="34874" y="260350"/>
                  </a:lnTo>
                  <a:lnTo>
                    <a:pt x="44577" y="261620"/>
                  </a:lnTo>
                  <a:lnTo>
                    <a:pt x="44577" y="259080"/>
                  </a:lnTo>
                  <a:lnTo>
                    <a:pt x="46291" y="256540"/>
                  </a:lnTo>
                  <a:lnTo>
                    <a:pt x="49149" y="237490"/>
                  </a:lnTo>
                  <a:lnTo>
                    <a:pt x="52501" y="218440"/>
                  </a:lnTo>
                  <a:lnTo>
                    <a:pt x="55930" y="200660"/>
                  </a:lnTo>
                  <a:lnTo>
                    <a:pt x="60007" y="179070"/>
                  </a:lnTo>
                  <a:lnTo>
                    <a:pt x="60007" y="175260"/>
                  </a:lnTo>
                  <a:lnTo>
                    <a:pt x="58293" y="170180"/>
                  </a:lnTo>
                  <a:lnTo>
                    <a:pt x="58293" y="166370"/>
                  </a:lnTo>
                  <a:lnTo>
                    <a:pt x="56578" y="163830"/>
                  </a:lnTo>
                  <a:lnTo>
                    <a:pt x="56578" y="160020"/>
                  </a:lnTo>
                  <a:lnTo>
                    <a:pt x="58293" y="158750"/>
                  </a:lnTo>
                  <a:lnTo>
                    <a:pt x="73723" y="133350"/>
                  </a:lnTo>
                  <a:lnTo>
                    <a:pt x="77304" y="140970"/>
                  </a:lnTo>
                  <a:lnTo>
                    <a:pt x="83845" y="156210"/>
                  </a:lnTo>
                  <a:lnTo>
                    <a:pt x="87439" y="165100"/>
                  </a:lnTo>
                  <a:lnTo>
                    <a:pt x="82296" y="163830"/>
                  </a:lnTo>
                  <a:lnTo>
                    <a:pt x="65151" y="163830"/>
                  </a:lnTo>
                  <a:lnTo>
                    <a:pt x="65151" y="165100"/>
                  </a:lnTo>
                  <a:lnTo>
                    <a:pt x="63436" y="173990"/>
                  </a:lnTo>
                  <a:lnTo>
                    <a:pt x="63436" y="182880"/>
                  </a:lnTo>
                  <a:lnTo>
                    <a:pt x="70294" y="189230"/>
                  </a:lnTo>
                  <a:lnTo>
                    <a:pt x="75438" y="195580"/>
                  </a:lnTo>
                  <a:lnTo>
                    <a:pt x="89154" y="193040"/>
                  </a:lnTo>
                  <a:lnTo>
                    <a:pt x="94297" y="190500"/>
                  </a:lnTo>
                  <a:lnTo>
                    <a:pt x="101155" y="189230"/>
                  </a:lnTo>
                  <a:lnTo>
                    <a:pt x="111442" y="185420"/>
                  </a:lnTo>
                  <a:lnTo>
                    <a:pt x="116586" y="185420"/>
                  </a:lnTo>
                  <a:lnTo>
                    <a:pt x="121729" y="184150"/>
                  </a:lnTo>
                  <a:lnTo>
                    <a:pt x="121691" y="190500"/>
                  </a:lnTo>
                  <a:lnTo>
                    <a:pt x="121373" y="201930"/>
                  </a:lnTo>
                  <a:lnTo>
                    <a:pt x="124079" y="210820"/>
                  </a:lnTo>
                  <a:lnTo>
                    <a:pt x="131610" y="214630"/>
                  </a:lnTo>
                  <a:lnTo>
                    <a:pt x="145732" y="215900"/>
                  </a:lnTo>
                  <a:lnTo>
                    <a:pt x="147447" y="215900"/>
                  </a:lnTo>
                  <a:lnTo>
                    <a:pt x="150876" y="218440"/>
                  </a:lnTo>
                  <a:lnTo>
                    <a:pt x="161163" y="238760"/>
                  </a:lnTo>
                  <a:lnTo>
                    <a:pt x="157734" y="238760"/>
                  </a:lnTo>
                  <a:lnTo>
                    <a:pt x="116497" y="223520"/>
                  </a:lnTo>
                  <a:lnTo>
                    <a:pt x="102870" y="209550"/>
                  </a:lnTo>
                  <a:lnTo>
                    <a:pt x="99441" y="205740"/>
                  </a:lnTo>
                  <a:lnTo>
                    <a:pt x="90868" y="205740"/>
                  </a:lnTo>
                  <a:lnTo>
                    <a:pt x="90868" y="215900"/>
                  </a:lnTo>
                  <a:lnTo>
                    <a:pt x="94297" y="219710"/>
                  </a:lnTo>
                  <a:lnTo>
                    <a:pt x="101155" y="224790"/>
                  </a:lnTo>
                  <a:lnTo>
                    <a:pt x="106299" y="229870"/>
                  </a:lnTo>
                  <a:lnTo>
                    <a:pt x="144653" y="251460"/>
                  </a:lnTo>
                  <a:lnTo>
                    <a:pt x="180022" y="260350"/>
                  </a:lnTo>
                  <a:lnTo>
                    <a:pt x="190309" y="260350"/>
                  </a:lnTo>
                  <a:lnTo>
                    <a:pt x="190309" y="259080"/>
                  </a:lnTo>
                  <a:lnTo>
                    <a:pt x="192024" y="255270"/>
                  </a:lnTo>
                  <a:lnTo>
                    <a:pt x="192024" y="248920"/>
                  </a:lnTo>
                  <a:lnTo>
                    <a:pt x="190309" y="245110"/>
                  </a:lnTo>
                  <a:lnTo>
                    <a:pt x="185724" y="238760"/>
                  </a:lnTo>
                  <a:lnTo>
                    <a:pt x="183896" y="236220"/>
                  </a:lnTo>
                  <a:lnTo>
                    <a:pt x="177660" y="227330"/>
                  </a:lnTo>
                  <a:lnTo>
                    <a:pt x="171742" y="218440"/>
                  </a:lnTo>
                  <a:lnTo>
                    <a:pt x="166306" y="209550"/>
                  </a:lnTo>
                  <a:lnTo>
                    <a:pt x="175348" y="205740"/>
                  </a:lnTo>
                  <a:lnTo>
                    <a:pt x="184734" y="204470"/>
                  </a:lnTo>
                  <a:lnTo>
                    <a:pt x="194754" y="204470"/>
                  </a:lnTo>
                  <a:lnTo>
                    <a:pt x="205740" y="208280"/>
                  </a:lnTo>
                  <a:lnTo>
                    <a:pt x="209169" y="209550"/>
                  </a:lnTo>
                  <a:lnTo>
                    <a:pt x="214312" y="209550"/>
                  </a:lnTo>
                  <a:lnTo>
                    <a:pt x="216027" y="204470"/>
                  </a:lnTo>
                  <a:lnTo>
                    <a:pt x="219456" y="199390"/>
                  </a:lnTo>
                  <a:lnTo>
                    <a:pt x="219456" y="1943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763" y="6472428"/>
              <a:ext cx="142753" cy="1264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0848" y="6401547"/>
              <a:ext cx="246840" cy="2446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149330" y="6120384"/>
              <a:ext cx="12700" cy="737870"/>
            </a:xfrm>
            <a:custGeom>
              <a:avLst/>
              <a:gdLst/>
              <a:ahLst/>
              <a:cxnLst/>
              <a:rect l="l" t="t" r="r" b="b"/>
              <a:pathLst>
                <a:path w="12700" h="737870">
                  <a:moveTo>
                    <a:pt x="12700" y="0"/>
                  </a:moveTo>
                  <a:lnTo>
                    <a:pt x="0" y="0"/>
                  </a:lnTo>
                  <a:lnTo>
                    <a:pt x="0" y="737613"/>
                  </a:lnTo>
                  <a:lnTo>
                    <a:pt x="12700" y="737613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360677" y="0"/>
            <a:ext cx="191135" cy="1069340"/>
            <a:chOff x="1360677" y="0"/>
            <a:chExt cx="191135" cy="1069340"/>
          </a:xfrm>
        </p:grpSpPr>
        <p:sp>
          <p:nvSpPr>
            <p:cNvPr id="19" name="object 19"/>
            <p:cNvSpPr/>
            <p:nvPr/>
          </p:nvSpPr>
          <p:spPr>
            <a:xfrm>
              <a:off x="1379219" y="0"/>
              <a:ext cx="166370" cy="875030"/>
            </a:xfrm>
            <a:custGeom>
              <a:avLst/>
              <a:gdLst/>
              <a:ahLst/>
              <a:cxnLst/>
              <a:rect l="l" t="t" r="r" b="b"/>
              <a:pathLst>
                <a:path w="166369" h="875030">
                  <a:moveTo>
                    <a:pt x="166115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166115" y="874776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A03E0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379219" y="0"/>
              <a:ext cx="166370" cy="875030"/>
            </a:xfrm>
            <a:custGeom>
              <a:avLst/>
              <a:gdLst/>
              <a:ahLst/>
              <a:cxnLst/>
              <a:rect l="l" t="t" r="r" b="b"/>
              <a:pathLst>
                <a:path w="166369" h="875030">
                  <a:moveTo>
                    <a:pt x="0" y="874776"/>
                  </a:moveTo>
                  <a:lnTo>
                    <a:pt x="166115" y="874776"/>
                  </a:lnTo>
                  <a:lnTo>
                    <a:pt x="166115" y="0"/>
                  </a:lnTo>
                  <a:lnTo>
                    <a:pt x="0" y="0"/>
                  </a:lnTo>
                  <a:lnTo>
                    <a:pt x="0" y="874776"/>
                  </a:lnTo>
                  <a:close/>
                </a:path>
              </a:pathLst>
            </a:custGeom>
            <a:ln w="12700">
              <a:solidFill>
                <a:srgbClr val="A03E0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60677" y="0"/>
              <a:ext cx="12700" cy="1061085"/>
            </a:xfrm>
            <a:custGeom>
              <a:avLst/>
              <a:gdLst/>
              <a:ahLst/>
              <a:cxnLst/>
              <a:rect l="l" t="t" r="r" b="b"/>
              <a:pathLst>
                <a:path w="12700" h="1061085">
                  <a:moveTo>
                    <a:pt x="0" y="1061085"/>
                  </a:moveTo>
                  <a:lnTo>
                    <a:pt x="12700" y="1061085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0610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37419" y="347472"/>
            <a:ext cx="1969007" cy="432815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1352530" y="6370208"/>
            <a:ext cx="314325" cy="27058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1F1F1"/>
                </a:solidFill>
                <a:effectLst/>
                <a:uLnTx/>
                <a:uFillTx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9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600" b="0" i="0" u="none" strike="noStrike" kern="1200" cap="none" spc="-5" normalizeH="0" baseline="0" noProof="0">
              <a:ln>
                <a:noFill/>
              </a:ln>
              <a:solidFill>
                <a:srgbClr val="F1F1F1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70F85658-BDCB-42DC-89E9-126B5537B6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668" y="323468"/>
            <a:ext cx="67725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b="1" spc="-5" dirty="0">
                <a:solidFill>
                  <a:srgbClr val="006C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微软雅黑"/>
              </a:rPr>
              <a:t>xxx</a:t>
            </a:r>
            <a:endParaRPr sz="2800" dirty="0">
              <a:solidFill>
                <a:srgbClr val="006C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微软雅黑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59220231-D5E5-4C57-844E-EFCC3FCA8BB4}"/>
              </a:ext>
            </a:extLst>
          </p:cNvPr>
          <p:cNvSpPr txBox="1"/>
          <p:nvPr/>
        </p:nvSpPr>
        <p:spPr>
          <a:xfrm>
            <a:off x="392428" y="220981"/>
            <a:ext cx="983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chemeClr val="bg1"/>
                </a:solidFill>
                <a:latin typeface="Century Gothic"/>
                <a:cs typeface="Century Gothic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270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3374009"/>
            <a:ext cx="9791700" cy="27584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8957" y="4056634"/>
            <a:ext cx="27908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400" dirty="0">
                <a:latin typeface="Arial"/>
                <a:cs typeface="Arial"/>
              </a:rPr>
              <a:t>xxx</a:t>
            </a:r>
            <a:endParaRPr sz="4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9744" y="3930267"/>
            <a:ext cx="1536700" cy="1785620"/>
            <a:chOff x="2222324" y="3896995"/>
            <a:chExt cx="1536700" cy="1785620"/>
          </a:xfrm>
        </p:grpSpPr>
        <p:sp>
          <p:nvSpPr>
            <p:cNvPr id="5" name="object 5"/>
            <p:cNvSpPr/>
            <p:nvPr/>
          </p:nvSpPr>
          <p:spPr>
            <a:xfrm>
              <a:off x="2222324" y="3896995"/>
              <a:ext cx="832485" cy="1248410"/>
            </a:xfrm>
            <a:custGeom>
              <a:avLst/>
              <a:gdLst/>
              <a:ahLst/>
              <a:cxnLst/>
              <a:rect l="l" t="t" r="r" b="b"/>
              <a:pathLst>
                <a:path w="832485" h="1248410">
                  <a:moveTo>
                    <a:pt x="832025" y="0"/>
                  </a:moveTo>
                  <a:lnTo>
                    <a:pt x="783456" y="1419"/>
                  </a:lnTo>
                  <a:lnTo>
                    <a:pt x="735195" y="5657"/>
                  </a:lnTo>
                  <a:lnTo>
                    <a:pt x="687363" y="12681"/>
                  </a:lnTo>
                  <a:lnTo>
                    <a:pt x="640079" y="22457"/>
                  </a:lnTo>
                  <a:lnTo>
                    <a:pt x="593465" y="34955"/>
                  </a:lnTo>
                  <a:lnTo>
                    <a:pt x="547639" y="50141"/>
                  </a:lnTo>
                  <a:lnTo>
                    <a:pt x="502723" y="67983"/>
                  </a:lnTo>
                  <a:lnTo>
                    <a:pt x="458837" y="88449"/>
                  </a:lnTo>
                  <a:lnTo>
                    <a:pt x="416100" y="111505"/>
                  </a:lnTo>
                  <a:lnTo>
                    <a:pt x="374462" y="137171"/>
                  </a:lnTo>
                  <a:lnTo>
                    <a:pt x="334855" y="164865"/>
                  </a:lnTo>
                  <a:lnTo>
                    <a:pt x="297308" y="194481"/>
                  </a:lnTo>
                  <a:lnTo>
                    <a:pt x="261850" y="225913"/>
                  </a:lnTo>
                  <a:lnTo>
                    <a:pt x="228510" y="259054"/>
                  </a:lnTo>
                  <a:lnTo>
                    <a:pt x="197315" y="293797"/>
                  </a:lnTo>
                  <a:lnTo>
                    <a:pt x="168294" y="330037"/>
                  </a:lnTo>
                  <a:lnTo>
                    <a:pt x="141475" y="367666"/>
                  </a:lnTo>
                  <a:lnTo>
                    <a:pt x="116888" y="406577"/>
                  </a:lnTo>
                  <a:lnTo>
                    <a:pt x="94561" y="446665"/>
                  </a:lnTo>
                  <a:lnTo>
                    <a:pt x="74521" y="487823"/>
                  </a:lnTo>
                  <a:lnTo>
                    <a:pt x="56798" y="529943"/>
                  </a:lnTo>
                  <a:lnTo>
                    <a:pt x="41421" y="572921"/>
                  </a:lnTo>
                  <a:lnTo>
                    <a:pt x="28417" y="616648"/>
                  </a:lnTo>
                  <a:lnTo>
                    <a:pt x="17815" y="661019"/>
                  </a:lnTo>
                  <a:lnTo>
                    <a:pt x="9644" y="705926"/>
                  </a:lnTo>
                  <a:lnTo>
                    <a:pt x="3932" y="751264"/>
                  </a:lnTo>
                  <a:lnTo>
                    <a:pt x="708" y="796926"/>
                  </a:lnTo>
                  <a:lnTo>
                    <a:pt x="0" y="842804"/>
                  </a:lnTo>
                  <a:lnTo>
                    <a:pt x="1836" y="888794"/>
                  </a:lnTo>
                  <a:lnTo>
                    <a:pt x="6246" y="934787"/>
                  </a:lnTo>
                  <a:lnTo>
                    <a:pt x="13257" y="980678"/>
                  </a:lnTo>
                  <a:lnTo>
                    <a:pt x="22898" y="1026359"/>
                  </a:lnTo>
                  <a:lnTo>
                    <a:pt x="35198" y="1071725"/>
                  </a:lnTo>
                  <a:lnTo>
                    <a:pt x="50185" y="1116669"/>
                  </a:lnTo>
                  <a:lnTo>
                    <a:pt x="67888" y="1161084"/>
                  </a:lnTo>
                  <a:lnTo>
                    <a:pt x="88335" y="1204864"/>
                  </a:lnTo>
                  <a:lnTo>
                    <a:pt x="111554" y="1247902"/>
                  </a:lnTo>
                  <a:lnTo>
                    <a:pt x="183563" y="1206372"/>
                  </a:lnTo>
                  <a:lnTo>
                    <a:pt x="160401" y="1162969"/>
                  </a:lnTo>
                  <a:lnTo>
                    <a:pt x="140187" y="1118298"/>
                  </a:lnTo>
                  <a:lnTo>
                    <a:pt x="122964" y="1072508"/>
                  </a:lnTo>
                  <a:lnTo>
                    <a:pt x="108776" y="1025747"/>
                  </a:lnTo>
                  <a:lnTo>
                    <a:pt x="97666" y="978164"/>
                  </a:lnTo>
                  <a:lnTo>
                    <a:pt x="89677" y="929909"/>
                  </a:lnTo>
                  <a:lnTo>
                    <a:pt x="84851" y="881130"/>
                  </a:lnTo>
                  <a:lnTo>
                    <a:pt x="83233" y="831976"/>
                  </a:lnTo>
                  <a:lnTo>
                    <a:pt x="84707" y="784625"/>
                  </a:lnTo>
                  <a:lnTo>
                    <a:pt x="89068" y="738056"/>
                  </a:lnTo>
                  <a:lnTo>
                    <a:pt x="96230" y="692357"/>
                  </a:lnTo>
                  <a:lnTo>
                    <a:pt x="106104" y="647616"/>
                  </a:lnTo>
                  <a:lnTo>
                    <a:pt x="118603" y="603920"/>
                  </a:lnTo>
                  <a:lnTo>
                    <a:pt x="133640" y="561357"/>
                  </a:lnTo>
                  <a:lnTo>
                    <a:pt x="151125" y="520014"/>
                  </a:lnTo>
                  <a:lnTo>
                    <a:pt x="170973" y="479981"/>
                  </a:lnTo>
                  <a:lnTo>
                    <a:pt x="193094" y="441344"/>
                  </a:lnTo>
                  <a:lnTo>
                    <a:pt x="217401" y="404191"/>
                  </a:lnTo>
                  <a:lnTo>
                    <a:pt x="243807" y="368609"/>
                  </a:lnTo>
                  <a:lnTo>
                    <a:pt x="272223" y="334688"/>
                  </a:lnTo>
                  <a:lnTo>
                    <a:pt x="302562" y="302513"/>
                  </a:lnTo>
                  <a:lnTo>
                    <a:pt x="334737" y="272174"/>
                  </a:lnTo>
                  <a:lnTo>
                    <a:pt x="368658" y="243758"/>
                  </a:lnTo>
                  <a:lnTo>
                    <a:pt x="404239" y="217352"/>
                  </a:lnTo>
                  <a:lnTo>
                    <a:pt x="441392" y="193045"/>
                  </a:lnTo>
                  <a:lnTo>
                    <a:pt x="480030" y="170924"/>
                  </a:lnTo>
                  <a:lnTo>
                    <a:pt x="520063" y="151077"/>
                  </a:lnTo>
                  <a:lnTo>
                    <a:pt x="561405" y="133591"/>
                  </a:lnTo>
                  <a:lnTo>
                    <a:pt x="603968" y="118555"/>
                  </a:lnTo>
                  <a:lnTo>
                    <a:pt x="647665" y="106055"/>
                  </a:lnTo>
                  <a:lnTo>
                    <a:pt x="692406" y="96181"/>
                  </a:lnTo>
                  <a:lnTo>
                    <a:pt x="738105" y="89019"/>
                  </a:lnTo>
                  <a:lnTo>
                    <a:pt x="784674" y="84658"/>
                  </a:lnTo>
                  <a:lnTo>
                    <a:pt x="832025" y="83184"/>
                  </a:lnTo>
                  <a:lnTo>
                    <a:pt x="83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384" y="4034028"/>
              <a:ext cx="1448562" cy="14485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0196" y="4041635"/>
              <a:ext cx="1407413" cy="16405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33497" y="4288663"/>
            <a:ext cx="409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endParaRPr sz="5400">
              <a:latin typeface="Century Gothic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8151" y="4109704"/>
            <a:ext cx="1248156" cy="14470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D80C9E-B07E-49CC-8A10-A586CB72122B}"/>
              </a:ext>
            </a:extLst>
          </p:cNvPr>
          <p:cNvSpPr txBox="1"/>
          <p:nvPr/>
        </p:nvSpPr>
        <p:spPr>
          <a:xfrm>
            <a:off x="6934200" y="51454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+mj-ea"/>
              </a:rPr>
              <a:t>汇报人：</a:t>
            </a:r>
            <a:r>
              <a:rPr lang="en-US" altLang="zh-CN" dirty="0">
                <a:latin typeface="宋体" panose="02010600030101010101" pitchFamily="2" charset="-122"/>
                <a:ea typeface="+mj-ea"/>
              </a:rPr>
              <a:t>xxx</a:t>
            </a:r>
            <a:endParaRPr lang="zh-CN" altLang="en-US" dirty="0">
              <a:latin typeface="宋体" panose="02010600030101010101" pitchFamily="2" charset="-122"/>
              <a:ea typeface="+mj-ea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EE5DDD5C-9735-4D51-B6FA-455105340BAB}"/>
              </a:ext>
            </a:extLst>
          </p:cNvPr>
          <p:cNvSpPr txBox="1"/>
          <p:nvPr/>
        </p:nvSpPr>
        <p:spPr>
          <a:xfrm>
            <a:off x="2905091" y="4327999"/>
            <a:ext cx="4529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b="1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endParaRPr sz="54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2632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0669" y="863346"/>
            <a:ext cx="10318750" cy="0"/>
          </a:xfrm>
          <a:custGeom>
            <a:avLst/>
            <a:gdLst/>
            <a:ahLst/>
            <a:cxnLst/>
            <a:rect l="l" t="t" r="r" b="b"/>
            <a:pathLst>
              <a:path w="10318750">
                <a:moveTo>
                  <a:pt x="0" y="0"/>
                </a:moveTo>
                <a:lnTo>
                  <a:pt x="10318623" y="0"/>
                </a:lnTo>
              </a:path>
            </a:pathLst>
          </a:custGeom>
          <a:ln w="28575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63300" y="6187440"/>
            <a:ext cx="706120" cy="670560"/>
          </a:xfrm>
          <a:custGeom>
            <a:avLst/>
            <a:gdLst/>
            <a:ahLst/>
            <a:cxnLst/>
            <a:rect l="l" t="t" r="r" b="b"/>
            <a:pathLst>
              <a:path w="706120" h="670559">
                <a:moveTo>
                  <a:pt x="0" y="670560"/>
                </a:moveTo>
                <a:lnTo>
                  <a:pt x="705611" y="670560"/>
                </a:lnTo>
                <a:lnTo>
                  <a:pt x="705611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solidFill>
            <a:srgbClr val="A03E0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8515" y="6120384"/>
            <a:ext cx="10845165" cy="737870"/>
            <a:chOff x="318515" y="6120384"/>
            <a:chExt cx="10845165" cy="737870"/>
          </a:xfrm>
        </p:grpSpPr>
        <p:sp>
          <p:nvSpPr>
            <p:cNvPr id="8" name="object 8"/>
            <p:cNvSpPr/>
            <p:nvPr/>
          </p:nvSpPr>
          <p:spPr>
            <a:xfrm>
              <a:off x="318515" y="6187440"/>
              <a:ext cx="10845165" cy="670560"/>
            </a:xfrm>
            <a:custGeom>
              <a:avLst/>
              <a:gdLst/>
              <a:ahLst/>
              <a:cxnLst/>
              <a:rect l="l" t="t" r="r" b="b"/>
              <a:pathLst>
                <a:path w="10845165" h="670559">
                  <a:moveTo>
                    <a:pt x="10844784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10844784" y="670560"/>
                  </a:lnTo>
                  <a:lnTo>
                    <a:pt x="10844784" y="0"/>
                  </a:lnTo>
                  <a:close/>
                </a:path>
              </a:pathLst>
            </a:custGeom>
            <a:solidFill>
              <a:srgbClr val="006C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951" y="6418326"/>
              <a:ext cx="213360" cy="2400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9043" y="6464183"/>
              <a:ext cx="118004" cy="1789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5876" y="6402324"/>
              <a:ext cx="214344" cy="2700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6690" y="6463284"/>
              <a:ext cx="125196" cy="1493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479" y="6432804"/>
              <a:ext cx="190531" cy="204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8932" y="6399784"/>
              <a:ext cx="219710" cy="276860"/>
            </a:xfrm>
            <a:custGeom>
              <a:avLst/>
              <a:gdLst/>
              <a:ahLst/>
              <a:cxnLst/>
              <a:rect l="l" t="t" r="r" b="b"/>
              <a:pathLst>
                <a:path w="219709" h="276859">
                  <a:moveTo>
                    <a:pt x="86868" y="213918"/>
                  </a:moveTo>
                  <a:lnTo>
                    <a:pt x="85153" y="208813"/>
                  </a:lnTo>
                  <a:lnTo>
                    <a:pt x="74866" y="203708"/>
                  </a:lnTo>
                  <a:lnTo>
                    <a:pt x="67144" y="234124"/>
                  </a:lnTo>
                  <a:lnTo>
                    <a:pt x="59436" y="263245"/>
                  </a:lnTo>
                  <a:lnTo>
                    <a:pt x="59436" y="266649"/>
                  </a:lnTo>
                  <a:lnTo>
                    <a:pt x="62865" y="270052"/>
                  </a:lnTo>
                  <a:lnTo>
                    <a:pt x="69723" y="273456"/>
                  </a:lnTo>
                  <a:lnTo>
                    <a:pt x="74866" y="276860"/>
                  </a:lnTo>
                  <a:lnTo>
                    <a:pt x="79362" y="249008"/>
                  </a:lnTo>
                  <a:lnTo>
                    <a:pt x="81851" y="235470"/>
                  </a:lnTo>
                  <a:lnTo>
                    <a:pt x="85153" y="222415"/>
                  </a:lnTo>
                  <a:lnTo>
                    <a:pt x="86868" y="213918"/>
                  </a:lnTo>
                  <a:close/>
                </a:path>
                <a:path w="219709" h="276859">
                  <a:moveTo>
                    <a:pt x="219456" y="194310"/>
                  </a:moveTo>
                  <a:lnTo>
                    <a:pt x="212598" y="190500"/>
                  </a:lnTo>
                  <a:lnTo>
                    <a:pt x="202311" y="187960"/>
                  </a:lnTo>
                  <a:lnTo>
                    <a:pt x="195453" y="185420"/>
                  </a:lnTo>
                  <a:lnTo>
                    <a:pt x="170802" y="187960"/>
                  </a:lnTo>
                  <a:lnTo>
                    <a:pt x="159042" y="191770"/>
                  </a:lnTo>
                  <a:lnTo>
                    <a:pt x="147447" y="198120"/>
                  </a:lnTo>
                  <a:lnTo>
                    <a:pt x="145732" y="199390"/>
                  </a:lnTo>
                  <a:lnTo>
                    <a:pt x="140589" y="199390"/>
                  </a:lnTo>
                  <a:lnTo>
                    <a:pt x="141097" y="191770"/>
                  </a:lnTo>
                  <a:lnTo>
                    <a:pt x="144653" y="185420"/>
                  </a:lnTo>
                  <a:lnTo>
                    <a:pt x="146113" y="184150"/>
                  </a:lnTo>
                  <a:lnTo>
                    <a:pt x="150469" y="180340"/>
                  </a:lnTo>
                  <a:lnTo>
                    <a:pt x="157734" y="176530"/>
                  </a:lnTo>
                  <a:lnTo>
                    <a:pt x="164592" y="176530"/>
                  </a:lnTo>
                  <a:lnTo>
                    <a:pt x="171450" y="175260"/>
                  </a:lnTo>
                  <a:lnTo>
                    <a:pt x="183451" y="175260"/>
                  </a:lnTo>
                  <a:lnTo>
                    <a:pt x="188595" y="173990"/>
                  </a:lnTo>
                  <a:lnTo>
                    <a:pt x="190766" y="165100"/>
                  </a:lnTo>
                  <a:lnTo>
                    <a:pt x="191706" y="161290"/>
                  </a:lnTo>
                  <a:lnTo>
                    <a:pt x="192024" y="160020"/>
                  </a:lnTo>
                  <a:lnTo>
                    <a:pt x="189445" y="156210"/>
                  </a:lnTo>
                  <a:lnTo>
                    <a:pt x="188595" y="154940"/>
                  </a:lnTo>
                  <a:lnTo>
                    <a:pt x="186309" y="153670"/>
                  </a:lnTo>
                  <a:lnTo>
                    <a:pt x="181737" y="151130"/>
                  </a:lnTo>
                  <a:lnTo>
                    <a:pt x="180022" y="149860"/>
                  </a:lnTo>
                  <a:lnTo>
                    <a:pt x="176593" y="149860"/>
                  </a:lnTo>
                  <a:lnTo>
                    <a:pt x="173164" y="148590"/>
                  </a:lnTo>
                  <a:lnTo>
                    <a:pt x="176593" y="144780"/>
                  </a:lnTo>
                  <a:lnTo>
                    <a:pt x="178308" y="144780"/>
                  </a:lnTo>
                  <a:lnTo>
                    <a:pt x="186880" y="140970"/>
                  </a:lnTo>
                  <a:lnTo>
                    <a:pt x="190309" y="134620"/>
                  </a:lnTo>
                  <a:lnTo>
                    <a:pt x="188595" y="125730"/>
                  </a:lnTo>
                  <a:lnTo>
                    <a:pt x="188595" y="120650"/>
                  </a:lnTo>
                  <a:lnTo>
                    <a:pt x="188595" y="118110"/>
                  </a:lnTo>
                  <a:lnTo>
                    <a:pt x="181737" y="114300"/>
                  </a:lnTo>
                  <a:lnTo>
                    <a:pt x="174879" y="113030"/>
                  </a:lnTo>
                  <a:lnTo>
                    <a:pt x="166306" y="110502"/>
                  </a:lnTo>
                  <a:lnTo>
                    <a:pt x="166306" y="124460"/>
                  </a:lnTo>
                  <a:lnTo>
                    <a:pt x="162877" y="129540"/>
                  </a:lnTo>
                  <a:lnTo>
                    <a:pt x="138874" y="153670"/>
                  </a:lnTo>
                  <a:lnTo>
                    <a:pt x="137160" y="153670"/>
                  </a:lnTo>
                  <a:lnTo>
                    <a:pt x="137160" y="151130"/>
                  </a:lnTo>
                  <a:lnTo>
                    <a:pt x="135445" y="151130"/>
                  </a:lnTo>
                  <a:lnTo>
                    <a:pt x="138874" y="140970"/>
                  </a:lnTo>
                  <a:lnTo>
                    <a:pt x="138874" y="124460"/>
                  </a:lnTo>
                  <a:lnTo>
                    <a:pt x="138874" y="120650"/>
                  </a:lnTo>
                  <a:lnTo>
                    <a:pt x="162877" y="120650"/>
                  </a:lnTo>
                  <a:lnTo>
                    <a:pt x="166306" y="124460"/>
                  </a:lnTo>
                  <a:lnTo>
                    <a:pt x="166306" y="110502"/>
                  </a:lnTo>
                  <a:lnTo>
                    <a:pt x="161988" y="109220"/>
                  </a:lnTo>
                  <a:lnTo>
                    <a:pt x="148945" y="107950"/>
                  </a:lnTo>
                  <a:lnTo>
                    <a:pt x="130327" y="109689"/>
                  </a:lnTo>
                  <a:lnTo>
                    <a:pt x="130327" y="135890"/>
                  </a:lnTo>
                  <a:lnTo>
                    <a:pt x="127939" y="146050"/>
                  </a:lnTo>
                  <a:lnTo>
                    <a:pt x="123304" y="153670"/>
                  </a:lnTo>
                  <a:lnTo>
                    <a:pt x="116586" y="156210"/>
                  </a:lnTo>
                  <a:lnTo>
                    <a:pt x="116586" y="149860"/>
                  </a:lnTo>
                  <a:lnTo>
                    <a:pt x="114871" y="143510"/>
                  </a:lnTo>
                  <a:lnTo>
                    <a:pt x="114871" y="138430"/>
                  </a:lnTo>
                  <a:lnTo>
                    <a:pt x="114871" y="133350"/>
                  </a:lnTo>
                  <a:lnTo>
                    <a:pt x="116586" y="130810"/>
                  </a:lnTo>
                  <a:lnTo>
                    <a:pt x="118300" y="130810"/>
                  </a:lnTo>
                  <a:lnTo>
                    <a:pt x="120015" y="129540"/>
                  </a:lnTo>
                  <a:lnTo>
                    <a:pt x="125158" y="125730"/>
                  </a:lnTo>
                  <a:lnTo>
                    <a:pt x="130302" y="124460"/>
                  </a:lnTo>
                  <a:lnTo>
                    <a:pt x="130327" y="135890"/>
                  </a:lnTo>
                  <a:lnTo>
                    <a:pt x="130327" y="109689"/>
                  </a:lnTo>
                  <a:lnTo>
                    <a:pt x="121729" y="110490"/>
                  </a:lnTo>
                  <a:lnTo>
                    <a:pt x="125158" y="104140"/>
                  </a:lnTo>
                  <a:lnTo>
                    <a:pt x="126873" y="99060"/>
                  </a:lnTo>
                  <a:lnTo>
                    <a:pt x="130302" y="91440"/>
                  </a:lnTo>
                  <a:lnTo>
                    <a:pt x="132016" y="86360"/>
                  </a:lnTo>
                  <a:lnTo>
                    <a:pt x="133731" y="85090"/>
                  </a:lnTo>
                  <a:lnTo>
                    <a:pt x="140589" y="85090"/>
                  </a:lnTo>
                  <a:lnTo>
                    <a:pt x="176593" y="74930"/>
                  </a:lnTo>
                  <a:lnTo>
                    <a:pt x="180022" y="74930"/>
                  </a:lnTo>
                  <a:lnTo>
                    <a:pt x="181737" y="71120"/>
                  </a:lnTo>
                  <a:lnTo>
                    <a:pt x="181737" y="69850"/>
                  </a:lnTo>
                  <a:lnTo>
                    <a:pt x="181737" y="66040"/>
                  </a:lnTo>
                  <a:lnTo>
                    <a:pt x="173164" y="59690"/>
                  </a:lnTo>
                  <a:lnTo>
                    <a:pt x="168021" y="59690"/>
                  </a:lnTo>
                  <a:lnTo>
                    <a:pt x="157886" y="63500"/>
                  </a:lnTo>
                  <a:lnTo>
                    <a:pt x="150876" y="64770"/>
                  </a:lnTo>
                  <a:lnTo>
                    <a:pt x="143852" y="67310"/>
                  </a:lnTo>
                  <a:lnTo>
                    <a:pt x="137160" y="69850"/>
                  </a:lnTo>
                  <a:lnTo>
                    <a:pt x="140347" y="55880"/>
                  </a:lnTo>
                  <a:lnTo>
                    <a:pt x="143370" y="41910"/>
                  </a:lnTo>
                  <a:lnTo>
                    <a:pt x="148005" y="30480"/>
                  </a:lnTo>
                  <a:lnTo>
                    <a:pt x="156019" y="19050"/>
                  </a:lnTo>
                  <a:lnTo>
                    <a:pt x="161163" y="15252"/>
                  </a:lnTo>
                  <a:lnTo>
                    <a:pt x="157734" y="6350"/>
                  </a:lnTo>
                  <a:lnTo>
                    <a:pt x="144018" y="0"/>
                  </a:lnTo>
                  <a:lnTo>
                    <a:pt x="144018" y="5080"/>
                  </a:lnTo>
                  <a:lnTo>
                    <a:pt x="142303" y="10160"/>
                  </a:lnTo>
                  <a:lnTo>
                    <a:pt x="137160" y="22860"/>
                  </a:lnTo>
                  <a:lnTo>
                    <a:pt x="121729" y="64770"/>
                  </a:lnTo>
                  <a:lnTo>
                    <a:pt x="120015" y="71120"/>
                  </a:lnTo>
                  <a:lnTo>
                    <a:pt x="116586" y="74930"/>
                  </a:lnTo>
                  <a:lnTo>
                    <a:pt x="109728" y="74930"/>
                  </a:lnTo>
                  <a:lnTo>
                    <a:pt x="101155" y="76200"/>
                  </a:lnTo>
                  <a:lnTo>
                    <a:pt x="94297" y="76200"/>
                  </a:lnTo>
                  <a:lnTo>
                    <a:pt x="85725" y="78740"/>
                  </a:lnTo>
                  <a:lnTo>
                    <a:pt x="84010" y="78740"/>
                  </a:lnTo>
                  <a:lnTo>
                    <a:pt x="84010" y="80010"/>
                  </a:lnTo>
                  <a:lnTo>
                    <a:pt x="87439" y="83820"/>
                  </a:lnTo>
                  <a:lnTo>
                    <a:pt x="92583" y="86360"/>
                  </a:lnTo>
                  <a:lnTo>
                    <a:pt x="96012" y="88900"/>
                  </a:lnTo>
                  <a:lnTo>
                    <a:pt x="101155" y="90170"/>
                  </a:lnTo>
                  <a:lnTo>
                    <a:pt x="113157" y="90170"/>
                  </a:lnTo>
                  <a:lnTo>
                    <a:pt x="111442" y="94932"/>
                  </a:lnTo>
                  <a:lnTo>
                    <a:pt x="111442" y="158750"/>
                  </a:lnTo>
                  <a:lnTo>
                    <a:pt x="102870" y="161290"/>
                  </a:lnTo>
                  <a:lnTo>
                    <a:pt x="99441" y="160020"/>
                  </a:lnTo>
                  <a:lnTo>
                    <a:pt x="96012" y="149860"/>
                  </a:lnTo>
                  <a:lnTo>
                    <a:pt x="92583" y="144780"/>
                  </a:lnTo>
                  <a:lnTo>
                    <a:pt x="94297" y="143510"/>
                  </a:lnTo>
                  <a:lnTo>
                    <a:pt x="108013" y="138430"/>
                  </a:lnTo>
                  <a:lnTo>
                    <a:pt x="108013" y="144780"/>
                  </a:lnTo>
                  <a:lnTo>
                    <a:pt x="111442" y="158750"/>
                  </a:lnTo>
                  <a:lnTo>
                    <a:pt x="111442" y="94932"/>
                  </a:lnTo>
                  <a:lnTo>
                    <a:pt x="110413" y="97790"/>
                  </a:lnTo>
                  <a:lnTo>
                    <a:pt x="106718" y="104140"/>
                  </a:lnTo>
                  <a:lnTo>
                    <a:pt x="104952" y="111760"/>
                  </a:lnTo>
                  <a:lnTo>
                    <a:pt x="108013" y="119380"/>
                  </a:lnTo>
                  <a:lnTo>
                    <a:pt x="92583" y="129540"/>
                  </a:lnTo>
                  <a:lnTo>
                    <a:pt x="82296" y="124460"/>
                  </a:lnTo>
                  <a:lnTo>
                    <a:pt x="87464" y="111760"/>
                  </a:lnTo>
                  <a:lnTo>
                    <a:pt x="87642" y="102870"/>
                  </a:lnTo>
                  <a:lnTo>
                    <a:pt x="83007" y="92710"/>
                  </a:lnTo>
                  <a:lnTo>
                    <a:pt x="73723" y="81280"/>
                  </a:lnTo>
                  <a:lnTo>
                    <a:pt x="72009" y="80010"/>
                  </a:lnTo>
                  <a:lnTo>
                    <a:pt x="70294" y="76200"/>
                  </a:lnTo>
                  <a:lnTo>
                    <a:pt x="66865" y="74930"/>
                  </a:lnTo>
                  <a:lnTo>
                    <a:pt x="61722" y="71120"/>
                  </a:lnTo>
                  <a:lnTo>
                    <a:pt x="61722" y="66040"/>
                  </a:lnTo>
                  <a:lnTo>
                    <a:pt x="96012" y="38100"/>
                  </a:lnTo>
                  <a:lnTo>
                    <a:pt x="96012" y="34302"/>
                  </a:lnTo>
                  <a:lnTo>
                    <a:pt x="90868" y="27952"/>
                  </a:lnTo>
                  <a:lnTo>
                    <a:pt x="86385" y="22860"/>
                  </a:lnTo>
                  <a:lnTo>
                    <a:pt x="80784" y="21602"/>
                  </a:lnTo>
                  <a:lnTo>
                    <a:pt x="74231" y="21602"/>
                  </a:lnTo>
                  <a:lnTo>
                    <a:pt x="39433" y="50800"/>
                  </a:lnTo>
                  <a:lnTo>
                    <a:pt x="33426" y="69850"/>
                  </a:lnTo>
                  <a:lnTo>
                    <a:pt x="36055" y="77470"/>
                  </a:lnTo>
                  <a:lnTo>
                    <a:pt x="42862" y="86360"/>
                  </a:lnTo>
                  <a:lnTo>
                    <a:pt x="42862" y="90170"/>
                  </a:lnTo>
                  <a:lnTo>
                    <a:pt x="46291" y="91440"/>
                  </a:lnTo>
                  <a:lnTo>
                    <a:pt x="44577" y="93980"/>
                  </a:lnTo>
                  <a:lnTo>
                    <a:pt x="41973" y="101600"/>
                  </a:lnTo>
                  <a:lnTo>
                    <a:pt x="39217" y="109220"/>
                  </a:lnTo>
                  <a:lnTo>
                    <a:pt x="36131" y="115570"/>
                  </a:lnTo>
                  <a:lnTo>
                    <a:pt x="32575" y="123190"/>
                  </a:lnTo>
                  <a:lnTo>
                    <a:pt x="17780" y="147320"/>
                  </a:lnTo>
                  <a:lnTo>
                    <a:pt x="9664" y="158750"/>
                  </a:lnTo>
                  <a:lnTo>
                    <a:pt x="1714" y="170180"/>
                  </a:lnTo>
                  <a:lnTo>
                    <a:pt x="1714" y="171450"/>
                  </a:lnTo>
                  <a:lnTo>
                    <a:pt x="0" y="173990"/>
                  </a:lnTo>
                  <a:lnTo>
                    <a:pt x="0" y="175260"/>
                  </a:lnTo>
                  <a:lnTo>
                    <a:pt x="23139" y="207010"/>
                  </a:lnTo>
                  <a:lnTo>
                    <a:pt x="28384" y="205740"/>
                  </a:lnTo>
                  <a:lnTo>
                    <a:pt x="34290" y="200660"/>
                  </a:lnTo>
                  <a:lnTo>
                    <a:pt x="31978" y="210820"/>
                  </a:lnTo>
                  <a:lnTo>
                    <a:pt x="28016" y="231140"/>
                  </a:lnTo>
                  <a:lnTo>
                    <a:pt x="25717" y="240030"/>
                  </a:lnTo>
                  <a:lnTo>
                    <a:pt x="25768" y="248920"/>
                  </a:lnTo>
                  <a:lnTo>
                    <a:pt x="28714" y="255270"/>
                  </a:lnTo>
                  <a:lnTo>
                    <a:pt x="34874" y="260350"/>
                  </a:lnTo>
                  <a:lnTo>
                    <a:pt x="44577" y="261620"/>
                  </a:lnTo>
                  <a:lnTo>
                    <a:pt x="44577" y="259080"/>
                  </a:lnTo>
                  <a:lnTo>
                    <a:pt x="46291" y="256540"/>
                  </a:lnTo>
                  <a:lnTo>
                    <a:pt x="49149" y="237490"/>
                  </a:lnTo>
                  <a:lnTo>
                    <a:pt x="52501" y="218440"/>
                  </a:lnTo>
                  <a:lnTo>
                    <a:pt x="55930" y="200660"/>
                  </a:lnTo>
                  <a:lnTo>
                    <a:pt x="60007" y="179070"/>
                  </a:lnTo>
                  <a:lnTo>
                    <a:pt x="60007" y="175260"/>
                  </a:lnTo>
                  <a:lnTo>
                    <a:pt x="58293" y="170180"/>
                  </a:lnTo>
                  <a:lnTo>
                    <a:pt x="58293" y="166370"/>
                  </a:lnTo>
                  <a:lnTo>
                    <a:pt x="56578" y="163830"/>
                  </a:lnTo>
                  <a:lnTo>
                    <a:pt x="56578" y="160020"/>
                  </a:lnTo>
                  <a:lnTo>
                    <a:pt x="58293" y="158750"/>
                  </a:lnTo>
                  <a:lnTo>
                    <a:pt x="73723" y="133350"/>
                  </a:lnTo>
                  <a:lnTo>
                    <a:pt x="77304" y="140970"/>
                  </a:lnTo>
                  <a:lnTo>
                    <a:pt x="83845" y="156210"/>
                  </a:lnTo>
                  <a:lnTo>
                    <a:pt x="87439" y="165100"/>
                  </a:lnTo>
                  <a:lnTo>
                    <a:pt x="82296" y="163830"/>
                  </a:lnTo>
                  <a:lnTo>
                    <a:pt x="65151" y="163830"/>
                  </a:lnTo>
                  <a:lnTo>
                    <a:pt x="65151" y="165100"/>
                  </a:lnTo>
                  <a:lnTo>
                    <a:pt x="63436" y="173990"/>
                  </a:lnTo>
                  <a:lnTo>
                    <a:pt x="63436" y="182880"/>
                  </a:lnTo>
                  <a:lnTo>
                    <a:pt x="70294" y="189230"/>
                  </a:lnTo>
                  <a:lnTo>
                    <a:pt x="75438" y="195580"/>
                  </a:lnTo>
                  <a:lnTo>
                    <a:pt x="89154" y="193040"/>
                  </a:lnTo>
                  <a:lnTo>
                    <a:pt x="94297" y="190500"/>
                  </a:lnTo>
                  <a:lnTo>
                    <a:pt x="101155" y="189230"/>
                  </a:lnTo>
                  <a:lnTo>
                    <a:pt x="111442" y="185420"/>
                  </a:lnTo>
                  <a:lnTo>
                    <a:pt x="116586" y="185420"/>
                  </a:lnTo>
                  <a:lnTo>
                    <a:pt x="121729" y="184150"/>
                  </a:lnTo>
                  <a:lnTo>
                    <a:pt x="121691" y="190500"/>
                  </a:lnTo>
                  <a:lnTo>
                    <a:pt x="121373" y="201930"/>
                  </a:lnTo>
                  <a:lnTo>
                    <a:pt x="124079" y="210820"/>
                  </a:lnTo>
                  <a:lnTo>
                    <a:pt x="131610" y="214630"/>
                  </a:lnTo>
                  <a:lnTo>
                    <a:pt x="145732" y="215900"/>
                  </a:lnTo>
                  <a:lnTo>
                    <a:pt x="147447" y="215900"/>
                  </a:lnTo>
                  <a:lnTo>
                    <a:pt x="150876" y="218440"/>
                  </a:lnTo>
                  <a:lnTo>
                    <a:pt x="161163" y="238760"/>
                  </a:lnTo>
                  <a:lnTo>
                    <a:pt x="157734" y="238760"/>
                  </a:lnTo>
                  <a:lnTo>
                    <a:pt x="116497" y="223520"/>
                  </a:lnTo>
                  <a:lnTo>
                    <a:pt x="102870" y="209550"/>
                  </a:lnTo>
                  <a:lnTo>
                    <a:pt x="99441" y="205740"/>
                  </a:lnTo>
                  <a:lnTo>
                    <a:pt x="90868" y="205740"/>
                  </a:lnTo>
                  <a:lnTo>
                    <a:pt x="90868" y="215900"/>
                  </a:lnTo>
                  <a:lnTo>
                    <a:pt x="94297" y="219710"/>
                  </a:lnTo>
                  <a:lnTo>
                    <a:pt x="101155" y="224790"/>
                  </a:lnTo>
                  <a:lnTo>
                    <a:pt x="106299" y="229870"/>
                  </a:lnTo>
                  <a:lnTo>
                    <a:pt x="144653" y="251460"/>
                  </a:lnTo>
                  <a:lnTo>
                    <a:pt x="180022" y="260350"/>
                  </a:lnTo>
                  <a:lnTo>
                    <a:pt x="190309" y="260350"/>
                  </a:lnTo>
                  <a:lnTo>
                    <a:pt x="190309" y="259080"/>
                  </a:lnTo>
                  <a:lnTo>
                    <a:pt x="192024" y="255270"/>
                  </a:lnTo>
                  <a:lnTo>
                    <a:pt x="192024" y="248920"/>
                  </a:lnTo>
                  <a:lnTo>
                    <a:pt x="190309" y="245110"/>
                  </a:lnTo>
                  <a:lnTo>
                    <a:pt x="185724" y="238760"/>
                  </a:lnTo>
                  <a:lnTo>
                    <a:pt x="183896" y="236220"/>
                  </a:lnTo>
                  <a:lnTo>
                    <a:pt x="177660" y="227330"/>
                  </a:lnTo>
                  <a:lnTo>
                    <a:pt x="171742" y="218440"/>
                  </a:lnTo>
                  <a:lnTo>
                    <a:pt x="166306" y="209550"/>
                  </a:lnTo>
                  <a:lnTo>
                    <a:pt x="175348" y="205740"/>
                  </a:lnTo>
                  <a:lnTo>
                    <a:pt x="184734" y="204470"/>
                  </a:lnTo>
                  <a:lnTo>
                    <a:pt x="194754" y="204470"/>
                  </a:lnTo>
                  <a:lnTo>
                    <a:pt x="205740" y="208280"/>
                  </a:lnTo>
                  <a:lnTo>
                    <a:pt x="209169" y="209550"/>
                  </a:lnTo>
                  <a:lnTo>
                    <a:pt x="214312" y="209550"/>
                  </a:lnTo>
                  <a:lnTo>
                    <a:pt x="216027" y="204470"/>
                  </a:lnTo>
                  <a:lnTo>
                    <a:pt x="219456" y="199390"/>
                  </a:lnTo>
                  <a:lnTo>
                    <a:pt x="219456" y="1943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763" y="6472428"/>
              <a:ext cx="142753" cy="1264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0848" y="6401547"/>
              <a:ext cx="246840" cy="2446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149330" y="6120384"/>
              <a:ext cx="12700" cy="737870"/>
            </a:xfrm>
            <a:custGeom>
              <a:avLst/>
              <a:gdLst/>
              <a:ahLst/>
              <a:cxnLst/>
              <a:rect l="l" t="t" r="r" b="b"/>
              <a:pathLst>
                <a:path w="12700" h="737870">
                  <a:moveTo>
                    <a:pt x="12700" y="0"/>
                  </a:moveTo>
                  <a:lnTo>
                    <a:pt x="0" y="0"/>
                  </a:lnTo>
                  <a:lnTo>
                    <a:pt x="0" y="737613"/>
                  </a:lnTo>
                  <a:lnTo>
                    <a:pt x="12700" y="737613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360677" y="0"/>
            <a:ext cx="191135" cy="1069340"/>
            <a:chOff x="1360677" y="0"/>
            <a:chExt cx="191135" cy="1069340"/>
          </a:xfrm>
        </p:grpSpPr>
        <p:sp>
          <p:nvSpPr>
            <p:cNvPr id="19" name="object 19"/>
            <p:cNvSpPr/>
            <p:nvPr/>
          </p:nvSpPr>
          <p:spPr>
            <a:xfrm>
              <a:off x="1379219" y="0"/>
              <a:ext cx="166370" cy="875030"/>
            </a:xfrm>
            <a:custGeom>
              <a:avLst/>
              <a:gdLst/>
              <a:ahLst/>
              <a:cxnLst/>
              <a:rect l="l" t="t" r="r" b="b"/>
              <a:pathLst>
                <a:path w="166369" h="875030">
                  <a:moveTo>
                    <a:pt x="166115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166115" y="874776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A03E0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379219" y="0"/>
              <a:ext cx="166370" cy="875030"/>
            </a:xfrm>
            <a:custGeom>
              <a:avLst/>
              <a:gdLst/>
              <a:ahLst/>
              <a:cxnLst/>
              <a:rect l="l" t="t" r="r" b="b"/>
              <a:pathLst>
                <a:path w="166369" h="875030">
                  <a:moveTo>
                    <a:pt x="0" y="874776"/>
                  </a:moveTo>
                  <a:lnTo>
                    <a:pt x="166115" y="874776"/>
                  </a:lnTo>
                  <a:lnTo>
                    <a:pt x="166115" y="0"/>
                  </a:lnTo>
                  <a:lnTo>
                    <a:pt x="0" y="0"/>
                  </a:lnTo>
                  <a:lnTo>
                    <a:pt x="0" y="874776"/>
                  </a:lnTo>
                  <a:close/>
                </a:path>
              </a:pathLst>
            </a:custGeom>
            <a:ln w="12700">
              <a:solidFill>
                <a:srgbClr val="A03E0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60677" y="0"/>
              <a:ext cx="12700" cy="1061085"/>
            </a:xfrm>
            <a:custGeom>
              <a:avLst/>
              <a:gdLst/>
              <a:ahLst/>
              <a:cxnLst/>
              <a:rect l="l" t="t" r="r" b="b"/>
              <a:pathLst>
                <a:path w="12700" h="1061085">
                  <a:moveTo>
                    <a:pt x="0" y="1061085"/>
                  </a:moveTo>
                  <a:lnTo>
                    <a:pt x="12700" y="1061085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0610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37419" y="347472"/>
            <a:ext cx="1969007" cy="432815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1352530" y="6370208"/>
            <a:ext cx="314325" cy="27058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1F1F1"/>
                </a:solidFill>
                <a:effectLst/>
                <a:uLnTx/>
                <a:uFillTx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9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600" b="0" i="0" u="none" strike="noStrike" kern="1200" cap="none" spc="-5" normalizeH="0" baseline="0" noProof="0">
              <a:ln>
                <a:noFill/>
              </a:ln>
              <a:solidFill>
                <a:srgbClr val="F1F1F1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70F85658-BDCB-42DC-89E9-126B5537B6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668" y="323468"/>
            <a:ext cx="67725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b="1" spc="-5" dirty="0">
                <a:solidFill>
                  <a:srgbClr val="006C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微软雅黑"/>
              </a:rPr>
              <a:t>xxx</a:t>
            </a:r>
            <a:endParaRPr sz="2800" dirty="0">
              <a:solidFill>
                <a:srgbClr val="006C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微软雅黑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59220231-D5E5-4C57-844E-EFCC3FCA8BB4}"/>
              </a:ext>
            </a:extLst>
          </p:cNvPr>
          <p:cNvSpPr txBox="1"/>
          <p:nvPr/>
        </p:nvSpPr>
        <p:spPr>
          <a:xfrm>
            <a:off x="392428" y="220981"/>
            <a:ext cx="983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chemeClr val="bg1"/>
                </a:solidFill>
                <a:latin typeface="Century Gothic"/>
                <a:cs typeface="Century Gothic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8089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3374009"/>
            <a:ext cx="9791700" cy="27584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8957" y="4056634"/>
            <a:ext cx="27908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xxx</a:t>
            </a:r>
            <a:endParaRPr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9744" y="3930267"/>
            <a:ext cx="1536700" cy="1785620"/>
            <a:chOff x="2222324" y="3896995"/>
            <a:chExt cx="1536700" cy="1785620"/>
          </a:xfrm>
        </p:grpSpPr>
        <p:sp>
          <p:nvSpPr>
            <p:cNvPr id="5" name="object 5"/>
            <p:cNvSpPr/>
            <p:nvPr/>
          </p:nvSpPr>
          <p:spPr>
            <a:xfrm>
              <a:off x="2222324" y="3896995"/>
              <a:ext cx="832485" cy="1248410"/>
            </a:xfrm>
            <a:custGeom>
              <a:avLst/>
              <a:gdLst/>
              <a:ahLst/>
              <a:cxnLst/>
              <a:rect l="l" t="t" r="r" b="b"/>
              <a:pathLst>
                <a:path w="832485" h="1248410">
                  <a:moveTo>
                    <a:pt x="832025" y="0"/>
                  </a:moveTo>
                  <a:lnTo>
                    <a:pt x="783456" y="1419"/>
                  </a:lnTo>
                  <a:lnTo>
                    <a:pt x="735195" y="5657"/>
                  </a:lnTo>
                  <a:lnTo>
                    <a:pt x="687363" y="12681"/>
                  </a:lnTo>
                  <a:lnTo>
                    <a:pt x="640079" y="22457"/>
                  </a:lnTo>
                  <a:lnTo>
                    <a:pt x="593465" y="34955"/>
                  </a:lnTo>
                  <a:lnTo>
                    <a:pt x="547639" y="50141"/>
                  </a:lnTo>
                  <a:lnTo>
                    <a:pt x="502723" y="67983"/>
                  </a:lnTo>
                  <a:lnTo>
                    <a:pt x="458837" y="88449"/>
                  </a:lnTo>
                  <a:lnTo>
                    <a:pt x="416100" y="111505"/>
                  </a:lnTo>
                  <a:lnTo>
                    <a:pt x="374462" y="137171"/>
                  </a:lnTo>
                  <a:lnTo>
                    <a:pt x="334855" y="164865"/>
                  </a:lnTo>
                  <a:lnTo>
                    <a:pt x="297308" y="194481"/>
                  </a:lnTo>
                  <a:lnTo>
                    <a:pt x="261850" y="225913"/>
                  </a:lnTo>
                  <a:lnTo>
                    <a:pt x="228510" y="259054"/>
                  </a:lnTo>
                  <a:lnTo>
                    <a:pt x="197315" y="293797"/>
                  </a:lnTo>
                  <a:lnTo>
                    <a:pt x="168294" y="330037"/>
                  </a:lnTo>
                  <a:lnTo>
                    <a:pt x="141475" y="367666"/>
                  </a:lnTo>
                  <a:lnTo>
                    <a:pt x="116888" y="406577"/>
                  </a:lnTo>
                  <a:lnTo>
                    <a:pt x="94561" y="446665"/>
                  </a:lnTo>
                  <a:lnTo>
                    <a:pt x="74521" y="487823"/>
                  </a:lnTo>
                  <a:lnTo>
                    <a:pt x="56798" y="529943"/>
                  </a:lnTo>
                  <a:lnTo>
                    <a:pt x="41421" y="572921"/>
                  </a:lnTo>
                  <a:lnTo>
                    <a:pt x="28417" y="616648"/>
                  </a:lnTo>
                  <a:lnTo>
                    <a:pt x="17815" y="661019"/>
                  </a:lnTo>
                  <a:lnTo>
                    <a:pt x="9644" y="705926"/>
                  </a:lnTo>
                  <a:lnTo>
                    <a:pt x="3932" y="751264"/>
                  </a:lnTo>
                  <a:lnTo>
                    <a:pt x="708" y="796926"/>
                  </a:lnTo>
                  <a:lnTo>
                    <a:pt x="0" y="842804"/>
                  </a:lnTo>
                  <a:lnTo>
                    <a:pt x="1836" y="888794"/>
                  </a:lnTo>
                  <a:lnTo>
                    <a:pt x="6246" y="934787"/>
                  </a:lnTo>
                  <a:lnTo>
                    <a:pt x="13257" y="980678"/>
                  </a:lnTo>
                  <a:lnTo>
                    <a:pt x="22898" y="1026359"/>
                  </a:lnTo>
                  <a:lnTo>
                    <a:pt x="35198" y="1071725"/>
                  </a:lnTo>
                  <a:lnTo>
                    <a:pt x="50185" y="1116669"/>
                  </a:lnTo>
                  <a:lnTo>
                    <a:pt x="67888" y="1161084"/>
                  </a:lnTo>
                  <a:lnTo>
                    <a:pt x="88335" y="1204864"/>
                  </a:lnTo>
                  <a:lnTo>
                    <a:pt x="111554" y="1247902"/>
                  </a:lnTo>
                  <a:lnTo>
                    <a:pt x="183563" y="1206372"/>
                  </a:lnTo>
                  <a:lnTo>
                    <a:pt x="160401" y="1162969"/>
                  </a:lnTo>
                  <a:lnTo>
                    <a:pt x="140187" y="1118298"/>
                  </a:lnTo>
                  <a:lnTo>
                    <a:pt x="122964" y="1072508"/>
                  </a:lnTo>
                  <a:lnTo>
                    <a:pt x="108776" y="1025747"/>
                  </a:lnTo>
                  <a:lnTo>
                    <a:pt x="97666" y="978164"/>
                  </a:lnTo>
                  <a:lnTo>
                    <a:pt x="89677" y="929909"/>
                  </a:lnTo>
                  <a:lnTo>
                    <a:pt x="84851" y="881130"/>
                  </a:lnTo>
                  <a:lnTo>
                    <a:pt x="83233" y="831976"/>
                  </a:lnTo>
                  <a:lnTo>
                    <a:pt x="84707" y="784625"/>
                  </a:lnTo>
                  <a:lnTo>
                    <a:pt x="89068" y="738056"/>
                  </a:lnTo>
                  <a:lnTo>
                    <a:pt x="96230" y="692357"/>
                  </a:lnTo>
                  <a:lnTo>
                    <a:pt x="106104" y="647616"/>
                  </a:lnTo>
                  <a:lnTo>
                    <a:pt x="118603" y="603920"/>
                  </a:lnTo>
                  <a:lnTo>
                    <a:pt x="133640" y="561357"/>
                  </a:lnTo>
                  <a:lnTo>
                    <a:pt x="151125" y="520014"/>
                  </a:lnTo>
                  <a:lnTo>
                    <a:pt x="170973" y="479981"/>
                  </a:lnTo>
                  <a:lnTo>
                    <a:pt x="193094" y="441344"/>
                  </a:lnTo>
                  <a:lnTo>
                    <a:pt x="217401" y="404191"/>
                  </a:lnTo>
                  <a:lnTo>
                    <a:pt x="243807" y="368609"/>
                  </a:lnTo>
                  <a:lnTo>
                    <a:pt x="272223" y="334688"/>
                  </a:lnTo>
                  <a:lnTo>
                    <a:pt x="302562" y="302513"/>
                  </a:lnTo>
                  <a:lnTo>
                    <a:pt x="334737" y="272174"/>
                  </a:lnTo>
                  <a:lnTo>
                    <a:pt x="368658" y="243758"/>
                  </a:lnTo>
                  <a:lnTo>
                    <a:pt x="404239" y="217352"/>
                  </a:lnTo>
                  <a:lnTo>
                    <a:pt x="441392" y="193045"/>
                  </a:lnTo>
                  <a:lnTo>
                    <a:pt x="480030" y="170924"/>
                  </a:lnTo>
                  <a:lnTo>
                    <a:pt x="520063" y="151077"/>
                  </a:lnTo>
                  <a:lnTo>
                    <a:pt x="561405" y="133591"/>
                  </a:lnTo>
                  <a:lnTo>
                    <a:pt x="603968" y="118555"/>
                  </a:lnTo>
                  <a:lnTo>
                    <a:pt x="647665" y="106055"/>
                  </a:lnTo>
                  <a:lnTo>
                    <a:pt x="692406" y="96181"/>
                  </a:lnTo>
                  <a:lnTo>
                    <a:pt x="738105" y="89019"/>
                  </a:lnTo>
                  <a:lnTo>
                    <a:pt x="784674" y="84658"/>
                  </a:lnTo>
                  <a:lnTo>
                    <a:pt x="832025" y="83184"/>
                  </a:lnTo>
                  <a:lnTo>
                    <a:pt x="83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384" y="4034028"/>
              <a:ext cx="1448562" cy="14485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0196" y="4041635"/>
              <a:ext cx="1407413" cy="16405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33497" y="4288663"/>
            <a:ext cx="409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endParaRPr sz="5400">
              <a:latin typeface="Century Gothic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8151" y="4109704"/>
            <a:ext cx="1248156" cy="14470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D80C9E-B07E-49CC-8A10-A586CB72122B}"/>
              </a:ext>
            </a:extLst>
          </p:cNvPr>
          <p:cNvSpPr txBox="1"/>
          <p:nvPr/>
        </p:nvSpPr>
        <p:spPr>
          <a:xfrm>
            <a:off x="7010400" y="51454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+mj-ea"/>
              </a:rPr>
              <a:t>汇报人：</a:t>
            </a:r>
            <a:r>
              <a:rPr lang="en-US" altLang="zh-CN" dirty="0">
                <a:latin typeface="宋体" panose="02010600030101010101" pitchFamily="2" charset="-122"/>
                <a:ea typeface="+mj-ea"/>
              </a:rPr>
              <a:t>xxx</a:t>
            </a:r>
            <a:endParaRPr lang="zh-CN" altLang="en-US" dirty="0">
              <a:latin typeface="宋体" panose="02010600030101010101" pitchFamily="2" charset="-122"/>
              <a:ea typeface="+mj-ea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EE5DDD5C-9735-4D51-B6FA-455105340BAB}"/>
              </a:ext>
            </a:extLst>
          </p:cNvPr>
          <p:cNvSpPr txBox="1"/>
          <p:nvPr/>
        </p:nvSpPr>
        <p:spPr>
          <a:xfrm>
            <a:off x="2905091" y="4327999"/>
            <a:ext cx="4529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b="1">
                <a:solidFill>
                  <a:srgbClr val="FFFFFF"/>
                </a:solidFill>
                <a:latin typeface="Century Gothic"/>
                <a:cs typeface="Century Gothic"/>
              </a:rPr>
              <a:t>6</a:t>
            </a:r>
            <a:endParaRPr sz="54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197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0669" y="863346"/>
            <a:ext cx="10318750" cy="0"/>
          </a:xfrm>
          <a:custGeom>
            <a:avLst/>
            <a:gdLst/>
            <a:ahLst/>
            <a:cxnLst/>
            <a:rect l="l" t="t" r="r" b="b"/>
            <a:pathLst>
              <a:path w="10318750">
                <a:moveTo>
                  <a:pt x="0" y="0"/>
                </a:moveTo>
                <a:lnTo>
                  <a:pt x="10318623" y="0"/>
                </a:lnTo>
              </a:path>
            </a:pathLst>
          </a:custGeom>
          <a:ln w="28575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63300" y="6187440"/>
            <a:ext cx="706120" cy="670560"/>
          </a:xfrm>
          <a:custGeom>
            <a:avLst/>
            <a:gdLst/>
            <a:ahLst/>
            <a:cxnLst/>
            <a:rect l="l" t="t" r="r" b="b"/>
            <a:pathLst>
              <a:path w="706120" h="670559">
                <a:moveTo>
                  <a:pt x="0" y="670560"/>
                </a:moveTo>
                <a:lnTo>
                  <a:pt x="705611" y="670560"/>
                </a:lnTo>
                <a:lnTo>
                  <a:pt x="705611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solidFill>
            <a:srgbClr val="A03E0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8515" y="6120384"/>
            <a:ext cx="10845165" cy="737870"/>
            <a:chOff x="318515" y="6120384"/>
            <a:chExt cx="10845165" cy="737870"/>
          </a:xfrm>
        </p:grpSpPr>
        <p:sp>
          <p:nvSpPr>
            <p:cNvPr id="8" name="object 8"/>
            <p:cNvSpPr/>
            <p:nvPr/>
          </p:nvSpPr>
          <p:spPr>
            <a:xfrm>
              <a:off x="318515" y="6187440"/>
              <a:ext cx="10845165" cy="670560"/>
            </a:xfrm>
            <a:custGeom>
              <a:avLst/>
              <a:gdLst/>
              <a:ahLst/>
              <a:cxnLst/>
              <a:rect l="l" t="t" r="r" b="b"/>
              <a:pathLst>
                <a:path w="10845165" h="670559">
                  <a:moveTo>
                    <a:pt x="10844784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10844784" y="670560"/>
                  </a:lnTo>
                  <a:lnTo>
                    <a:pt x="10844784" y="0"/>
                  </a:lnTo>
                  <a:close/>
                </a:path>
              </a:pathLst>
            </a:custGeom>
            <a:solidFill>
              <a:srgbClr val="006C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951" y="6418326"/>
              <a:ext cx="213360" cy="2400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9043" y="6464183"/>
              <a:ext cx="118004" cy="1789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5876" y="6402324"/>
              <a:ext cx="214344" cy="2700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6690" y="6463284"/>
              <a:ext cx="125196" cy="1493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479" y="6432804"/>
              <a:ext cx="190531" cy="204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8932" y="6399784"/>
              <a:ext cx="219710" cy="276860"/>
            </a:xfrm>
            <a:custGeom>
              <a:avLst/>
              <a:gdLst/>
              <a:ahLst/>
              <a:cxnLst/>
              <a:rect l="l" t="t" r="r" b="b"/>
              <a:pathLst>
                <a:path w="219709" h="276859">
                  <a:moveTo>
                    <a:pt x="86868" y="213918"/>
                  </a:moveTo>
                  <a:lnTo>
                    <a:pt x="85153" y="208813"/>
                  </a:lnTo>
                  <a:lnTo>
                    <a:pt x="74866" y="203708"/>
                  </a:lnTo>
                  <a:lnTo>
                    <a:pt x="67144" y="234124"/>
                  </a:lnTo>
                  <a:lnTo>
                    <a:pt x="59436" y="263245"/>
                  </a:lnTo>
                  <a:lnTo>
                    <a:pt x="59436" y="266649"/>
                  </a:lnTo>
                  <a:lnTo>
                    <a:pt x="62865" y="270052"/>
                  </a:lnTo>
                  <a:lnTo>
                    <a:pt x="69723" y="273456"/>
                  </a:lnTo>
                  <a:lnTo>
                    <a:pt x="74866" y="276860"/>
                  </a:lnTo>
                  <a:lnTo>
                    <a:pt x="79362" y="249008"/>
                  </a:lnTo>
                  <a:lnTo>
                    <a:pt x="81851" y="235470"/>
                  </a:lnTo>
                  <a:lnTo>
                    <a:pt x="85153" y="222415"/>
                  </a:lnTo>
                  <a:lnTo>
                    <a:pt x="86868" y="213918"/>
                  </a:lnTo>
                  <a:close/>
                </a:path>
                <a:path w="219709" h="276859">
                  <a:moveTo>
                    <a:pt x="219456" y="194310"/>
                  </a:moveTo>
                  <a:lnTo>
                    <a:pt x="212598" y="190500"/>
                  </a:lnTo>
                  <a:lnTo>
                    <a:pt x="202311" y="187960"/>
                  </a:lnTo>
                  <a:lnTo>
                    <a:pt x="195453" y="185420"/>
                  </a:lnTo>
                  <a:lnTo>
                    <a:pt x="170802" y="187960"/>
                  </a:lnTo>
                  <a:lnTo>
                    <a:pt x="159042" y="191770"/>
                  </a:lnTo>
                  <a:lnTo>
                    <a:pt x="147447" y="198120"/>
                  </a:lnTo>
                  <a:lnTo>
                    <a:pt x="145732" y="199390"/>
                  </a:lnTo>
                  <a:lnTo>
                    <a:pt x="140589" y="199390"/>
                  </a:lnTo>
                  <a:lnTo>
                    <a:pt x="141097" y="191770"/>
                  </a:lnTo>
                  <a:lnTo>
                    <a:pt x="144653" y="185420"/>
                  </a:lnTo>
                  <a:lnTo>
                    <a:pt x="146113" y="184150"/>
                  </a:lnTo>
                  <a:lnTo>
                    <a:pt x="150469" y="180340"/>
                  </a:lnTo>
                  <a:lnTo>
                    <a:pt x="157734" y="176530"/>
                  </a:lnTo>
                  <a:lnTo>
                    <a:pt x="164592" y="176530"/>
                  </a:lnTo>
                  <a:lnTo>
                    <a:pt x="171450" y="175260"/>
                  </a:lnTo>
                  <a:lnTo>
                    <a:pt x="183451" y="175260"/>
                  </a:lnTo>
                  <a:lnTo>
                    <a:pt x="188595" y="173990"/>
                  </a:lnTo>
                  <a:lnTo>
                    <a:pt x="190766" y="165100"/>
                  </a:lnTo>
                  <a:lnTo>
                    <a:pt x="191706" y="161290"/>
                  </a:lnTo>
                  <a:lnTo>
                    <a:pt x="192024" y="160020"/>
                  </a:lnTo>
                  <a:lnTo>
                    <a:pt x="189445" y="156210"/>
                  </a:lnTo>
                  <a:lnTo>
                    <a:pt x="188595" y="154940"/>
                  </a:lnTo>
                  <a:lnTo>
                    <a:pt x="186309" y="153670"/>
                  </a:lnTo>
                  <a:lnTo>
                    <a:pt x="181737" y="151130"/>
                  </a:lnTo>
                  <a:lnTo>
                    <a:pt x="180022" y="149860"/>
                  </a:lnTo>
                  <a:lnTo>
                    <a:pt x="176593" y="149860"/>
                  </a:lnTo>
                  <a:lnTo>
                    <a:pt x="173164" y="148590"/>
                  </a:lnTo>
                  <a:lnTo>
                    <a:pt x="176593" y="144780"/>
                  </a:lnTo>
                  <a:lnTo>
                    <a:pt x="178308" y="144780"/>
                  </a:lnTo>
                  <a:lnTo>
                    <a:pt x="186880" y="140970"/>
                  </a:lnTo>
                  <a:lnTo>
                    <a:pt x="190309" y="134620"/>
                  </a:lnTo>
                  <a:lnTo>
                    <a:pt x="188595" y="125730"/>
                  </a:lnTo>
                  <a:lnTo>
                    <a:pt x="188595" y="120650"/>
                  </a:lnTo>
                  <a:lnTo>
                    <a:pt x="188595" y="118110"/>
                  </a:lnTo>
                  <a:lnTo>
                    <a:pt x="181737" y="114300"/>
                  </a:lnTo>
                  <a:lnTo>
                    <a:pt x="174879" y="113030"/>
                  </a:lnTo>
                  <a:lnTo>
                    <a:pt x="166306" y="110502"/>
                  </a:lnTo>
                  <a:lnTo>
                    <a:pt x="166306" y="124460"/>
                  </a:lnTo>
                  <a:lnTo>
                    <a:pt x="162877" y="129540"/>
                  </a:lnTo>
                  <a:lnTo>
                    <a:pt x="138874" y="153670"/>
                  </a:lnTo>
                  <a:lnTo>
                    <a:pt x="137160" y="153670"/>
                  </a:lnTo>
                  <a:lnTo>
                    <a:pt x="137160" y="151130"/>
                  </a:lnTo>
                  <a:lnTo>
                    <a:pt x="135445" y="151130"/>
                  </a:lnTo>
                  <a:lnTo>
                    <a:pt x="138874" y="140970"/>
                  </a:lnTo>
                  <a:lnTo>
                    <a:pt x="138874" y="124460"/>
                  </a:lnTo>
                  <a:lnTo>
                    <a:pt x="138874" y="120650"/>
                  </a:lnTo>
                  <a:lnTo>
                    <a:pt x="162877" y="120650"/>
                  </a:lnTo>
                  <a:lnTo>
                    <a:pt x="166306" y="124460"/>
                  </a:lnTo>
                  <a:lnTo>
                    <a:pt x="166306" y="110502"/>
                  </a:lnTo>
                  <a:lnTo>
                    <a:pt x="161988" y="109220"/>
                  </a:lnTo>
                  <a:lnTo>
                    <a:pt x="148945" y="107950"/>
                  </a:lnTo>
                  <a:lnTo>
                    <a:pt x="130327" y="109689"/>
                  </a:lnTo>
                  <a:lnTo>
                    <a:pt x="130327" y="135890"/>
                  </a:lnTo>
                  <a:lnTo>
                    <a:pt x="127939" y="146050"/>
                  </a:lnTo>
                  <a:lnTo>
                    <a:pt x="123304" y="153670"/>
                  </a:lnTo>
                  <a:lnTo>
                    <a:pt x="116586" y="156210"/>
                  </a:lnTo>
                  <a:lnTo>
                    <a:pt x="116586" y="149860"/>
                  </a:lnTo>
                  <a:lnTo>
                    <a:pt x="114871" y="143510"/>
                  </a:lnTo>
                  <a:lnTo>
                    <a:pt x="114871" y="138430"/>
                  </a:lnTo>
                  <a:lnTo>
                    <a:pt x="114871" y="133350"/>
                  </a:lnTo>
                  <a:lnTo>
                    <a:pt x="116586" y="130810"/>
                  </a:lnTo>
                  <a:lnTo>
                    <a:pt x="118300" y="130810"/>
                  </a:lnTo>
                  <a:lnTo>
                    <a:pt x="120015" y="129540"/>
                  </a:lnTo>
                  <a:lnTo>
                    <a:pt x="125158" y="125730"/>
                  </a:lnTo>
                  <a:lnTo>
                    <a:pt x="130302" y="124460"/>
                  </a:lnTo>
                  <a:lnTo>
                    <a:pt x="130327" y="135890"/>
                  </a:lnTo>
                  <a:lnTo>
                    <a:pt x="130327" y="109689"/>
                  </a:lnTo>
                  <a:lnTo>
                    <a:pt x="121729" y="110490"/>
                  </a:lnTo>
                  <a:lnTo>
                    <a:pt x="125158" y="104140"/>
                  </a:lnTo>
                  <a:lnTo>
                    <a:pt x="126873" y="99060"/>
                  </a:lnTo>
                  <a:lnTo>
                    <a:pt x="130302" y="91440"/>
                  </a:lnTo>
                  <a:lnTo>
                    <a:pt x="132016" y="86360"/>
                  </a:lnTo>
                  <a:lnTo>
                    <a:pt x="133731" y="85090"/>
                  </a:lnTo>
                  <a:lnTo>
                    <a:pt x="140589" y="85090"/>
                  </a:lnTo>
                  <a:lnTo>
                    <a:pt x="176593" y="74930"/>
                  </a:lnTo>
                  <a:lnTo>
                    <a:pt x="180022" y="74930"/>
                  </a:lnTo>
                  <a:lnTo>
                    <a:pt x="181737" y="71120"/>
                  </a:lnTo>
                  <a:lnTo>
                    <a:pt x="181737" y="69850"/>
                  </a:lnTo>
                  <a:lnTo>
                    <a:pt x="181737" y="66040"/>
                  </a:lnTo>
                  <a:lnTo>
                    <a:pt x="173164" y="59690"/>
                  </a:lnTo>
                  <a:lnTo>
                    <a:pt x="168021" y="59690"/>
                  </a:lnTo>
                  <a:lnTo>
                    <a:pt x="157886" y="63500"/>
                  </a:lnTo>
                  <a:lnTo>
                    <a:pt x="150876" y="64770"/>
                  </a:lnTo>
                  <a:lnTo>
                    <a:pt x="143852" y="67310"/>
                  </a:lnTo>
                  <a:lnTo>
                    <a:pt x="137160" y="69850"/>
                  </a:lnTo>
                  <a:lnTo>
                    <a:pt x="140347" y="55880"/>
                  </a:lnTo>
                  <a:lnTo>
                    <a:pt x="143370" y="41910"/>
                  </a:lnTo>
                  <a:lnTo>
                    <a:pt x="148005" y="30480"/>
                  </a:lnTo>
                  <a:lnTo>
                    <a:pt x="156019" y="19050"/>
                  </a:lnTo>
                  <a:lnTo>
                    <a:pt x="161163" y="15252"/>
                  </a:lnTo>
                  <a:lnTo>
                    <a:pt x="157734" y="6350"/>
                  </a:lnTo>
                  <a:lnTo>
                    <a:pt x="144018" y="0"/>
                  </a:lnTo>
                  <a:lnTo>
                    <a:pt x="144018" y="5080"/>
                  </a:lnTo>
                  <a:lnTo>
                    <a:pt x="142303" y="10160"/>
                  </a:lnTo>
                  <a:lnTo>
                    <a:pt x="137160" y="22860"/>
                  </a:lnTo>
                  <a:lnTo>
                    <a:pt x="121729" y="64770"/>
                  </a:lnTo>
                  <a:lnTo>
                    <a:pt x="120015" y="71120"/>
                  </a:lnTo>
                  <a:lnTo>
                    <a:pt x="116586" y="74930"/>
                  </a:lnTo>
                  <a:lnTo>
                    <a:pt x="109728" y="74930"/>
                  </a:lnTo>
                  <a:lnTo>
                    <a:pt x="101155" y="76200"/>
                  </a:lnTo>
                  <a:lnTo>
                    <a:pt x="94297" y="76200"/>
                  </a:lnTo>
                  <a:lnTo>
                    <a:pt x="85725" y="78740"/>
                  </a:lnTo>
                  <a:lnTo>
                    <a:pt x="84010" y="78740"/>
                  </a:lnTo>
                  <a:lnTo>
                    <a:pt x="84010" y="80010"/>
                  </a:lnTo>
                  <a:lnTo>
                    <a:pt x="87439" y="83820"/>
                  </a:lnTo>
                  <a:lnTo>
                    <a:pt x="92583" y="86360"/>
                  </a:lnTo>
                  <a:lnTo>
                    <a:pt x="96012" y="88900"/>
                  </a:lnTo>
                  <a:lnTo>
                    <a:pt x="101155" y="90170"/>
                  </a:lnTo>
                  <a:lnTo>
                    <a:pt x="113157" y="90170"/>
                  </a:lnTo>
                  <a:lnTo>
                    <a:pt x="111442" y="94932"/>
                  </a:lnTo>
                  <a:lnTo>
                    <a:pt x="111442" y="158750"/>
                  </a:lnTo>
                  <a:lnTo>
                    <a:pt x="102870" y="161290"/>
                  </a:lnTo>
                  <a:lnTo>
                    <a:pt x="99441" y="160020"/>
                  </a:lnTo>
                  <a:lnTo>
                    <a:pt x="96012" y="149860"/>
                  </a:lnTo>
                  <a:lnTo>
                    <a:pt x="92583" y="144780"/>
                  </a:lnTo>
                  <a:lnTo>
                    <a:pt x="94297" y="143510"/>
                  </a:lnTo>
                  <a:lnTo>
                    <a:pt x="108013" y="138430"/>
                  </a:lnTo>
                  <a:lnTo>
                    <a:pt x="108013" y="144780"/>
                  </a:lnTo>
                  <a:lnTo>
                    <a:pt x="111442" y="158750"/>
                  </a:lnTo>
                  <a:lnTo>
                    <a:pt x="111442" y="94932"/>
                  </a:lnTo>
                  <a:lnTo>
                    <a:pt x="110413" y="97790"/>
                  </a:lnTo>
                  <a:lnTo>
                    <a:pt x="106718" y="104140"/>
                  </a:lnTo>
                  <a:lnTo>
                    <a:pt x="104952" y="111760"/>
                  </a:lnTo>
                  <a:lnTo>
                    <a:pt x="108013" y="119380"/>
                  </a:lnTo>
                  <a:lnTo>
                    <a:pt x="92583" y="129540"/>
                  </a:lnTo>
                  <a:lnTo>
                    <a:pt x="82296" y="124460"/>
                  </a:lnTo>
                  <a:lnTo>
                    <a:pt x="87464" y="111760"/>
                  </a:lnTo>
                  <a:lnTo>
                    <a:pt x="87642" y="102870"/>
                  </a:lnTo>
                  <a:lnTo>
                    <a:pt x="83007" y="92710"/>
                  </a:lnTo>
                  <a:lnTo>
                    <a:pt x="73723" y="81280"/>
                  </a:lnTo>
                  <a:lnTo>
                    <a:pt x="72009" y="80010"/>
                  </a:lnTo>
                  <a:lnTo>
                    <a:pt x="70294" y="76200"/>
                  </a:lnTo>
                  <a:lnTo>
                    <a:pt x="66865" y="74930"/>
                  </a:lnTo>
                  <a:lnTo>
                    <a:pt x="61722" y="71120"/>
                  </a:lnTo>
                  <a:lnTo>
                    <a:pt x="61722" y="66040"/>
                  </a:lnTo>
                  <a:lnTo>
                    <a:pt x="96012" y="38100"/>
                  </a:lnTo>
                  <a:lnTo>
                    <a:pt x="96012" y="34302"/>
                  </a:lnTo>
                  <a:lnTo>
                    <a:pt x="90868" y="27952"/>
                  </a:lnTo>
                  <a:lnTo>
                    <a:pt x="86385" y="22860"/>
                  </a:lnTo>
                  <a:lnTo>
                    <a:pt x="80784" y="21602"/>
                  </a:lnTo>
                  <a:lnTo>
                    <a:pt x="74231" y="21602"/>
                  </a:lnTo>
                  <a:lnTo>
                    <a:pt x="39433" y="50800"/>
                  </a:lnTo>
                  <a:lnTo>
                    <a:pt x="33426" y="69850"/>
                  </a:lnTo>
                  <a:lnTo>
                    <a:pt x="36055" y="77470"/>
                  </a:lnTo>
                  <a:lnTo>
                    <a:pt x="42862" y="86360"/>
                  </a:lnTo>
                  <a:lnTo>
                    <a:pt x="42862" y="90170"/>
                  </a:lnTo>
                  <a:lnTo>
                    <a:pt x="46291" y="91440"/>
                  </a:lnTo>
                  <a:lnTo>
                    <a:pt x="44577" y="93980"/>
                  </a:lnTo>
                  <a:lnTo>
                    <a:pt x="41973" y="101600"/>
                  </a:lnTo>
                  <a:lnTo>
                    <a:pt x="39217" y="109220"/>
                  </a:lnTo>
                  <a:lnTo>
                    <a:pt x="36131" y="115570"/>
                  </a:lnTo>
                  <a:lnTo>
                    <a:pt x="32575" y="123190"/>
                  </a:lnTo>
                  <a:lnTo>
                    <a:pt x="17780" y="147320"/>
                  </a:lnTo>
                  <a:lnTo>
                    <a:pt x="9664" y="158750"/>
                  </a:lnTo>
                  <a:lnTo>
                    <a:pt x="1714" y="170180"/>
                  </a:lnTo>
                  <a:lnTo>
                    <a:pt x="1714" y="171450"/>
                  </a:lnTo>
                  <a:lnTo>
                    <a:pt x="0" y="173990"/>
                  </a:lnTo>
                  <a:lnTo>
                    <a:pt x="0" y="175260"/>
                  </a:lnTo>
                  <a:lnTo>
                    <a:pt x="23139" y="207010"/>
                  </a:lnTo>
                  <a:lnTo>
                    <a:pt x="28384" y="205740"/>
                  </a:lnTo>
                  <a:lnTo>
                    <a:pt x="34290" y="200660"/>
                  </a:lnTo>
                  <a:lnTo>
                    <a:pt x="31978" y="210820"/>
                  </a:lnTo>
                  <a:lnTo>
                    <a:pt x="28016" y="231140"/>
                  </a:lnTo>
                  <a:lnTo>
                    <a:pt x="25717" y="240030"/>
                  </a:lnTo>
                  <a:lnTo>
                    <a:pt x="25768" y="248920"/>
                  </a:lnTo>
                  <a:lnTo>
                    <a:pt x="28714" y="255270"/>
                  </a:lnTo>
                  <a:lnTo>
                    <a:pt x="34874" y="260350"/>
                  </a:lnTo>
                  <a:lnTo>
                    <a:pt x="44577" y="261620"/>
                  </a:lnTo>
                  <a:lnTo>
                    <a:pt x="44577" y="259080"/>
                  </a:lnTo>
                  <a:lnTo>
                    <a:pt x="46291" y="256540"/>
                  </a:lnTo>
                  <a:lnTo>
                    <a:pt x="49149" y="237490"/>
                  </a:lnTo>
                  <a:lnTo>
                    <a:pt x="52501" y="218440"/>
                  </a:lnTo>
                  <a:lnTo>
                    <a:pt x="55930" y="200660"/>
                  </a:lnTo>
                  <a:lnTo>
                    <a:pt x="60007" y="179070"/>
                  </a:lnTo>
                  <a:lnTo>
                    <a:pt x="60007" y="175260"/>
                  </a:lnTo>
                  <a:lnTo>
                    <a:pt x="58293" y="170180"/>
                  </a:lnTo>
                  <a:lnTo>
                    <a:pt x="58293" y="166370"/>
                  </a:lnTo>
                  <a:lnTo>
                    <a:pt x="56578" y="163830"/>
                  </a:lnTo>
                  <a:lnTo>
                    <a:pt x="56578" y="160020"/>
                  </a:lnTo>
                  <a:lnTo>
                    <a:pt x="58293" y="158750"/>
                  </a:lnTo>
                  <a:lnTo>
                    <a:pt x="73723" y="133350"/>
                  </a:lnTo>
                  <a:lnTo>
                    <a:pt x="77304" y="140970"/>
                  </a:lnTo>
                  <a:lnTo>
                    <a:pt x="83845" y="156210"/>
                  </a:lnTo>
                  <a:lnTo>
                    <a:pt x="87439" y="165100"/>
                  </a:lnTo>
                  <a:lnTo>
                    <a:pt x="82296" y="163830"/>
                  </a:lnTo>
                  <a:lnTo>
                    <a:pt x="65151" y="163830"/>
                  </a:lnTo>
                  <a:lnTo>
                    <a:pt x="65151" y="165100"/>
                  </a:lnTo>
                  <a:lnTo>
                    <a:pt x="63436" y="173990"/>
                  </a:lnTo>
                  <a:lnTo>
                    <a:pt x="63436" y="182880"/>
                  </a:lnTo>
                  <a:lnTo>
                    <a:pt x="70294" y="189230"/>
                  </a:lnTo>
                  <a:lnTo>
                    <a:pt x="75438" y="195580"/>
                  </a:lnTo>
                  <a:lnTo>
                    <a:pt x="89154" y="193040"/>
                  </a:lnTo>
                  <a:lnTo>
                    <a:pt x="94297" y="190500"/>
                  </a:lnTo>
                  <a:lnTo>
                    <a:pt x="101155" y="189230"/>
                  </a:lnTo>
                  <a:lnTo>
                    <a:pt x="111442" y="185420"/>
                  </a:lnTo>
                  <a:lnTo>
                    <a:pt x="116586" y="185420"/>
                  </a:lnTo>
                  <a:lnTo>
                    <a:pt x="121729" y="184150"/>
                  </a:lnTo>
                  <a:lnTo>
                    <a:pt x="121691" y="190500"/>
                  </a:lnTo>
                  <a:lnTo>
                    <a:pt x="121373" y="201930"/>
                  </a:lnTo>
                  <a:lnTo>
                    <a:pt x="124079" y="210820"/>
                  </a:lnTo>
                  <a:lnTo>
                    <a:pt x="131610" y="214630"/>
                  </a:lnTo>
                  <a:lnTo>
                    <a:pt x="145732" y="215900"/>
                  </a:lnTo>
                  <a:lnTo>
                    <a:pt x="147447" y="215900"/>
                  </a:lnTo>
                  <a:lnTo>
                    <a:pt x="150876" y="218440"/>
                  </a:lnTo>
                  <a:lnTo>
                    <a:pt x="161163" y="238760"/>
                  </a:lnTo>
                  <a:lnTo>
                    <a:pt x="157734" y="238760"/>
                  </a:lnTo>
                  <a:lnTo>
                    <a:pt x="116497" y="223520"/>
                  </a:lnTo>
                  <a:lnTo>
                    <a:pt x="102870" y="209550"/>
                  </a:lnTo>
                  <a:lnTo>
                    <a:pt x="99441" y="205740"/>
                  </a:lnTo>
                  <a:lnTo>
                    <a:pt x="90868" y="205740"/>
                  </a:lnTo>
                  <a:lnTo>
                    <a:pt x="90868" y="215900"/>
                  </a:lnTo>
                  <a:lnTo>
                    <a:pt x="94297" y="219710"/>
                  </a:lnTo>
                  <a:lnTo>
                    <a:pt x="101155" y="224790"/>
                  </a:lnTo>
                  <a:lnTo>
                    <a:pt x="106299" y="229870"/>
                  </a:lnTo>
                  <a:lnTo>
                    <a:pt x="144653" y="251460"/>
                  </a:lnTo>
                  <a:lnTo>
                    <a:pt x="180022" y="260350"/>
                  </a:lnTo>
                  <a:lnTo>
                    <a:pt x="190309" y="260350"/>
                  </a:lnTo>
                  <a:lnTo>
                    <a:pt x="190309" y="259080"/>
                  </a:lnTo>
                  <a:lnTo>
                    <a:pt x="192024" y="255270"/>
                  </a:lnTo>
                  <a:lnTo>
                    <a:pt x="192024" y="248920"/>
                  </a:lnTo>
                  <a:lnTo>
                    <a:pt x="190309" y="245110"/>
                  </a:lnTo>
                  <a:lnTo>
                    <a:pt x="185724" y="238760"/>
                  </a:lnTo>
                  <a:lnTo>
                    <a:pt x="183896" y="236220"/>
                  </a:lnTo>
                  <a:lnTo>
                    <a:pt x="177660" y="227330"/>
                  </a:lnTo>
                  <a:lnTo>
                    <a:pt x="171742" y="218440"/>
                  </a:lnTo>
                  <a:lnTo>
                    <a:pt x="166306" y="209550"/>
                  </a:lnTo>
                  <a:lnTo>
                    <a:pt x="175348" y="205740"/>
                  </a:lnTo>
                  <a:lnTo>
                    <a:pt x="184734" y="204470"/>
                  </a:lnTo>
                  <a:lnTo>
                    <a:pt x="194754" y="204470"/>
                  </a:lnTo>
                  <a:lnTo>
                    <a:pt x="205740" y="208280"/>
                  </a:lnTo>
                  <a:lnTo>
                    <a:pt x="209169" y="209550"/>
                  </a:lnTo>
                  <a:lnTo>
                    <a:pt x="214312" y="209550"/>
                  </a:lnTo>
                  <a:lnTo>
                    <a:pt x="216027" y="204470"/>
                  </a:lnTo>
                  <a:lnTo>
                    <a:pt x="219456" y="199390"/>
                  </a:lnTo>
                  <a:lnTo>
                    <a:pt x="219456" y="1943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763" y="6472428"/>
              <a:ext cx="142753" cy="1264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0848" y="6401547"/>
              <a:ext cx="246840" cy="2446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149330" y="6120384"/>
              <a:ext cx="12700" cy="737870"/>
            </a:xfrm>
            <a:custGeom>
              <a:avLst/>
              <a:gdLst/>
              <a:ahLst/>
              <a:cxnLst/>
              <a:rect l="l" t="t" r="r" b="b"/>
              <a:pathLst>
                <a:path w="12700" h="737870">
                  <a:moveTo>
                    <a:pt x="12700" y="0"/>
                  </a:moveTo>
                  <a:lnTo>
                    <a:pt x="0" y="0"/>
                  </a:lnTo>
                  <a:lnTo>
                    <a:pt x="0" y="737613"/>
                  </a:lnTo>
                  <a:lnTo>
                    <a:pt x="12700" y="737613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360677" y="0"/>
            <a:ext cx="191135" cy="1069340"/>
            <a:chOff x="1360677" y="0"/>
            <a:chExt cx="191135" cy="1069340"/>
          </a:xfrm>
        </p:grpSpPr>
        <p:sp>
          <p:nvSpPr>
            <p:cNvPr id="19" name="object 19"/>
            <p:cNvSpPr/>
            <p:nvPr/>
          </p:nvSpPr>
          <p:spPr>
            <a:xfrm>
              <a:off x="1379219" y="0"/>
              <a:ext cx="166370" cy="875030"/>
            </a:xfrm>
            <a:custGeom>
              <a:avLst/>
              <a:gdLst/>
              <a:ahLst/>
              <a:cxnLst/>
              <a:rect l="l" t="t" r="r" b="b"/>
              <a:pathLst>
                <a:path w="166369" h="875030">
                  <a:moveTo>
                    <a:pt x="166115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166115" y="874776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A03E0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379219" y="0"/>
              <a:ext cx="166370" cy="875030"/>
            </a:xfrm>
            <a:custGeom>
              <a:avLst/>
              <a:gdLst/>
              <a:ahLst/>
              <a:cxnLst/>
              <a:rect l="l" t="t" r="r" b="b"/>
              <a:pathLst>
                <a:path w="166369" h="875030">
                  <a:moveTo>
                    <a:pt x="0" y="874776"/>
                  </a:moveTo>
                  <a:lnTo>
                    <a:pt x="166115" y="874776"/>
                  </a:lnTo>
                  <a:lnTo>
                    <a:pt x="166115" y="0"/>
                  </a:lnTo>
                  <a:lnTo>
                    <a:pt x="0" y="0"/>
                  </a:lnTo>
                  <a:lnTo>
                    <a:pt x="0" y="874776"/>
                  </a:lnTo>
                  <a:close/>
                </a:path>
              </a:pathLst>
            </a:custGeom>
            <a:ln w="12700">
              <a:solidFill>
                <a:srgbClr val="A03E0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60677" y="0"/>
              <a:ext cx="12700" cy="1061085"/>
            </a:xfrm>
            <a:custGeom>
              <a:avLst/>
              <a:gdLst/>
              <a:ahLst/>
              <a:cxnLst/>
              <a:rect l="l" t="t" r="r" b="b"/>
              <a:pathLst>
                <a:path w="12700" h="1061085">
                  <a:moveTo>
                    <a:pt x="0" y="1061085"/>
                  </a:moveTo>
                  <a:lnTo>
                    <a:pt x="12700" y="1061085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0610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37419" y="347472"/>
            <a:ext cx="1969007" cy="432815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1352530" y="6370208"/>
            <a:ext cx="314325" cy="27058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1F1F1"/>
                </a:solidFill>
                <a:effectLst/>
                <a:uLnTx/>
                <a:uFillTx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9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600" b="0" i="0" u="none" strike="noStrike" kern="1200" cap="none" spc="-5" normalizeH="0" baseline="0" noProof="0">
              <a:ln>
                <a:noFill/>
              </a:ln>
              <a:solidFill>
                <a:srgbClr val="F1F1F1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70F85658-BDCB-42DC-89E9-126B5537B6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668" y="323468"/>
            <a:ext cx="67725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b="1" spc="-5" dirty="0">
                <a:solidFill>
                  <a:srgbClr val="006C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微软雅黑"/>
              </a:rPr>
              <a:t>xxx</a:t>
            </a:r>
            <a:endParaRPr sz="2800" dirty="0">
              <a:solidFill>
                <a:srgbClr val="006C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微软雅黑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59220231-D5E5-4C57-844E-EFCC3FCA8BB4}"/>
              </a:ext>
            </a:extLst>
          </p:cNvPr>
          <p:cNvSpPr txBox="1"/>
          <p:nvPr/>
        </p:nvSpPr>
        <p:spPr>
          <a:xfrm>
            <a:off x="392428" y="220981"/>
            <a:ext cx="983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chemeClr val="bg1"/>
                </a:solidFill>
                <a:latin typeface="Century Gothic"/>
                <a:cs typeface="Century Gothic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0910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0955" y="132587"/>
            <a:ext cx="6790944" cy="653643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84375"/>
            <a:ext cx="1071880" cy="4364990"/>
            <a:chOff x="0" y="1484375"/>
            <a:chExt cx="1071880" cy="4364990"/>
          </a:xfrm>
        </p:grpSpPr>
        <p:sp>
          <p:nvSpPr>
            <p:cNvPr id="4" name="object 4"/>
            <p:cNvSpPr/>
            <p:nvPr/>
          </p:nvSpPr>
          <p:spPr>
            <a:xfrm>
              <a:off x="0" y="1484375"/>
              <a:ext cx="666115" cy="4364990"/>
            </a:xfrm>
            <a:custGeom>
              <a:avLst/>
              <a:gdLst/>
              <a:ahLst/>
              <a:cxnLst/>
              <a:rect l="l" t="t" r="r" b="b"/>
              <a:pathLst>
                <a:path w="666115" h="4364990">
                  <a:moveTo>
                    <a:pt x="665988" y="0"/>
                  </a:moveTo>
                  <a:lnTo>
                    <a:pt x="0" y="0"/>
                  </a:lnTo>
                  <a:lnTo>
                    <a:pt x="0" y="4364736"/>
                  </a:lnTo>
                  <a:lnTo>
                    <a:pt x="665988" y="4364736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006C3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67512" y="1484375"/>
              <a:ext cx="403860" cy="4364990"/>
            </a:xfrm>
            <a:custGeom>
              <a:avLst/>
              <a:gdLst/>
              <a:ahLst/>
              <a:cxnLst/>
              <a:rect l="l" t="t" r="r" b="b"/>
              <a:pathLst>
                <a:path w="403859" h="4364990">
                  <a:moveTo>
                    <a:pt x="403859" y="0"/>
                  </a:moveTo>
                  <a:lnTo>
                    <a:pt x="0" y="0"/>
                  </a:lnTo>
                  <a:lnTo>
                    <a:pt x="0" y="4364736"/>
                  </a:lnTo>
                  <a:lnTo>
                    <a:pt x="403859" y="4364736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A03E0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881871" y="1484375"/>
            <a:ext cx="3307079" cy="4364990"/>
            <a:chOff x="8881871" y="1484375"/>
            <a:chExt cx="3307079" cy="4364990"/>
          </a:xfrm>
        </p:grpSpPr>
        <p:sp>
          <p:nvSpPr>
            <p:cNvPr id="7" name="object 7"/>
            <p:cNvSpPr/>
            <p:nvPr/>
          </p:nvSpPr>
          <p:spPr>
            <a:xfrm>
              <a:off x="9258299" y="1484375"/>
              <a:ext cx="2931160" cy="4364990"/>
            </a:xfrm>
            <a:custGeom>
              <a:avLst/>
              <a:gdLst/>
              <a:ahLst/>
              <a:cxnLst/>
              <a:rect l="l" t="t" r="r" b="b"/>
              <a:pathLst>
                <a:path w="2931159" h="4364990">
                  <a:moveTo>
                    <a:pt x="2930652" y="0"/>
                  </a:moveTo>
                  <a:lnTo>
                    <a:pt x="0" y="0"/>
                  </a:lnTo>
                  <a:lnTo>
                    <a:pt x="0" y="4364736"/>
                  </a:lnTo>
                  <a:lnTo>
                    <a:pt x="2930652" y="4364736"/>
                  </a:lnTo>
                  <a:lnTo>
                    <a:pt x="2930652" y="0"/>
                  </a:lnTo>
                  <a:close/>
                </a:path>
              </a:pathLst>
            </a:custGeom>
            <a:solidFill>
              <a:srgbClr val="006C3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881871" y="1484375"/>
              <a:ext cx="378460" cy="4364990"/>
            </a:xfrm>
            <a:custGeom>
              <a:avLst/>
              <a:gdLst/>
              <a:ahLst/>
              <a:cxnLst/>
              <a:rect l="l" t="t" r="r" b="b"/>
              <a:pathLst>
                <a:path w="378459" h="4364990">
                  <a:moveTo>
                    <a:pt x="377951" y="0"/>
                  </a:moveTo>
                  <a:lnTo>
                    <a:pt x="0" y="0"/>
                  </a:lnTo>
                  <a:lnTo>
                    <a:pt x="0" y="4364736"/>
                  </a:lnTo>
                  <a:lnTo>
                    <a:pt x="377951" y="4364736"/>
                  </a:lnTo>
                  <a:lnTo>
                    <a:pt x="377951" y="0"/>
                  </a:lnTo>
                  <a:close/>
                </a:path>
              </a:pathLst>
            </a:custGeom>
            <a:solidFill>
              <a:srgbClr val="A03E0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831324" y="2075687"/>
              <a:ext cx="559435" cy="3188335"/>
            </a:xfrm>
            <a:custGeom>
              <a:avLst/>
              <a:gdLst/>
              <a:ahLst/>
              <a:cxnLst/>
              <a:rect l="l" t="t" r="r" b="b"/>
              <a:pathLst>
                <a:path w="559434" h="3188335">
                  <a:moveTo>
                    <a:pt x="433197" y="3091065"/>
                  </a:moveTo>
                  <a:lnTo>
                    <a:pt x="424586" y="3061766"/>
                  </a:lnTo>
                  <a:lnTo>
                    <a:pt x="414667" y="3047492"/>
                  </a:lnTo>
                  <a:lnTo>
                    <a:pt x="407644" y="3037395"/>
                  </a:lnTo>
                  <a:lnTo>
                    <a:pt x="385699" y="3025394"/>
                  </a:lnTo>
                  <a:lnTo>
                    <a:pt x="369023" y="3026168"/>
                  </a:lnTo>
                  <a:lnTo>
                    <a:pt x="352361" y="3028175"/>
                  </a:lnTo>
                  <a:lnTo>
                    <a:pt x="335686" y="3031020"/>
                  </a:lnTo>
                  <a:lnTo>
                    <a:pt x="319024" y="3034284"/>
                  </a:lnTo>
                  <a:lnTo>
                    <a:pt x="306374" y="3035109"/>
                  </a:lnTo>
                  <a:lnTo>
                    <a:pt x="294563" y="3037560"/>
                  </a:lnTo>
                  <a:lnTo>
                    <a:pt x="282765" y="3041688"/>
                  </a:lnTo>
                  <a:lnTo>
                    <a:pt x="270129" y="3047492"/>
                  </a:lnTo>
                  <a:lnTo>
                    <a:pt x="274574" y="3038602"/>
                  </a:lnTo>
                  <a:lnTo>
                    <a:pt x="274574" y="3029839"/>
                  </a:lnTo>
                  <a:lnTo>
                    <a:pt x="354584" y="2871216"/>
                  </a:lnTo>
                  <a:lnTo>
                    <a:pt x="361937" y="2860637"/>
                  </a:lnTo>
                  <a:lnTo>
                    <a:pt x="378333" y="2837865"/>
                  </a:lnTo>
                  <a:lnTo>
                    <a:pt x="385699" y="2827274"/>
                  </a:lnTo>
                  <a:lnTo>
                    <a:pt x="388886" y="2819870"/>
                  </a:lnTo>
                  <a:lnTo>
                    <a:pt x="391248" y="2811246"/>
                  </a:lnTo>
                  <a:lnTo>
                    <a:pt x="391947" y="2801810"/>
                  </a:lnTo>
                  <a:lnTo>
                    <a:pt x="390144" y="2791968"/>
                  </a:lnTo>
                  <a:lnTo>
                    <a:pt x="372567" y="2757652"/>
                  </a:lnTo>
                  <a:lnTo>
                    <a:pt x="342912" y="2735288"/>
                  </a:lnTo>
                  <a:lnTo>
                    <a:pt x="305752" y="2726944"/>
                  </a:lnTo>
                  <a:lnTo>
                    <a:pt x="265684" y="2734691"/>
                  </a:lnTo>
                  <a:lnTo>
                    <a:pt x="227901" y="2747416"/>
                  </a:lnTo>
                  <a:lnTo>
                    <a:pt x="209423" y="2752712"/>
                  </a:lnTo>
                  <a:lnTo>
                    <a:pt x="190119" y="2756789"/>
                  </a:lnTo>
                  <a:lnTo>
                    <a:pt x="179273" y="2760891"/>
                  </a:lnTo>
                  <a:lnTo>
                    <a:pt x="173443" y="2766669"/>
                  </a:lnTo>
                  <a:lnTo>
                    <a:pt x="172605" y="2774124"/>
                  </a:lnTo>
                  <a:lnTo>
                    <a:pt x="176784" y="2783205"/>
                  </a:lnTo>
                  <a:lnTo>
                    <a:pt x="187477" y="2795689"/>
                  </a:lnTo>
                  <a:lnTo>
                    <a:pt x="199009" y="2806916"/>
                  </a:lnTo>
                  <a:lnTo>
                    <a:pt x="210527" y="2817304"/>
                  </a:lnTo>
                  <a:lnTo>
                    <a:pt x="221234" y="2827274"/>
                  </a:lnTo>
                  <a:lnTo>
                    <a:pt x="225679" y="2836037"/>
                  </a:lnTo>
                  <a:lnTo>
                    <a:pt x="225679" y="2849245"/>
                  </a:lnTo>
                  <a:lnTo>
                    <a:pt x="202336" y="2896209"/>
                  </a:lnTo>
                  <a:lnTo>
                    <a:pt x="155663" y="2991713"/>
                  </a:lnTo>
                  <a:lnTo>
                    <a:pt x="132334" y="3038602"/>
                  </a:lnTo>
                  <a:lnTo>
                    <a:pt x="129133" y="3045256"/>
                  </a:lnTo>
                  <a:lnTo>
                    <a:pt x="126771" y="3051860"/>
                  </a:lnTo>
                  <a:lnTo>
                    <a:pt x="126072" y="3058452"/>
                  </a:lnTo>
                  <a:lnTo>
                    <a:pt x="127889" y="3065018"/>
                  </a:lnTo>
                  <a:lnTo>
                    <a:pt x="136423" y="3097796"/>
                  </a:lnTo>
                  <a:lnTo>
                    <a:pt x="168516" y="3156737"/>
                  </a:lnTo>
                  <a:lnTo>
                    <a:pt x="209765" y="3186379"/>
                  </a:lnTo>
                  <a:lnTo>
                    <a:pt x="222897" y="3187814"/>
                  </a:lnTo>
                  <a:lnTo>
                    <a:pt x="235191" y="3185134"/>
                  </a:lnTo>
                  <a:lnTo>
                    <a:pt x="247904" y="3179572"/>
                  </a:lnTo>
                  <a:lnTo>
                    <a:pt x="271233" y="3167100"/>
                  </a:lnTo>
                  <a:lnTo>
                    <a:pt x="294576" y="3155873"/>
                  </a:lnTo>
                  <a:lnTo>
                    <a:pt x="341249" y="3135515"/>
                  </a:lnTo>
                  <a:lnTo>
                    <a:pt x="396875" y="3128708"/>
                  </a:lnTo>
                  <a:lnTo>
                    <a:pt x="416814" y="3126740"/>
                  </a:lnTo>
                  <a:lnTo>
                    <a:pt x="421259" y="3126740"/>
                  </a:lnTo>
                  <a:lnTo>
                    <a:pt x="430149" y="3117850"/>
                  </a:lnTo>
                  <a:lnTo>
                    <a:pt x="433197" y="3091065"/>
                  </a:lnTo>
                  <a:close/>
                </a:path>
                <a:path w="559434" h="3188335">
                  <a:moveTo>
                    <a:pt x="469519" y="460756"/>
                  </a:moveTo>
                  <a:lnTo>
                    <a:pt x="466725" y="445300"/>
                  </a:lnTo>
                  <a:lnTo>
                    <a:pt x="465455" y="438251"/>
                  </a:lnTo>
                  <a:lnTo>
                    <a:pt x="450215" y="419481"/>
                  </a:lnTo>
                  <a:lnTo>
                    <a:pt x="437946" y="412877"/>
                  </a:lnTo>
                  <a:lnTo>
                    <a:pt x="429145" y="408152"/>
                  </a:lnTo>
                  <a:lnTo>
                    <a:pt x="407670" y="407924"/>
                  </a:lnTo>
                  <a:lnTo>
                    <a:pt x="387692" y="412254"/>
                  </a:lnTo>
                  <a:lnTo>
                    <a:pt x="367309" y="412877"/>
                  </a:lnTo>
                  <a:lnTo>
                    <a:pt x="346125" y="411035"/>
                  </a:lnTo>
                  <a:lnTo>
                    <a:pt x="323723" y="407924"/>
                  </a:lnTo>
                  <a:lnTo>
                    <a:pt x="339521" y="388886"/>
                  </a:lnTo>
                  <a:lnTo>
                    <a:pt x="354088" y="371081"/>
                  </a:lnTo>
                  <a:lnTo>
                    <a:pt x="381127" y="337566"/>
                  </a:lnTo>
                  <a:lnTo>
                    <a:pt x="391744" y="314109"/>
                  </a:lnTo>
                  <a:lnTo>
                    <a:pt x="390017" y="306832"/>
                  </a:lnTo>
                  <a:lnTo>
                    <a:pt x="385241" y="298958"/>
                  </a:lnTo>
                  <a:lnTo>
                    <a:pt x="378409" y="290296"/>
                  </a:lnTo>
                  <a:lnTo>
                    <a:pt x="370738" y="283298"/>
                  </a:lnTo>
                  <a:lnTo>
                    <a:pt x="363474" y="280416"/>
                  </a:lnTo>
                  <a:lnTo>
                    <a:pt x="342887" y="280555"/>
                  </a:lnTo>
                  <a:lnTo>
                    <a:pt x="300101" y="284124"/>
                  </a:lnTo>
                  <a:lnTo>
                    <a:pt x="242277" y="303847"/>
                  </a:lnTo>
                  <a:lnTo>
                    <a:pt x="203796" y="320535"/>
                  </a:lnTo>
                  <a:lnTo>
                    <a:pt x="164503" y="338061"/>
                  </a:lnTo>
                  <a:lnTo>
                    <a:pt x="124841" y="355219"/>
                  </a:lnTo>
                  <a:lnTo>
                    <a:pt x="130670" y="361124"/>
                  </a:lnTo>
                  <a:lnTo>
                    <a:pt x="135280" y="366204"/>
                  </a:lnTo>
                  <a:lnTo>
                    <a:pt x="139090" y="371297"/>
                  </a:lnTo>
                  <a:lnTo>
                    <a:pt x="142494" y="377190"/>
                  </a:lnTo>
                  <a:lnTo>
                    <a:pt x="150660" y="389064"/>
                  </a:lnTo>
                  <a:lnTo>
                    <a:pt x="161302" y="393103"/>
                  </a:lnTo>
                  <a:lnTo>
                    <a:pt x="173583" y="391375"/>
                  </a:lnTo>
                  <a:lnTo>
                    <a:pt x="186690" y="385953"/>
                  </a:lnTo>
                  <a:lnTo>
                    <a:pt x="209334" y="370586"/>
                  </a:lnTo>
                  <a:lnTo>
                    <a:pt x="222135" y="362496"/>
                  </a:lnTo>
                  <a:lnTo>
                    <a:pt x="235331" y="355219"/>
                  </a:lnTo>
                  <a:lnTo>
                    <a:pt x="255282" y="348513"/>
                  </a:lnTo>
                  <a:lnTo>
                    <a:pt x="275628" y="341414"/>
                  </a:lnTo>
                  <a:lnTo>
                    <a:pt x="296811" y="333502"/>
                  </a:lnTo>
                  <a:lnTo>
                    <a:pt x="319278" y="324358"/>
                  </a:lnTo>
                  <a:lnTo>
                    <a:pt x="319278" y="328803"/>
                  </a:lnTo>
                  <a:lnTo>
                    <a:pt x="323723" y="333121"/>
                  </a:lnTo>
                  <a:lnTo>
                    <a:pt x="311226" y="343725"/>
                  </a:lnTo>
                  <a:lnTo>
                    <a:pt x="299897" y="355219"/>
                  </a:lnTo>
                  <a:lnTo>
                    <a:pt x="289521" y="366598"/>
                  </a:lnTo>
                  <a:lnTo>
                    <a:pt x="279527" y="377190"/>
                  </a:lnTo>
                  <a:lnTo>
                    <a:pt x="266877" y="384670"/>
                  </a:lnTo>
                  <a:lnTo>
                    <a:pt x="261277" y="394208"/>
                  </a:lnTo>
                  <a:lnTo>
                    <a:pt x="261467" y="406234"/>
                  </a:lnTo>
                  <a:lnTo>
                    <a:pt x="266192" y="421132"/>
                  </a:lnTo>
                  <a:lnTo>
                    <a:pt x="257429" y="421132"/>
                  </a:lnTo>
                  <a:lnTo>
                    <a:pt x="248539" y="425577"/>
                  </a:lnTo>
                  <a:lnTo>
                    <a:pt x="244094" y="425577"/>
                  </a:lnTo>
                  <a:lnTo>
                    <a:pt x="218973" y="433247"/>
                  </a:lnTo>
                  <a:lnTo>
                    <a:pt x="195516" y="440918"/>
                  </a:lnTo>
                  <a:lnTo>
                    <a:pt x="172046" y="445300"/>
                  </a:lnTo>
                  <a:lnTo>
                    <a:pt x="146939" y="443103"/>
                  </a:lnTo>
                  <a:lnTo>
                    <a:pt x="142494" y="443103"/>
                  </a:lnTo>
                  <a:lnTo>
                    <a:pt x="129286" y="451866"/>
                  </a:lnTo>
                  <a:lnTo>
                    <a:pt x="129286" y="456311"/>
                  </a:lnTo>
                  <a:lnTo>
                    <a:pt x="126415" y="471474"/>
                  </a:lnTo>
                  <a:lnTo>
                    <a:pt x="146939" y="517906"/>
                  </a:lnTo>
                  <a:lnTo>
                    <a:pt x="175628" y="529437"/>
                  </a:lnTo>
                  <a:lnTo>
                    <a:pt x="189153" y="527164"/>
                  </a:lnTo>
                  <a:lnTo>
                    <a:pt x="204343" y="517906"/>
                  </a:lnTo>
                  <a:lnTo>
                    <a:pt x="213233" y="517906"/>
                  </a:lnTo>
                  <a:lnTo>
                    <a:pt x="217678" y="509016"/>
                  </a:lnTo>
                  <a:lnTo>
                    <a:pt x="226441" y="509016"/>
                  </a:lnTo>
                  <a:lnTo>
                    <a:pt x="245783" y="498767"/>
                  </a:lnTo>
                  <a:lnTo>
                    <a:pt x="265125" y="489305"/>
                  </a:lnTo>
                  <a:lnTo>
                    <a:pt x="286105" y="483120"/>
                  </a:lnTo>
                  <a:lnTo>
                    <a:pt x="310388" y="482727"/>
                  </a:lnTo>
                  <a:lnTo>
                    <a:pt x="307124" y="509117"/>
                  </a:lnTo>
                  <a:lnTo>
                    <a:pt x="303822" y="535495"/>
                  </a:lnTo>
                  <a:lnTo>
                    <a:pt x="297180" y="588264"/>
                  </a:lnTo>
                  <a:lnTo>
                    <a:pt x="290245" y="601370"/>
                  </a:lnTo>
                  <a:lnTo>
                    <a:pt x="278358" y="607466"/>
                  </a:lnTo>
                  <a:lnTo>
                    <a:pt x="264833" y="606145"/>
                  </a:lnTo>
                  <a:lnTo>
                    <a:pt x="233654" y="575056"/>
                  </a:lnTo>
                  <a:lnTo>
                    <a:pt x="217678" y="553085"/>
                  </a:lnTo>
                  <a:lnTo>
                    <a:pt x="215099" y="559663"/>
                  </a:lnTo>
                  <a:lnTo>
                    <a:pt x="213779" y="566242"/>
                  </a:lnTo>
                  <a:lnTo>
                    <a:pt x="213296" y="572808"/>
                  </a:lnTo>
                  <a:lnTo>
                    <a:pt x="213233" y="579374"/>
                  </a:lnTo>
                  <a:lnTo>
                    <a:pt x="205613" y="622058"/>
                  </a:lnTo>
                  <a:lnTo>
                    <a:pt x="218732" y="656894"/>
                  </a:lnTo>
                  <a:lnTo>
                    <a:pt x="246786" y="682663"/>
                  </a:lnTo>
                  <a:lnTo>
                    <a:pt x="283972" y="698119"/>
                  </a:lnTo>
                  <a:lnTo>
                    <a:pt x="306514" y="699452"/>
                  </a:lnTo>
                  <a:lnTo>
                    <a:pt x="322021" y="695388"/>
                  </a:lnTo>
                  <a:lnTo>
                    <a:pt x="331736" y="683907"/>
                  </a:lnTo>
                  <a:lnTo>
                    <a:pt x="336931" y="662940"/>
                  </a:lnTo>
                  <a:lnTo>
                    <a:pt x="342138" y="622719"/>
                  </a:lnTo>
                  <a:lnTo>
                    <a:pt x="343293" y="607466"/>
                  </a:lnTo>
                  <a:lnTo>
                    <a:pt x="345262" y="581647"/>
                  </a:lnTo>
                  <a:lnTo>
                    <a:pt x="347548" y="540550"/>
                  </a:lnTo>
                  <a:lnTo>
                    <a:pt x="350367" y="498767"/>
                  </a:lnTo>
                  <a:lnTo>
                    <a:pt x="366979" y="468731"/>
                  </a:lnTo>
                  <a:lnTo>
                    <a:pt x="385572" y="469519"/>
                  </a:lnTo>
                  <a:lnTo>
                    <a:pt x="456311" y="469519"/>
                  </a:lnTo>
                  <a:lnTo>
                    <a:pt x="458647" y="468731"/>
                  </a:lnTo>
                  <a:lnTo>
                    <a:pt x="469519" y="465074"/>
                  </a:lnTo>
                  <a:lnTo>
                    <a:pt x="469519" y="460756"/>
                  </a:lnTo>
                  <a:close/>
                </a:path>
                <a:path w="559434" h="3188335">
                  <a:moveTo>
                    <a:pt x="497205" y="1810004"/>
                  </a:moveTo>
                  <a:lnTo>
                    <a:pt x="488340" y="1806194"/>
                  </a:lnTo>
                  <a:lnTo>
                    <a:pt x="476516" y="1801114"/>
                  </a:lnTo>
                  <a:lnTo>
                    <a:pt x="455028" y="1802384"/>
                  </a:lnTo>
                  <a:lnTo>
                    <a:pt x="433552" y="1806194"/>
                  </a:lnTo>
                  <a:lnTo>
                    <a:pt x="412877" y="1801114"/>
                  </a:lnTo>
                  <a:lnTo>
                    <a:pt x="417728" y="1775714"/>
                  </a:lnTo>
                  <a:lnTo>
                    <a:pt x="421741" y="1749044"/>
                  </a:lnTo>
                  <a:lnTo>
                    <a:pt x="429069" y="1724914"/>
                  </a:lnTo>
                  <a:lnTo>
                    <a:pt x="443865" y="1700784"/>
                  </a:lnTo>
                  <a:lnTo>
                    <a:pt x="443865" y="1695704"/>
                  </a:lnTo>
                  <a:lnTo>
                    <a:pt x="439547" y="1683004"/>
                  </a:lnTo>
                  <a:lnTo>
                    <a:pt x="439547" y="1679194"/>
                  </a:lnTo>
                  <a:lnTo>
                    <a:pt x="421767" y="1679194"/>
                  </a:lnTo>
                  <a:lnTo>
                    <a:pt x="417322" y="1686814"/>
                  </a:lnTo>
                  <a:lnTo>
                    <a:pt x="413359" y="1691894"/>
                  </a:lnTo>
                  <a:lnTo>
                    <a:pt x="408978" y="1699514"/>
                  </a:lnTo>
                  <a:lnTo>
                    <a:pt x="405434" y="1707134"/>
                  </a:lnTo>
                  <a:lnTo>
                    <a:pt x="403987" y="1713484"/>
                  </a:lnTo>
                  <a:lnTo>
                    <a:pt x="398005" y="1733804"/>
                  </a:lnTo>
                  <a:lnTo>
                    <a:pt x="387731" y="1776984"/>
                  </a:lnTo>
                  <a:lnTo>
                    <a:pt x="381762" y="1797304"/>
                  </a:lnTo>
                  <a:lnTo>
                    <a:pt x="377317" y="1801114"/>
                  </a:lnTo>
                  <a:lnTo>
                    <a:pt x="372872" y="1810004"/>
                  </a:lnTo>
                  <a:lnTo>
                    <a:pt x="363982" y="1810004"/>
                  </a:lnTo>
                  <a:lnTo>
                    <a:pt x="344043" y="1820164"/>
                  </a:lnTo>
                  <a:lnTo>
                    <a:pt x="324078" y="1827784"/>
                  </a:lnTo>
                  <a:lnTo>
                    <a:pt x="304088" y="1834134"/>
                  </a:lnTo>
                  <a:lnTo>
                    <a:pt x="277495" y="1844294"/>
                  </a:lnTo>
                  <a:lnTo>
                    <a:pt x="257556" y="1854454"/>
                  </a:lnTo>
                  <a:lnTo>
                    <a:pt x="266230" y="1864614"/>
                  </a:lnTo>
                  <a:lnTo>
                    <a:pt x="273646" y="1868424"/>
                  </a:lnTo>
                  <a:lnTo>
                    <a:pt x="281876" y="1868424"/>
                  </a:lnTo>
                  <a:lnTo>
                    <a:pt x="292989" y="1863344"/>
                  </a:lnTo>
                  <a:lnTo>
                    <a:pt x="312356" y="1856994"/>
                  </a:lnTo>
                  <a:lnTo>
                    <a:pt x="331304" y="1849374"/>
                  </a:lnTo>
                  <a:lnTo>
                    <a:pt x="351066" y="1841754"/>
                  </a:lnTo>
                  <a:lnTo>
                    <a:pt x="372872" y="1832864"/>
                  </a:lnTo>
                  <a:lnTo>
                    <a:pt x="369595" y="1848104"/>
                  </a:lnTo>
                  <a:lnTo>
                    <a:pt x="366750" y="1862074"/>
                  </a:lnTo>
                  <a:lnTo>
                    <a:pt x="364744" y="1874774"/>
                  </a:lnTo>
                  <a:lnTo>
                    <a:pt x="364070" y="1883664"/>
                  </a:lnTo>
                  <a:lnTo>
                    <a:pt x="403377" y="1883664"/>
                  </a:lnTo>
                  <a:lnTo>
                    <a:pt x="402310" y="1865884"/>
                  </a:lnTo>
                  <a:lnTo>
                    <a:pt x="410629" y="1844294"/>
                  </a:lnTo>
                  <a:lnTo>
                    <a:pt x="428929" y="1832864"/>
                  </a:lnTo>
                  <a:lnTo>
                    <a:pt x="457200" y="1827784"/>
                  </a:lnTo>
                  <a:lnTo>
                    <a:pt x="461645" y="1827784"/>
                  </a:lnTo>
                  <a:lnTo>
                    <a:pt x="461645" y="1832864"/>
                  </a:lnTo>
                  <a:lnTo>
                    <a:pt x="473443" y="1832864"/>
                  </a:lnTo>
                  <a:lnTo>
                    <a:pt x="482752" y="1827784"/>
                  </a:lnTo>
                  <a:lnTo>
                    <a:pt x="490397" y="1820164"/>
                  </a:lnTo>
                  <a:lnTo>
                    <a:pt x="497205" y="1810004"/>
                  </a:lnTo>
                  <a:close/>
                </a:path>
                <a:path w="559434" h="3188335">
                  <a:moveTo>
                    <a:pt x="556526" y="1962404"/>
                  </a:moveTo>
                  <a:lnTo>
                    <a:pt x="521030" y="1931924"/>
                  </a:lnTo>
                  <a:lnTo>
                    <a:pt x="504888" y="1928114"/>
                  </a:lnTo>
                  <a:lnTo>
                    <a:pt x="488315" y="1929384"/>
                  </a:lnTo>
                  <a:lnTo>
                    <a:pt x="471716" y="1933194"/>
                  </a:lnTo>
                  <a:lnTo>
                    <a:pt x="455549" y="1935734"/>
                  </a:lnTo>
                  <a:lnTo>
                    <a:pt x="426212" y="1938274"/>
                  </a:lnTo>
                  <a:lnTo>
                    <a:pt x="419608" y="1925574"/>
                  </a:lnTo>
                  <a:lnTo>
                    <a:pt x="413423" y="1914144"/>
                  </a:lnTo>
                  <a:lnTo>
                    <a:pt x="408076" y="1903984"/>
                  </a:lnTo>
                  <a:lnTo>
                    <a:pt x="403987" y="1893824"/>
                  </a:lnTo>
                  <a:lnTo>
                    <a:pt x="403453" y="1884934"/>
                  </a:lnTo>
                  <a:lnTo>
                    <a:pt x="363982" y="1884934"/>
                  </a:lnTo>
                  <a:lnTo>
                    <a:pt x="350774" y="1884934"/>
                  </a:lnTo>
                  <a:lnTo>
                    <a:pt x="331876" y="1884934"/>
                  </a:lnTo>
                  <a:lnTo>
                    <a:pt x="324510" y="1890014"/>
                  </a:lnTo>
                  <a:lnTo>
                    <a:pt x="319659" y="1898904"/>
                  </a:lnTo>
                  <a:lnTo>
                    <a:pt x="321805" y="1902714"/>
                  </a:lnTo>
                  <a:lnTo>
                    <a:pt x="332778" y="1914144"/>
                  </a:lnTo>
                  <a:lnTo>
                    <a:pt x="337439" y="1920494"/>
                  </a:lnTo>
                  <a:lnTo>
                    <a:pt x="337439" y="1925574"/>
                  </a:lnTo>
                  <a:lnTo>
                    <a:pt x="341884" y="1934464"/>
                  </a:lnTo>
                  <a:lnTo>
                    <a:pt x="337439" y="1938274"/>
                  </a:lnTo>
                  <a:lnTo>
                    <a:pt x="292989" y="1982724"/>
                  </a:lnTo>
                  <a:lnTo>
                    <a:pt x="286270" y="1970024"/>
                  </a:lnTo>
                  <a:lnTo>
                    <a:pt x="285470" y="1968754"/>
                  </a:lnTo>
                  <a:lnTo>
                    <a:pt x="271208" y="1945894"/>
                  </a:lnTo>
                  <a:lnTo>
                    <a:pt x="262001" y="1934464"/>
                  </a:lnTo>
                  <a:lnTo>
                    <a:pt x="255320" y="1945894"/>
                  </a:lnTo>
                  <a:lnTo>
                    <a:pt x="248653" y="1954784"/>
                  </a:lnTo>
                  <a:lnTo>
                    <a:pt x="241998" y="1962404"/>
                  </a:lnTo>
                  <a:lnTo>
                    <a:pt x="235331" y="1968754"/>
                  </a:lnTo>
                  <a:lnTo>
                    <a:pt x="221437" y="1935734"/>
                  </a:lnTo>
                  <a:lnTo>
                    <a:pt x="217551" y="1900174"/>
                  </a:lnTo>
                  <a:lnTo>
                    <a:pt x="220319" y="1864614"/>
                  </a:lnTo>
                  <a:lnTo>
                    <a:pt x="229400" y="1818894"/>
                  </a:lnTo>
                  <a:lnTo>
                    <a:pt x="245808" y="1806194"/>
                  </a:lnTo>
                  <a:lnTo>
                    <a:pt x="257556" y="1810004"/>
                  </a:lnTo>
                  <a:lnTo>
                    <a:pt x="266788" y="1813814"/>
                  </a:lnTo>
                  <a:lnTo>
                    <a:pt x="274764" y="1817624"/>
                  </a:lnTo>
                  <a:lnTo>
                    <a:pt x="281876" y="1820164"/>
                  </a:lnTo>
                  <a:lnTo>
                    <a:pt x="288544" y="1823974"/>
                  </a:lnTo>
                  <a:lnTo>
                    <a:pt x="300761" y="1825244"/>
                  </a:lnTo>
                  <a:lnTo>
                    <a:pt x="309651" y="1821434"/>
                  </a:lnTo>
                  <a:lnTo>
                    <a:pt x="313537" y="1813814"/>
                  </a:lnTo>
                  <a:lnTo>
                    <a:pt x="311873" y="1806194"/>
                  </a:lnTo>
                  <a:lnTo>
                    <a:pt x="310769" y="1801114"/>
                  </a:lnTo>
                  <a:lnTo>
                    <a:pt x="279781" y="1766824"/>
                  </a:lnTo>
                  <a:lnTo>
                    <a:pt x="273939" y="1763014"/>
                  </a:lnTo>
                  <a:lnTo>
                    <a:pt x="269773" y="1759204"/>
                  </a:lnTo>
                  <a:lnTo>
                    <a:pt x="267271" y="1752854"/>
                  </a:lnTo>
                  <a:lnTo>
                    <a:pt x="266446" y="1743964"/>
                  </a:lnTo>
                  <a:lnTo>
                    <a:pt x="262623" y="1726184"/>
                  </a:lnTo>
                  <a:lnTo>
                    <a:pt x="252552" y="1709674"/>
                  </a:lnTo>
                  <a:lnTo>
                    <a:pt x="238315" y="1698244"/>
                  </a:lnTo>
                  <a:lnTo>
                    <a:pt x="221996" y="1691894"/>
                  </a:lnTo>
                  <a:lnTo>
                    <a:pt x="217271" y="1693164"/>
                  </a:lnTo>
                  <a:lnTo>
                    <a:pt x="204546" y="1700784"/>
                  </a:lnTo>
                  <a:lnTo>
                    <a:pt x="199898" y="1704594"/>
                  </a:lnTo>
                  <a:lnTo>
                    <a:pt x="195935" y="1716024"/>
                  </a:lnTo>
                  <a:lnTo>
                    <a:pt x="191554" y="1727454"/>
                  </a:lnTo>
                  <a:lnTo>
                    <a:pt x="188010" y="1738884"/>
                  </a:lnTo>
                  <a:lnTo>
                    <a:pt x="186563" y="1749044"/>
                  </a:lnTo>
                  <a:lnTo>
                    <a:pt x="181902" y="1774444"/>
                  </a:lnTo>
                  <a:lnTo>
                    <a:pt x="169329" y="1794764"/>
                  </a:lnTo>
                  <a:lnTo>
                    <a:pt x="150926" y="1810004"/>
                  </a:lnTo>
                  <a:lnTo>
                    <a:pt x="128778" y="1823974"/>
                  </a:lnTo>
                  <a:lnTo>
                    <a:pt x="131483" y="1816354"/>
                  </a:lnTo>
                  <a:lnTo>
                    <a:pt x="133769" y="1808734"/>
                  </a:lnTo>
                  <a:lnTo>
                    <a:pt x="136893" y="1802384"/>
                  </a:lnTo>
                  <a:lnTo>
                    <a:pt x="142113" y="1797304"/>
                  </a:lnTo>
                  <a:lnTo>
                    <a:pt x="145923" y="1790954"/>
                  </a:lnTo>
                  <a:lnTo>
                    <a:pt x="149326" y="1784604"/>
                  </a:lnTo>
                  <a:lnTo>
                    <a:pt x="150228" y="1779524"/>
                  </a:lnTo>
                  <a:lnTo>
                    <a:pt x="146558" y="1775714"/>
                  </a:lnTo>
                  <a:lnTo>
                    <a:pt x="139255" y="1769364"/>
                  </a:lnTo>
                  <a:lnTo>
                    <a:pt x="131572" y="1765554"/>
                  </a:lnTo>
                  <a:lnTo>
                    <a:pt x="124726" y="1764284"/>
                  </a:lnTo>
                  <a:lnTo>
                    <a:pt x="120015" y="1766824"/>
                  </a:lnTo>
                  <a:lnTo>
                    <a:pt x="95834" y="1778254"/>
                  </a:lnTo>
                  <a:lnTo>
                    <a:pt x="62496" y="1812544"/>
                  </a:lnTo>
                  <a:lnTo>
                    <a:pt x="47078" y="1864614"/>
                  </a:lnTo>
                  <a:lnTo>
                    <a:pt x="44450" y="1872234"/>
                  </a:lnTo>
                  <a:lnTo>
                    <a:pt x="41097" y="1887474"/>
                  </a:lnTo>
                  <a:lnTo>
                    <a:pt x="43942" y="1901444"/>
                  </a:lnTo>
                  <a:lnTo>
                    <a:pt x="52590" y="1912874"/>
                  </a:lnTo>
                  <a:lnTo>
                    <a:pt x="66675" y="1920494"/>
                  </a:lnTo>
                  <a:lnTo>
                    <a:pt x="76669" y="1923034"/>
                  </a:lnTo>
                  <a:lnTo>
                    <a:pt x="96672" y="1926844"/>
                  </a:lnTo>
                  <a:lnTo>
                    <a:pt x="106680" y="1929384"/>
                  </a:lnTo>
                  <a:lnTo>
                    <a:pt x="102235" y="1925574"/>
                  </a:lnTo>
                  <a:lnTo>
                    <a:pt x="102235" y="1920494"/>
                  </a:lnTo>
                  <a:lnTo>
                    <a:pt x="135458" y="1872234"/>
                  </a:lnTo>
                  <a:lnTo>
                    <a:pt x="165608" y="1823974"/>
                  </a:lnTo>
                  <a:lnTo>
                    <a:pt x="168783" y="1818894"/>
                  </a:lnTo>
                  <a:lnTo>
                    <a:pt x="173228" y="1818894"/>
                  </a:lnTo>
                  <a:lnTo>
                    <a:pt x="172669" y="1865884"/>
                  </a:lnTo>
                  <a:lnTo>
                    <a:pt x="168783" y="1907794"/>
                  </a:lnTo>
                  <a:lnTo>
                    <a:pt x="168783" y="1916684"/>
                  </a:lnTo>
                  <a:lnTo>
                    <a:pt x="159893" y="1920494"/>
                  </a:lnTo>
                  <a:lnTo>
                    <a:pt x="155448" y="1925574"/>
                  </a:lnTo>
                  <a:lnTo>
                    <a:pt x="124752" y="1944624"/>
                  </a:lnTo>
                  <a:lnTo>
                    <a:pt x="92786" y="1963674"/>
                  </a:lnTo>
                  <a:lnTo>
                    <a:pt x="59982" y="1982724"/>
                  </a:lnTo>
                  <a:lnTo>
                    <a:pt x="26797" y="1999234"/>
                  </a:lnTo>
                  <a:lnTo>
                    <a:pt x="14287" y="2009394"/>
                  </a:lnTo>
                  <a:lnTo>
                    <a:pt x="10121" y="2019554"/>
                  </a:lnTo>
                  <a:lnTo>
                    <a:pt x="14287" y="2027174"/>
                  </a:lnTo>
                  <a:lnTo>
                    <a:pt x="26797" y="2034794"/>
                  </a:lnTo>
                  <a:lnTo>
                    <a:pt x="50050" y="2047494"/>
                  </a:lnTo>
                  <a:lnTo>
                    <a:pt x="73355" y="2056384"/>
                  </a:lnTo>
                  <a:lnTo>
                    <a:pt x="96672" y="2053844"/>
                  </a:lnTo>
                  <a:lnTo>
                    <a:pt x="120015" y="2034794"/>
                  </a:lnTo>
                  <a:lnTo>
                    <a:pt x="110007" y="2066544"/>
                  </a:lnTo>
                  <a:lnTo>
                    <a:pt x="80010" y="2154174"/>
                  </a:lnTo>
                  <a:lnTo>
                    <a:pt x="75907" y="2170684"/>
                  </a:lnTo>
                  <a:lnTo>
                    <a:pt x="77228" y="2184654"/>
                  </a:lnTo>
                  <a:lnTo>
                    <a:pt x="84378" y="2197354"/>
                  </a:lnTo>
                  <a:lnTo>
                    <a:pt x="97790" y="2206244"/>
                  </a:lnTo>
                  <a:lnTo>
                    <a:pt x="111721" y="2210054"/>
                  </a:lnTo>
                  <a:lnTo>
                    <a:pt x="126060" y="2206244"/>
                  </a:lnTo>
                  <a:lnTo>
                    <a:pt x="139560" y="2196084"/>
                  </a:lnTo>
                  <a:lnTo>
                    <a:pt x="151003" y="2180844"/>
                  </a:lnTo>
                  <a:lnTo>
                    <a:pt x="155028" y="2170684"/>
                  </a:lnTo>
                  <a:lnTo>
                    <a:pt x="164744" y="2154174"/>
                  </a:lnTo>
                  <a:lnTo>
                    <a:pt x="168783" y="2145284"/>
                  </a:lnTo>
                  <a:lnTo>
                    <a:pt x="173228" y="2149094"/>
                  </a:lnTo>
                  <a:lnTo>
                    <a:pt x="177673" y="2149094"/>
                  </a:lnTo>
                  <a:lnTo>
                    <a:pt x="178777" y="2188464"/>
                  </a:lnTo>
                  <a:lnTo>
                    <a:pt x="177673" y="2208784"/>
                  </a:lnTo>
                  <a:lnTo>
                    <a:pt x="173228" y="2229104"/>
                  </a:lnTo>
                  <a:lnTo>
                    <a:pt x="172948" y="2243074"/>
                  </a:lnTo>
                  <a:lnTo>
                    <a:pt x="202806" y="2273554"/>
                  </a:lnTo>
                  <a:lnTo>
                    <a:pt x="230886" y="2281174"/>
                  </a:lnTo>
                  <a:lnTo>
                    <a:pt x="230886" y="2241804"/>
                  </a:lnTo>
                  <a:lnTo>
                    <a:pt x="227609" y="2212594"/>
                  </a:lnTo>
                  <a:lnTo>
                    <a:pt x="224764" y="2182114"/>
                  </a:lnTo>
                  <a:lnTo>
                    <a:pt x="222758" y="2152904"/>
                  </a:lnTo>
                  <a:lnTo>
                    <a:pt x="222567" y="2145284"/>
                  </a:lnTo>
                  <a:lnTo>
                    <a:pt x="221996" y="2122424"/>
                  </a:lnTo>
                  <a:lnTo>
                    <a:pt x="233235" y="2083054"/>
                  </a:lnTo>
                  <a:lnTo>
                    <a:pt x="259143" y="2064004"/>
                  </a:lnTo>
                  <a:lnTo>
                    <a:pt x="266446" y="2061464"/>
                  </a:lnTo>
                  <a:lnTo>
                    <a:pt x="270891" y="2061464"/>
                  </a:lnTo>
                  <a:lnTo>
                    <a:pt x="288175" y="2051304"/>
                  </a:lnTo>
                  <a:lnTo>
                    <a:pt x="306336" y="2041144"/>
                  </a:lnTo>
                  <a:lnTo>
                    <a:pt x="319316" y="2034794"/>
                  </a:lnTo>
                  <a:lnTo>
                    <a:pt x="324510" y="2032254"/>
                  </a:lnTo>
                  <a:lnTo>
                    <a:pt x="341884" y="2022094"/>
                  </a:lnTo>
                  <a:lnTo>
                    <a:pt x="355193" y="2015744"/>
                  </a:lnTo>
                  <a:lnTo>
                    <a:pt x="381774" y="2000504"/>
                  </a:lnTo>
                  <a:lnTo>
                    <a:pt x="395097" y="1991614"/>
                  </a:lnTo>
                  <a:lnTo>
                    <a:pt x="373443" y="2030984"/>
                  </a:lnTo>
                  <a:lnTo>
                    <a:pt x="355142" y="2070354"/>
                  </a:lnTo>
                  <a:lnTo>
                    <a:pt x="340194" y="2112264"/>
                  </a:lnTo>
                  <a:lnTo>
                    <a:pt x="328549" y="2154174"/>
                  </a:lnTo>
                  <a:lnTo>
                    <a:pt x="327850" y="2171954"/>
                  </a:lnTo>
                  <a:lnTo>
                    <a:pt x="332968" y="2187194"/>
                  </a:lnTo>
                  <a:lnTo>
                    <a:pt x="344741" y="2198624"/>
                  </a:lnTo>
                  <a:lnTo>
                    <a:pt x="363982" y="2206244"/>
                  </a:lnTo>
                  <a:lnTo>
                    <a:pt x="366610" y="2193544"/>
                  </a:lnTo>
                  <a:lnTo>
                    <a:pt x="370230" y="2166874"/>
                  </a:lnTo>
                  <a:lnTo>
                    <a:pt x="372872" y="2154174"/>
                  </a:lnTo>
                  <a:lnTo>
                    <a:pt x="377317" y="2157984"/>
                  </a:lnTo>
                  <a:lnTo>
                    <a:pt x="381762" y="2163064"/>
                  </a:lnTo>
                  <a:lnTo>
                    <a:pt x="386207" y="2163064"/>
                  </a:lnTo>
                  <a:lnTo>
                    <a:pt x="396265" y="2169414"/>
                  </a:lnTo>
                  <a:lnTo>
                    <a:pt x="406755" y="2175764"/>
                  </a:lnTo>
                  <a:lnTo>
                    <a:pt x="418084" y="2177034"/>
                  </a:lnTo>
                  <a:lnTo>
                    <a:pt x="430657" y="2171954"/>
                  </a:lnTo>
                  <a:lnTo>
                    <a:pt x="433362" y="2165604"/>
                  </a:lnTo>
                  <a:lnTo>
                    <a:pt x="428980" y="2155444"/>
                  </a:lnTo>
                  <a:lnTo>
                    <a:pt x="427964" y="2154174"/>
                  </a:lnTo>
                  <a:lnTo>
                    <a:pt x="418769" y="2142744"/>
                  </a:lnTo>
                  <a:lnTo>
                    <a:pt x="403987" y="2131314"/>
                  </a:lnTo>
                  <a:lnTo>
                    <a:pt x="388835" y="2126234"/>
                  </a:lnTo>
                  <a:lnTo>
                    <a:pt x="382866" y="2119884"/>
                  </a:lnTo>
                  <a:lnTo>
                    <a:pt x="385229" y="2112264"/>
                  </a:lnTo>
                  <a:lnTo>
                    <a:pt x="395097" y="2100834"/>
                  </a:lnTo>
                  <a:lnTo>
                    <a:pt x="435102" y="2114804"/>
                  </a:lnTo>
                  <a:lnTo>
                    <a:pt x="432041" y="2100834"/>
                  </a:lnTo>
                  <a:lnTo>
                    <a:pt x="431482" y="2098294"/>
                  </a:lnTo>
                  <a:lnTo>
                    <a:pt x="422871" y="2089404"/>
                  </a:lnTo>
                  <a:lnTo>
                    <a:pt x="412597" y="2083054"/>
                  </a:lnTo>
                  <a:lnTo>
                    <a:pt x="403987" y="2074164"/>
                  </a:lnTo>
                  <a:lnTo>
                    <a:pt x="421601" y="2060194"/>
                  </a:lnTo>
                  <a:lnTo>
                    <a:pt x="435038" y="2057654"/>
                  </a:lnTo>
                  <a:lnTo>
                    <a:pt x="445135" y="2065274"/>
                  </a:lnTo>
                  <a:lnTo>
                    <a:pt x="452755" y="2083054"/>
                  </a:lnTo>
                  <a:lnTo>
                    <a:pt x="452755" y="2245614"/>
                  </a:lnTo>
                  <a:lnTo>
                    <a:pt x="448310" y="2245614"/>
                  </a:lnTo>
                  <a:lnTo>
                    <a:pt x="448310" y="2250694"/>
                  </a:lnTo>
                  <a:lnTo>
                    <a:pt x="435114" y="2241804"/>
                  </a:lnTo>
                  <a:lnTo>
                    <a:pt x="422300" y="2232914"/>
                  </a:lnTo>
                  <a:lnTo>
                    <a:pt x="410298" y="2226564"/>
                  </a:lnTo>
                  <a:lnTo>
                    <a:pt x="399542" y="2220214"/>
                  </a:lnTo>
                  <a:lnTo>
                    <a:pt x="399542" y="2232914"/>
                  </a:lnTo>
                  <a:lnTo>
                    <a:pt x="403987" y="2237994"/>
                  </a:lnTo>
                  <a:lnTo>
                    <a:pt x="414807" y="2250694"/>
                  </a:lnTo>
                  <a:lnTo>
                    <a:pt x="441426" y="2281174"/>
                  </a:lnTo>
                  <a:lnTo>
                    <a:pt x="482815" y="2300224"/>
                  </a:lnTo>
                  <a:lnTo>
                    <a:pt x="492760" y="2302764"/>
                  </a:lnTo>
                  <a:lnTo>
                    <a:pt x="494144" y="2296414"/>
                  </a:lnTo>
                  <a:lnTo>
                    <a:pt x="500253" y="2278634"/>
                  </a:lnTo>
                  <a:lnTo>
                    <a:pt x="501650" y="2268474"/>
                  </a:lnTo>
                  <a:lnTo>
                    <a:pt x="500443" y="2250694"/>
                  </a:lnTo>
                  <a:lnTo>
                    <a:pt x="493979" y="2152904"/>
                  </a:lnTo>
                  <a:lnTo>
                    <a:pt x="491642" y="2117344"/>
                  </a:lnTo>
                  <a:lnTo>
                    <a:pt x="488315" y="2065274"/>
                  </a:lnTo>
                  <a:lnTo>
                    <a:pt x="484212" y="2058924"/>
                  </a:lnTo>
                  <a:lnTo>
                    <a:pt x="483323" y="2057654"/>
                  </a:lnTo>
                  <a:lnTo>
                    <a:pt x="478866" y="2051304"/>
                  </a:lnTo>
                  <a:lnTo>
                    <a:pt x="472681" y="2043684"/>
                  </a:lnTo>
                  <a:lnTo>
                    <a:pt x="466090" y="2039874"/>
                  </a:lnTo>
                  <a:lnTo>
                    <a:pt x="457974" y="2034794"/>
                  </a:lnTo>
                  <a:lnTo>
                    <a:pt x="447814" y="2030984"/>
                  </a:lnTo>
                  <a:lnTo>
                    <a:pt x="426212" y="2025904"/>
                  </a:lnTo>
                  <a:lnTo>
                    <a:pt x="439674" y="2013204"/>
                  </a:lnTo>
                  <a:lnTo>
                    <a:pt x="454431" y="2000504"/>
                  </a:lnTo>
                  <a:lnTo>
                    <a:pt x="471716" y="1991614"/>
                  </a:lnTo>
                  <a:lnTo>
                    <a:pt x="492760" y="1991614"/>
                  </a:lnTo>
                  <a:lnTo>
                    <a:pt x="506069" y="1989074"/>
                  </a:lnTo>
                  <a:lnTo>
                    <a:pt x="519366" y="1985264"/>
                  </a:lnTo>
                  <a:lnTo>
                    <a:pt x="526008" y="1982724"/>
                  </a:lnTo>
                  <a:lnTo>
                    <a:pt x="532650" y="1980184"/>
                  </a:lnTo>
                  <a:lnTo>
                    <a:pt x="545973" y="1973834"/>
                  </a:lnTo>
                  <a:lnTo>
                    <a:pt x="553542" y="1968754"/>
                  </a:lnTo>
                  <a:lnTo>
                    <a:pt x="556526" y="1962404"/>
                  </a:lnTo>
                  <a:close/>
                </a:path>
                <a:path w="559434" h="3188335">
                  <a:moveTo>
                    <a:pt x="559003" y="291934"/>
                  </a:moveTo>
                  <a:lnTo>
                    <a:pt x="556018" y="277152"/>
                  </a:lnTo>
                  <a:lnTo>
                    <a:pt x="541782" y="259461"/>
                  </a:lnTo>
                  <a:lnTo>
                    <a:pt x="516623" y="234213"/>
                  </a:lnTo>
                  <a:lnTo>
                    <a:pt x="516102" y="233680"/>
                  </a:lnTo>
                  <a:lnTo>
                    <a:pt x="486283" y="214934"/>
                  </a:lnTo>
                  <a:lnTo>
                    <a:pt x="453123" y="201980"/>
                  </a:lnTo>
                  <a:lnTo>
                    <a:pt x="417449" y="193548"/>
                  </a:lnTo>
                  <a:lnTo>
                    <a:pt x="407301" y="192862"/>
                  </a:lnTo>
                  <a:lnTo>
                    <a:pt x="396328" y="191325"/>
                  </a:lnTo>
                  <a:lnTo>
                    <a:pt x="383692" y="189801"/>
                  </a:lnTo>
                  <a:lnTo>
                    <a:pt x="368554" y="189103"/>
                  </a:lnTo>
                  <a:lnTo>
                    <a:pt x="381952" y="162788"/>
                  </a:lnTo>
                  <a:lnTo>
                    <a:pt x="395770" y="136893"/>
                  </a:lnTo>
                  <a:lnTo>
                    <a:pt x="410425" y="111836"/>
                  </a:lnTo>
                  <a:lnTo>
                    <a:pt x="426339" y="88011"/>
                  </a:lnTo>
                  <a:lnTo>
                    <a:pt x="431952" y="72224"/>
                  </a:lnTo>
                  <a:lnTo>
                    <a:pt x="434670" y="57708"/>
                  </a:lnTo>
                  <a:lnTo>
                    <a:pt x="433209" y="44030"/>
                  </a:lnTo>
                  <a:lnTo>
                    <a:pt x="402996" y="7137"/>
                  </a:lnTo>
                  <a:lnTo>
                    <a:pt x="372999" y="0"/>
                  </a:lnTo>
                  <a:lnTo>
                    <a:pt x="345287" y="3848"/>
                  </a:lnTo>
                  <a:lnTo>
                    <a:pt x="320878" y="14287"/>
                  </a:lnTo>
                  <a:lnTo>
                    <a:pt x="298107" y="29692"/>
                  </a:lnTo>
                  <a:lnTo>
                    <a:pt x="275336" y="48387"/>
                  </a:lnTo>
                  <a:lnTo>
                    <a:pt x="270611" y="54762"/>
                  </a:lnTo>
                  <a:lnTo>
                    <a:pt x="264223" y="59905"/>
                  </a:lnTo>
                  <a:lnTo>
                    <a:pt x="257822" y="62585"/>
                  </a:lnTo>
                  <a:lnTo>
                    <a:pt x="253111" y="61595"/>
                  </a:lnTo>
                  <a:lnTo>
                    <a:pt x="237197" y="55537"/>
                  </a:lnTo>
                  <a:lnTo>
                    <a:pt x="222567" y="56070"/>
                  </a:lnTo>
                  <a:lnTo>
                    <a:pt x="208775" y="61569"/>
                  </a:lnTo>
                  <a:lnTo>
                    <a:pt x="195453" y="70358"/>
                  </a:lnTo>
                  <a:lnTo>
                    <a:pt x="191008" y="65913"/>
                  </a:lnTo>
                  <a:lnTo>
                    <a:pt x="159893" y="39624"/>
                  </a:lnTo>
                  <a:lnTo>
                    <a:pt x="156552" y="41833"/>
                  </a:lnTo>
                  <a:lnTo>
                    <a:pt x="153225" y="47332"/>
                  </a:lnTo>
                  <a:lnTo>
                    <a:pt x="146558" y="61595"/>
                  </a:lnTo>
                  <a:lnTo>
                    <a:pt x="141274" y="71501"/>
                  </a:lnTo>
                  <a:lnTo>
                    <a:pt x="134048" y="91262"/>
                  </a:lnTo>
                  <a:lnTo>
                    <a:pt x="128778" y="101092"/>
                  </a:lnTo>
                  <a:lnTo>
                    <a:pt x="120789" y="120154"/>
                  </a:lnTo>
                  <a:lnTo>
                    <a:pt x="137668" y="171577"/>
                  </a:lnTo>
                  <a:lnTo>
                    <a:pt x="177038" y="198729"/>
                  </a:lnTo>
                  <a:lnTo>
                    <a:pt x="191008" y="197866"/>
                  </a:lnTo>
                  <a:lnTo>
                    <a:pt x="203098" y="189103"/>
                  </a:lnTo>
                  <a:lnTo>
                    <a:pt x="208178" y="177012"/>
                  </a:lnTo>
                  <a:lnTo>
                    <a:pt x="209105" y="163258"/>
                  </a:lnTo>
                  <a:lnTo>
                    <a:pt x="208788" y="149479"/>
                  </a:lnTo>
                  <a:lnTo>
                    <a:pt x="208788" y="105537"/>
                  </a:lnTo>
                  <a:lnTo>
                    <a:pt x="248666" y="124802"/>
                  </a:lnTo>
                  <a:lnTo>
                    <a:pt x="285750" y="128231"/>
                  </a:lnTo>
                  <a:lnTo>
                    <a:pt x="298665" y="123164"/>
                  </a:lnTo>
                  <a:lnTo>
                    <a:pt x="303250" y="111480"/>
                  </a:lnTo>
                  <a:lnTo>
                    <a:pt x="302856" y="105537"/>
                  </a:lnTo>
                  <a:lnTo>
                    <a:pt x="302006" y="92329"/>
                  </a:lnTo>
                  <a:lnTo>
                    <a:pt x="301371" y="85763"/>
                  </a:lnTo>
                  <a:lnTo>
                    <a:pt x="300329" y="79121"/>
                  </a:lnTo>
                  <a:lnTo>
                    <a:pt x="300215" y="72224"/>
                  </a:lnTo>
                  <a:lnTo>
                    <a:pt x="300748" y="70358"/>
                  </a:lnTo>
                  <a:lnTo>
                    <a:pt x="302006" y="65913"/>
                  </a:lnTo>
                  <a:lnTo>
                    <a:pt x="302006" y="62585"/>
                  </a:lnTo>
                  <a:lnTo>
                    <a:pt x="302006" y="57150"/>
                  </a:lnTo>
                  <a:lnTo>
                    <a:pt x="310896" y="52832"/>
                  </a:lnTo>
                  <a:lnTo>
                    <a:pt x="319786" y="43942"/>
                  </a:lnTo>
                  <a:lnTo>
                    <a:pt x="328676" y="48387"/>
                  </a:lnTo>
                  <a:lnTo>
                    <a:pt x="328676" y="70358"/>
                  </a:lnTo>
                  <a:lnTo>
                    <a:pt x="324205" y="79171"/>
                  </a:lnTo>
                  <a:lnTo>
                    <a:pt x="319786" y="88011"/>
                  </a:lnTo>
                  <a:lnTo>
                    <a:pt x="319786" y="92329"/>
                  </a:lnTo>
                  <a:lnTo>
                    <a:pt x="296862" y="142290"/>
                  </a:lnTo>
                  <a:lnTo>
                    <a:pt x="266458" y="185229"/>
                  </a:lnTo>
                  <a:lnTo>
                    <a:pt x="226072" y="219138"/>
                  </a:lnTo>
                  <a:lnTo>
                    <a:pt x="173228" y="241935"/>
                  </a:lnTo>
                  <a:lnTo>
                    <a:pt x="164604" y="243687"/>
                  </a:lnTo>
                  <a:lnTo>
                    <a:pt x="157670" y="243001"/>
                  </a:lnTo>
                  <a:lnTo>
                    <a:pt x="150723" y="240677"/>
                  </a:lnTo>
                  <a:lnTo>
                    <a:pt x="142113" y="237490"/>
                  </a:lnTo>
                  <a:lnTo>
                    <a:pt x="130644" y="232435"/>
                  </a:lnTo>
                  <a:lnTo>
                    <a:pt x="117106" y="229831"/>
                  </a:lnTo>
                  <a:lnTo>
                    <a:pt x="102730" y="228866"/>
                  </a:lnTo>
                  <a:lnTo>
                    <a:pt x="88773" y="228727"/>
                  </a:lnTo>
                  <a:lnTo>
                    <a:pt x="85369" y="231609"/>
                  </a:lnTo>
                  <a:lnTo>
                    <a:pt x="81546" y="238594"/>
                  </a:lnTo>
                  <a:lnTo>
                    <a:pt x="76885" y="247218"/>
                  </a:lnTo>
                  <a:lnTo>
                    <a:pt x="70993" y="255016"/>
                  </a:lnTo>
                  <a:lnTo>
                    <a:pt x="70993" y="259461"/>
                  </a:lnTo>
                  <a:lnTo>
                    <a:pt x="66675" y="259461"/>
                  </a:lnTo>
                  <a:lnTo>
                    <a:pt x="66675" y="263906"/>
                  </a:lnTo>
                  <a:lnTo>
                    <a:pt x="0" y="408940"/>
                  </a:lnTo>
                  <a:lnTo>
                    <a:pt x="0" y="426593"/>
                  </a:lnTo>
                  <a:lnTo>
                    <a:pt x="4445" y="431038"/>
                  </a:lnTo>
                  <a:lnTo>
                    <a:pt x="17780" y="438238"/>
                  </a:lnTo>
                  <a:lnTo>
                    <a:pt x="31115" y="445858"/>
                  </a:lnTo>
                  <a:lnTo>
                    <a:pt x="44450" y="452640"/>
                  </a:lnTo>
                  <a:lnTo>
                    <a:pt x="57785" y="457327"/>
                  </a:lnTo>
                  <a:lnTo>
                    <a:pt x="62230" y="461772"/>
                  </a:lnTo>
                  <a:lnTo>
                    <a:pt x="70993" y="453009"/>
                  </a:lnTo>
                  <a:lnTo>
                    <a:pt x="70993" y="448564"/>
                  </a:lnTo>
                  <a:lnTo>
                    <a:pt x="84328" y="415683"/>
                  </a:lnTo>
                  <a:lnTo>
                    <a:pt x="97663" y="383197"/>
                  </a:lnTo>
                  <a:lnTo>
                    <a:pt x="110998" y="351523"/>
                  </a:lnTo>
                  <a:lnTo>
                    <a:pt x="124333" y="321056"/>
                  </a:lnTo>
                  <a:lnTo>
                    <a:pt x="129260" y="309346"/>
                  </a:lnTo>
                  <a:lnTo>
                    <a:pt x="159893" y="285877"/>
                  </a:lnTo>
                  <a:lnTo>
                    <a:pt x="226441" y="259461"/>
                  </a:lnTo>
                  <a:lnTo>
                    <a:pt x="264223" y="250126"/>
                  </a:lnTo>
                  <a:lnTo>
                    <a:pt x="282689" y="248970"/>
                  </a:lnTo>
                  <a:lnTo>
                    <a:pt x="302006" y="250698"/>
                  </a:lnTo>
                  <a:lnTo>
                    <a:pt x="309295" y="252450"/>
                  </a:lnTo>
                  <a:lnTo>
                    <a:pt x="317004" y="251764"/>
                  </a:lnTo>
                  <a:lnTo>
                    <a:pt x="323875" y="249440"/>
                  </a:lnTo>
                  <a:lnTo>
                    <a:pt x="324586" y="248970"/>
                  </a:lnTo>
                  <a:lnTo>
                    <a:pt x="328676" y="246253"/>
                  </a:lnTo>
                  <a:lnTo>
                    <a:pt x="335915" y="243687"/>
                  </a:lnTo>
                  <a:lnTo>
                    <a:pt x="356095" y="236537"/>
                  </a:lnTo>
                  <a:lnTo>
                    <a:pt x="388569" y="234213"/>
                  </a:lnTo>
                  <a:lnTo>
                    <a:pt x="421055" y="240093"/>
                  </a:lnTo>
                  <a:lnTo>
                    <a:pt x="448564" y="255016"/>
                  </a:lnTo>
                  <a:lnTo>
                    <a:pt x="444525" y="264858"/>
                  </a:lnTo>
                  <a:lnTo>
                    <a:pt x="439674" y="274281"/>
                  </a:lnTo>
                  <a:lnTo>
                    <a:pt x="434809" y="282867"/>
                  </a:lnTo>
                  <a:lnTo>
                    <a:pt x="430784" y="290195"/>
                  </a:lnTo>
                  <a:lnTo>
                    <a:pt x="425843" y="299364"/>
                  </a:lnTo>
                  <a:lnTo>
                    <a:pt x="424662" y="307301"/>
                  </a:lnTo>
                  <a:lnTo>
                    <a:pt x="427647" y="314401"/>
                  </a:lnTo>
                  <a:lnTo>
                    <a:pt x="435229" y="321056"/>
                  </a:lnTo>
                  <a:lnTo>
                    <a:pt x="459232" y="330923"/>
                  </a:lnTo>
                  <a:lnTo>
                    <a:pt x="484060" y="334213"/>
                  </a:lnTo>
                  <a:lnTo>
                    <a:pt x="508876" y="330923"/>
                  </a:lnTo>
                  <a:lnTo>
                    <a:pt x="532892" y="321056"/>
                  </a:lnTo>
                  <a:lnTo>
                    <a:pt x="551154" y="305879"/>
                  </a:lnTo>
                  <a:lnTo>
                    <a:pt x="559003" y="291934"/>
                  </a:lnTo>
                  <a:close/>
                </a:path>
              </a:pathLst>
            </a:custGeom>
            <a:solidFill>
              <a:srgbClr val="FFFFFF">
                <a:alpha val="509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4267" y="3176015"/>
              <a:ext cx="109180" cy="25098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148585" y="3075431"/>
              <a:ext cx="132080" cy="381000"/>
            </a:xfrm>
            <a:custGeom>
              <a:avLst/>
              <a:gdLst/>
              <a:ahLst/>
              <a:cxnLst/>
              <a:rect l="l" t="t" r="r" b="b"/>
              <a:pathLst>
                <a:path w="132079" h="381000">
                  <a:moveTo>
                    <a:pt x="100470" y="247523"/>
                  </a:moveTo>
                  <a:lnTo>
                    <a:pt x="73485" y="247523"/>
                  </a:lnTo>
                  <a:lnTo>
                    <a:pt x="77414" y="251086"/>
                  </a:lnTo>
                  <a:lnTo>
                    <a:pt x="84155" y="279292"/>
                  </a:lnTo>
                  <a:lnTo>
                    <a:pt x="86931" y="295719"/>
                  </a:lnTo>
                  <a:lnTo>
                    <a:pt x="88588" y="312146"/>
                  </a:lnTo>
                  <a:lnTo>
                    <a:pt x="89138" y="328548"/>
                  </a:lnTo>
                  <a:lnTo>
                    <a:pt x="90257" y="345322"/>
                  </a:lnTo>
                  <a:lnTo>
                    <a:pt x="93614" y="357584"/>
                  </a:lnTo>
                  <a:lnTo>
                    <a:pt x="99210" y="367393"/>
                  </a:lnTo>
                  <a:lnTo>
                    <a:pt x="107045" y="376808"/>
                  </a:lnTo>
                  <a:lnTo>
                    <a:pt x="111428" y="380976"/>
                  </a:lnTo>
                  <a:lnTo>
                    <a:pt x="115252" y="380618"/>
                  </a:lnTo>
                  <a:lnTo>
                    <a:pt x="117957" y="376166"/>
                  </a:lnTo>
                  <a:lnTo>
                    <a:pt x="118983" y="368045"/>
                  </a:lnTo>
                  <a:lnTo>
                    <a:pt x="118937" y="354968"/>
                  </a:lnTo>
                  <a:lnTo>
                    <a:pt x="118618" y="342296"/>
                  </a:lnTo>
                  <a:lnTo>
                    <a:pt x="117750" y="330434"/>
                  </a:lnTo>
                  <a:lnTo>
                    <a:pt x="116062" y="319785"/>
                  </a:lnTo>
                  <a:lnTo>
                    <a:pt x="112201" y="293496"/>
                  </a:lnTo>
                  <a:lnTo>
                    <a:pt x="107854" y="268858"/>
                  </a:lnTo>
                  <a:lnTo>
                    <a:pt x="100470" y="247523"/>
                  </a:lnTo>
                  <a:close/>
                </a:path>
                <a:path w="132079" h="381000">
                  <a:moveTo>
                    <a:pt x="95107" y="0"/>
                  </a:moveTo>
                  <a:lnTo>
                    <a:pt x="92186" y="4317"/>
                  </a:lnTo>
                  <a:lnTo>
                    <a:pt x="92186" y="13207"/>
                  </a:lnTo>
                  <a:lnTo>
                    <a:pt x="95107" y="17525"/>
                  </a:lnTo>
                  <a:lnTo>
                    <a:pt x="100179" y="34605"/>
                  </a:lnTo>
                  <a:lnTo>
                    <a:pt x="101869" y="52530"/>
                  </a:lnTo>
                  <a:lnTo>
                    <a:pt x="100179" y="70479"/>
                  </a:lnTo>
                  <a:lnTo>
                    <a:pt x="95107" y="87629"/>
                  </a:lnTo>
                  <a:lnTo>
                    <a:pt x="84464" y="107346"/>
                  </a:lnTo>
                  <a:lnTo>
                    <a:pt x="74644" y="127063"/>
                  </a:lnTo>
                  <a:lnTo>
                    <a:pt x="65371" y="146780"/>
                  </a:lnTo>
                  <a:lnTo>
                    <a:pt x="56372" y="166496"/>
                  </a:lnTo>
                  <a:lnTo>
                    <a:pt x="43398" y="188710"/>
                  </a:lnTo>
                  <a:lnTo>
                    <a:pt x="30972" y="209708"/>
                  </a:lnTo>
                  <a:lnTo>
                    <a:pt x="18545" y="229897"/>
                  </a:lnTo>
                  <a:lnTo>
                    <a:pt x="5572" y="249681"/>
                  </a:lnTo>
                  <a:lnTo>
                    <a:pt x="982" y="262082"/>
                  </a:lnTo>
                  <a:lnTo>
                    <a:pt x="0" y="273256"/>
                  </a:lnTo>
                  <a:lnTo>
                    <a:pt x="1803" y="283596"/>
                  </a:lnTo>
                  <a:lnTo>
                    <a:pt x="5572" y="293496"/>
                  </a:lnTo>
                  <a:lnTo>
                    <a:pt x="23479" y="319785"/>
                  </a:lnTo>
                  <a:lnTo>
                    <a:pt x="34194" y="304075"/>
                  </a:lnTo>
                  <a:lnTo>
                    <a:pt x="44053" y="289163"/>
                  </a:lnTo>
                  <a:lnTo>
                    <a:pt x="53339" y="274226"/>
                  </a:lnTo>
                  <a:lnTo>
                    <a:pt x="62341" y="258444"/>
                  </a:lnTo>
                  <a:lnTo>
                    <a:pt x="68460" y="250531"/>
                  </a:lnTo>
                  <a:lnTo>
                    <a:pt x="73485" y="247523"/>
                  </a:lnTo>
                  <a:lnTo>
                    <a:pt x="100470" y="247523"/>
                  </a:lnTo>
                  <a:lnTo>
                    <a:pt x="100113" y="246491"/>
                  </a:lnTo>
                  <a:lnTo>
                    <a:pt x="86217" y="227837"/>
                  </a:lnTo>
                  <a:lnTo>
                    <a:pt x="83169" y="227837"/>
                  </a:lnTo>
                  <a:lnTo>
                    <a:pt x="83169" y="210312"/>
                  </a:lnTo>
                  <a:lnTo>
                    <a:pt x="94341" y="184767"/>
                  </a:lnTo>
                  <a:lnTo>
                    <a:pt x="105203" y="160448"/>
                  </a:lnTo>
                  <a:lnTo>
                    <a:pt x="115494" y="136963"/>
                  </a:lnTo>
                  <a:lnTo>
                    <a:pt x="124952" y="113918"/>
                  </a:lnTo>
                  <a:lnTo>
                    <a:pt x="131163" y="92207"/>
                  </a:lnTo>
                  <a:lnTo>
                    <a:pt x="132064" y="68437"/>
                  </a:lnTo>
                  <a:lnTo>
                    <a:pt x="127916" y="45499"/>
                  </a:lnTo>
                  <a:lnTo>
                    <a:pt x="118983" y="26288"/>
                  </a:lnTo>
                  <a:lnTo>
                    <a:pt x="114002" y="19716"/>
                  </a:lnTo>
                  <a:lnTo>
                    <a:pt x="108188" y="13144"/>
                  </a:lnTo>
                  <a:lnTo>
                    <a:pt x="101802" y="6572"/>
                  </a:lnTo>
                  <a:lnTo>
                    <a:pt x="95107" y="0"/>
                  </a:lnTo>
                  <a:close/>
                </a:path>
              </a:pathLst>
            </a:custGeom>
            <a:solidFill>
              <a:srgbClr val="FFFFFF">
                <a:alpha val="509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5539" y="3075431"/>
              <a:ext cx="72800" cy="7817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72800" y="2038095"/>
              <a:ext cx="565150" cy="2265680"/>
            </a:xfrm>
            <a:custGeom>
              <a:avLst/>
              <a:gdLst/>
              <a:ahLst/>
              <a:cxnLst/>
              <a:rect l="l" t="t" r="r" b="b"/>
              <a:pathLst>
                <a:path w="565150" h="2265679">
                  <a:moveTo>
                    <a:pt x="269468" y="1824418"/>
                  </a:moveTo>
                  <a:lnTo>
                    <a:pt x="259676" y="1801088"/>
                  </a:lnTo>
                  <a:lnTo>
                    <a:pt x="239928" y="1786001"/>
                  </a:lnTo>
                  <a:lnTo>
                    <a:pt x="211074" y="1782445"/>
                  </a:lnTo>
                  <a:lnTo>
                    <a:pt x="185280" y="1783956"/>
                  </a:lnTo>
                  <a:lnTo>
                    <a:pt x="160312" y="1787931"/>
                  </a:lnTo>
                  <a:lnTo>
                    <a:pt x="135331" y="1793544"/>
                  </a:lnTo>
                  <a:lnTo>
                    <a:pt x="109474" y="1799971"/>
                  </a:lnTo>
                  <a:lnTo>
                    <a:pt x="114681" y="1820214"/>
                  </a:lnTo>
                  <a:lnTo>
                    <a:pt x="134366" y="1833435"/>
                  </a:lnTo>
                  <a:lnTo>
                    <a:pt x="164795" y="1837626"/>
                  </a:lnTo>
                  <a:lnTo>
                    <a:pt x="202311" y="1830705"/>
                  </a:lnTo>
                  <a:lnTo>
                    <a:pt x="202996" y="1862899"/>
                  </a:lnTo>
                  <a:lnTo>
                    <a:pt x="204533" y="1893849"/>
                  </a:lnTo>
                  <a:lnTo>
                    <a:pt x="206057" y="1923961"/>
                  </a:lnTo>
                  <a:lnTo>
                    <a:pt x="206756" y="1953641"/>
                  </a:lnTo>
                  <a:lnTo>
                    <a:pt x="202311" y="1950402"/>
                  </a:lnTo>
                  <a:lnTo>
                    <a:pt x="202311" y="1984375"/>
                  </a:lnTo>
                  <a:lnTo>
                    <a:pt x="199529" y="2012734"/>
                  </a:lnTo>
                  <a:lnTo>
                    <a:pt x="190131" y="2033244"/>
                  </a:lnTo>
                  <a:lnTo>
                    <a:pt x="172466" y="2048002"/>
                  </a:lnTo>
                  <a:lnTo>
                    <a:pt x="144907" y="2059051"/>
                  </a:lnTo>
                  <a:lnTo>
                    <a:pt x="148158" y="2036686"/>
                  </a:lnTo>
                  <a:lnTo>
                    <a:pt x="154774" y="1993544"/>
                  </a:lnTo>
                  <a:lnTo>
                    <a:pt x="158115" y="1971167"/>
                  </a:lnTo>
                  <a:lnTo>
                    <a:pt x="170586" y="1974481"/>
                  </a:lnTo>
                  <a:lnTo>
                    <a:pt x="181825" y="1977771"/>
                  </a:lnTo>
                  <a:lnTo>
                    <a:pt x="192252" y="1981073"/>
                  </a:lnTo>
                  <a:lnTo>
                    <a:pt x="202311" y="1984375"/>
                  </a:lnTo>
                  <a:lnTo>
                    <a:pt x="202311" y="1950402"/>
                  </a:lnTo>
                  <a:lnTo>
                    <a:pt x="191960" y="1942858"/>
                  </a:lnTo>
                  <a:lnTo>
                    <a:pt x="181305" y="1930044"/>
                  </a:lnTo>
                  <a:lnTo>
                    <a:pt x="175615" y="1914766"/>
                  </a:lnTo>
                  <a:lnTo>
                    <a:pt x="175768" y="1896618"/>
                  </a:lnTo>
                  <a:lnTo>
                    <a:pt x="175768" y="1892173"/>
                  </a:lnTo>
                  <a:lnTo>
                    <a:pt x="172593" y="1877352"/>
                  </a:lnTo>
                  <a:lnTo>
                    <a:pt x="163614" y="1865807"/>
                  </a:lnTo>
                  <a:lnTo>
                    <a:pt x="149669" y="1857590"/>
                  </a:lnTo>
                  <a:lnTo>
                    <a:pt x="131572" y="1852676"/>
                  </a:lnTo>
                  <a:lnTo>
                    <a:pt x="115531" y="1853057"/>
                  </a:lnTo>
                  <a:lnTo>
                    <a:pt x="105676" y="1859203"/>
                  </a:lnTo>
                  <a:lnTo>
                    <a:pt x="99936" y="1868665"/>
                  </a:lnTo>
                  <a:lnTo>
                    <a:pt x="96266" y="1878965"/>
                  </a:lnTo>
                  <a:lnTo>
                    <a:pt x="85661" y="1921065"/>
                  </a:lnTo>
                  <a:lnTo>
                    <a:pt x="74206" y="1961896"/>
                  </a:lnTo>
                  <a:lnTo>
                    <a:pt x="62738" y="2001875"/>
                  </a:lnTo>
                  <a:lnTo>
                    <a:pt x="52070" y="2041398"/>
                  </a:lnTo>
                  <a:lnTo>
                    <a:pt x="49707" y="2051240"/>
                  </a:lnTo>
                  <a:lnTo>
                    <a:pt x="49847" y="2060663"/>
                  </a:lnTo>
                  <a:lnTo>
                    <a:pt x="53314" y="2069249"/>
                  </a:lnTo>
                  <a:lnTo>
                    <a:pt x="60960" y="2076577"/>
                  </a:lnTo>
                  <a:lnTo>
                    <a:pt x="70116" y="2083092"/>
                  </a:lnTo>
                  <a:lnTo>
                    <a:pt x="78054" y="2089188"/>
                  </a:lnTo>
                  <a:lnTo>
                    <a:pt x="85153" y="2094484"/>
                  </a:lnTo>
                  <a:lnTo>
                    <a:pt x="91821" y="2098548"/>
                  </a:lnTo>
                  <a:lnTo>
                    <a:pt x="74498" y="2117483"/>
                  </a:lnTo>
                  <a:lnTo>
                    <a:pt x="55956" y="2128177"/>
                  </a:lnTo>
                  <a:lnTo>
                    <a:pt x="36576" y="2130628"/>
                  </a:lnTo>
                  <a:lnTo>
                    <a:pt x="16764" y="2124837"/>
                  </a:lnTo>
                  <a:lnTo>
                    <a:pt x="19786" y="2145639"/>
                  </a:lnTo>
                  <a:lnTo>
                    <a:pt x="52070" y="2190750"/>
                  </a:lnTo>
                  <a:lnTo>
                    <a:pt x="71983" y="2198992"/>
                  </a:lnTo>
                  <a:lnTo>
                    <a:pt x="81902" y="2197557"/>
                  </a:lnTo>
                  <a:lnTo>
                    <a:pt x="91821" y="2190750"/>
                  </a:lnTo>
                  <a:lnTo>
                    <a:pt x="138772" y="2157260"/>
                  </a:lnTo>
                  <a:lnTo>
                    <a:pt x="163258" y="2139505"/>
                  </a:lnTo>
                  <a:lnTo>
                    <a:pt x="175272" y="2130628"/>
                  </a:lnTo>
                  <a:lnTo>
                    <a:pt x="188976" y="2120519"/>
                  </a:lnTo>
                  <a:lnTo>
                    <a:pt x="188887" y="2130628"/>
                  </a:lnTo>
                  <a:lnTo>
                    <a:pt x="188429" y="2139721"/>
                  </a:lnTo>
                  <a:lnTo>
                    <a:pt x="187147" y="2148255"/>
                  </a:lnTo>
                  <a:lnTo>
                    <a:pt x="184658" y="2155571"/>
                  </a:lnTo>
                  <a:lnTo>
                    <a:pt x="181851" y="2173122"/>
                  </a:lnTo>
                  <a:lnTo>
                    <a:pt x="185699" y="2186927"/>
                  </a:lnTo>
                  <a:lnTo>
                    <a:pt x="194551" y="2198243"/>
                  </a:lnTo>
                  <a:lnTo>
                    <a:pt x="206756" y="2208276"/>
                  </a:lnTo>
                  <a:lnTo>
                    <a:pt x="211467" y="2214041"/>
                  </a:lnTo>
                  <a:lnTo>
                    <a:pt x="218287" y="2218169"/>
                  </a:lnTo>
                  <a:lnTo>
                    <a:pt x="225945" y="2220658"/>
                  </a:lnTo>
                  <a:lnTo>
                    <a:pt x="233172" y="2221484"/>
                  </a:lnTo>
                  <a:lnTo>
                    <a:pt x="239001" y="2216734"/>
                  </a:lnTo>
                  <a:lnTo>
                    <a:pt x="249072" y="2168817"/>
                  </a:lnTo>
                  <a:lnTo>
                    <a:pt x="252323" y="2120519"/>
                  </a:lnTo>
                  <a:lnTo>
                    <a:pt x="252628" y="2116099"/>
                  </a:lnTo>
                  <a:lnTo>
                    <a:pt x="255270" y="2089785"/>
                  </a:lnTo>
                  <a:lnTo>
                    <a:pt x="255955" y="2080653"/>
                  </a:lnTo>
                  <a:lnTo>
                    <a:pt x="257492" y="2072754"/>
                  </a:lnTo>
                  <a:lnTo>
                    <a:pt x="259016" y="2065693"/>
                  </a:lnTo>
                  <a:lnTo>
                    <a:pt x="259715" y="2059051"/>
                  </a:lnTo>
                  <a:lnTo>
                    <a:pt x="262953" y="2049157"/>
                  </a:lnTo>
                  <a:lnTo>
                    <a:pt x="265760" y="2039264"/>
                  </a:lnTo>
                  <a:lnTo>
                    <a:pt x="267728" y="2029396"/>
                  </a:lnTo>
                  <a:lnTo>
                    <a:pt x="268478" y="2019554"/>
                  </a:lnTo>
                  <a:lnTo>
                    <a:pt x="267792" y="2010422"/>
                  </a:lnTo>
                  <a:lnTo>
                    <a:pt x="266319" y="2002523"/>
                  </a:lnTo>
                  <a:lnTo>
                    <a:pt x="264833" y="1995462"/>
                  </a:lnTo>
                  <a:lnTo>
                    <a:pt x="264160" y="1988820"/>
                  </a:lnTo>
                  <a:lnTo>
                    <a:pt x="264693" y="1920748"/>
                  </a:lnTo>
                  <a:lnTo>
                    <a:pt x="268478" y="1852676"/>
                  </a:lnTo>
                  <a:lnTo>
                    <a:pt x="269240" y="1830705"/>
                  </a:lnTo>
                  <a:lnTo>
                    <a:pt x="269468" y="1824418"/>
                  </a:lnTo>
                  <a:close/>
                </a:path>
                <a:path w="565150" h="2265679">
                  <a:moveTo>
                    <a:pt x="510349" y="2014689"/>
                  </a:moveTo>
                  <a:lnTo>
                    <a:pt x="504482" y="1995360"/>
                  </a:lnTo>
                  <a:lnTo>
                    <a:pt x="486918" y="1975612"/>
                  </a:lnTo>
                  <a:lnTo>
                    <a:pt x="478510" y="1968906"/>
                  </a:lnTo>
                  <a:lnTo>
                    <a:pt x="477012" y="1966849"/>
                  </a:lnTo>
                  <a:lnTo>
                    <a:pt x="473024" y="1961375"/>
                  </a:lnTo>
                  <a:lnTo>
                    <a:pt x="470039" y="1952205"/>
                  </a:lnTo>
                  <a:lnTo>
                    <a:pt x="469138" y="1940560"/>
                  </a:lnTo>
                  <a:lnTo>
                    <a:pt x="471144" y="1914144"/>
                  </a:lnTo>
                  <a:lnTo>
                    <a:pt x="471703" y="1906917"/>
                  </a:lnTo>
                  <a:lnTo>
                    <a:pt x="472973" y="1873821"/>
                  </a:lnTo>
                  <a:lnTo>
                    <a:pt x="473049" y="1870202"/>
                  </a:lnTo>
                  <a:lnTo>
                    <a:pt x="473443" y="1842439"/>
                  </a:lnTo>
                  <a:lnTo>
                    <a:pt x="473570" y="1810181"/>
                  </a:lnTo>
                  <a:lnTo>
                    <a:pt x="473494" y="1802853"/>
                  </a:lnTo>
                  <a:lnTo>
                    <a:pt x="471957" y="1776082"/>
                  </a:lnTo>
                  <a:lnTo>
                    <a:pt x="469468" y="1771751"/>
                  </a:lnTo>
                  <a:lnTo>
                    <a:pt x="460717" y="1756524"/>
                  </a:lnTo>
                  <a:lnTo>
                    <a:pt x="440283" y="1744383"/>
                  </a:lnTo>
                  <a:lnTo>
                    <a:pt x="411099" y="1738376"/>
                  </a:lnTo>
                  <a:lnTo>
                    <a:pt x="385851" y="1741398"/>
                  </a:lnTo>
                  <a:lnTo>
                    <a:pt x="342049" y="1760613"/>
                  </a:lnTo>
                  <a:lnTo>
                    <a:pt x="308483" y="1786763"/>
                  </a:lnTo>
                  <a:lnTo>
                    <a:pt x="312928" y="1786763"/>
                  </a:lnTo>
                  <a:lnTo>
                    <a:pt x="312928" y="1795526"/>
                  </a:lnTo>
                  <a:lnTo>
                    <a:pt x="321818" y="1804289"/>
                  </a:lnTo>
                  <a:lnTo>
                    <a:pt x="326390" y="1804289"/>
                  </a:lnTo>
                  <a:lnTo>
                    <a:pt x="335622" y="1802853"/>
                  </a:lnTo>
                  <a:lnTo>
                    <a:pt x="343611" y="1799361"/>
                  </a:lnTo>
                  <a:lnTo>
                    <a:pt x="350761" y="1795030"/>
                  </a:lnTo>
                  <a:lnTo>
                    <a:pt x="357505" y="1791081"/>
                  </a:lnTo>
                  <a:lnTo>
                    <a:pt x="367576" y="1787131"/>
                  </a:lnTo>
                  <a:lnTo>
                    <a:pt x="387680" y="1777517"/>
                  </a:lnTo>
                  <a:lnTo>
                    <a:pt x="397764" y="1773555"/>
                  </a:lnTo>
                  <a:lnTo>
                    <a:pt x="404977" y="1771751"/>
                  </a:lnTo>
                  <a:lnTo>
                    <a:pt x="412203" y="1772437"/>
                  </a:lnTo>
                  <a:lnTo>
                    <a:pt x="417766" y="1774761"/>
                  </a:lnTo>
                  <a:lnTo>
                    <a:pt x="419989" y="1777873"/>
                  </a:lnTo>
                  <a:lnTo>
                    <a:pt x="429564" y="1801012"/>
                  </a:lnTo>
                  <a:lnTo>
                    <a:pt x="432854" y="1824088"/>
                  </a:lnTo>
                  <a:lnTo>
                    <a:pt x="431927" y="1847151"/>
                  </a:lnTo>
                  <a:lnTo>
                    <a:pt x="428879" y="1870202"/>
                  </a:lnTo>
                  <a:lnTo>
                    <a:pt x="428879" y="2076704"/>
                  </a:lnTo>
                  <a:lnTo>
                    <a:pt x="426237" y="2109660"/>
                  </a:lnTo>
                  <a:lnTo>
                    <a:pt x="422617" y="2175573"/>
                  </a:lnTo>
                  <a:lnTo>
                    <a:pt x="419989" y="2208530"/>
                  </a:lnTo>
                  <a:lnTo>
                    <a:pt x="381520" y="2172309"/>
                  </a:lnTo>
                  <a:lnTo>
                    <a:pt x="353060" y="2129409"/>
                  </a:lnTo>
                  <a:lnTo>
                    <a:pt x="343331" y="2089823"/>
                  </a:lnTo>
                  <a:lnTo>
                    <a:pt x="345287" y="2049805"/>
                  </a:lnTo>
                  <a:lnTo>
                    <a:pt x="355612" y="2008949"/>
                  </a:lnTo>
                  <a:lnTo>
                    <a:pt x="370967" y="1966849"/>
                  </a:lnTo>
                  <a:lnTo>
                    <a:pt x="378536" y="1984324"/>
                  </a:lnTo>
                  <a:lnTo>
                    <a:pt x="388200" y="1997671"/>
                  </a:lnTo>
                  <a:lnTo>
                    <a:pt x="400392" y="2007704"/>
                  </a:lnTo>
                  <a:lnTo>
                    <a:pt x="415544" y="2015236"/>
                  </a:lnTo>
                  <a:lnTo>
                    <a:pt x="423113" y="2017369"/>
                  </a:lnTo>
                  <a:lnTo>
                    <a:pt x="426097" y="2022386"/>
                  </a:lnTo>
                  <a:lnTo>
                    <a:pt x="393192" y="2050415"/>
                  </a:lnTo>
                  <a:lnTo>
                    <a:pt x="388747" y="2054733"/>
                  </a:lnTo>
                  <a:lnTo>
                    <a:pt x="379857" y="2059178"/>
                  </a:lnTo>
                  <a:lnTo>
                    <a:pt x="375412" y="2063496"/>
                  </a:lnTo>
                  <a:lnTo>
                    <a:pt x="375412" y="2067941"/>
                  </a:lnTo>
                  <a:lnTo>
                    <a:pt x="379857" y="2072386"/>
                  </a:lnTo>
                  <a:lnTo>
                    <a:pt x="387235" y="2071700"/>
                  </a:lnTo>
                  <a:lnTo>
                    <a:pt x="403707" y="2068639"/>
                  </a:lnTo>
                  <a:lnTo>
                    <a:pt x="411099" y="2067941"/>
                  </a:lnTo>
                  <a:lnTo>
                    <a:pt x="415544" y="2067941"/>
                  </a:lnTo>
                  <a:lnTo>
                    <a:pt x="428879" y="2076704"/>
                  </a:lnTo>
                  <a:lnTo>
                    <a:pt x="428879" y="1870202"/>
                  </a:lnTo>
                  <a:lnTo>
                    <a:pt x="423316" y="1876107"/>
                  </a:lnTo>
                  <a:lnTo>
                    <a:pt x="414413" y="1881200"/>
                  </a:lnTo>
                  <a:lnTo>
                    <a:pt x="403821" y="1886280"/>
                  </a:lnTo>
                  <a:lnTo>
                    <a:pt x="393192" y="1892173"/>
                  </a:lnTo>
                  <a:lnTo>
                    <a:pt x="386448" y="1895627"/>
                  </a:lnTo>
                  <a:lnTo>
                    <a:pt x="379298" y="1899881"/>
                  </a:lnTo>
                  <a:lnTo>
                    <a:pt x="371309" y="1905774"/>
                  </a:lnTo>
                  <a:lnTo>
                    <a:pt x="362077" y="1914144"/>
                  </a:lnTo>
                  <a:lnTo>
                    <a:pt x="368744" y="1888591"/>
                  </a:lnTo>
                  <a:lnTo>
                    <a:pt x="375412" y="1864702"/>
                  </a:lnTo>
                  <a:lnTo>
                    <a:pt x="382079" y="1842439"/>
                  </a:lnTo>
                  <a:lnTo>
                    <a:pt x="388747" y="1821815"/>
                  </a:lnTo>
                  <a:lnTo>
                    <a:pt x="390334" y="1810181"/>
                  </a:lnTo>
                  <a:lnTo>
                    <a:pt x="388175" y="1800999"/>
                  </a:lnTo>
                  <a:lnTo>
                    <a:pt x="381863" y="1793481"/>
                  </a:lnTo>
                  <a:lnTo>
                    <a:pt x="370967" y="1786763"/>
                  </a:lnTo>
                  <a:lnTo>
                    <a:pt x="360959" y="1816328"/>
                  </a:lnTo>
                  <a:lnTo>
                    <a:pt x="342709" y="1873821"/>
                  </a:lnTo>
                  <a:lnTo>
                    <a:pt x="322554" y="1953018"/>
                  </a:lnTo>
                  <a:lnTo>
                    <a:pt x="298843" y="2055444"/>
                  </a:lnTo>
                  <a:lnTo>
                    <a:pt x="286131" y="2107438"/>
                  </a:lnTo>
                  <a:lnTo>
                    <a:pt x="283489" y="2123922"/>
                  </a:lnTo>
                  <a:lnTo>
                    <a:pt x="279869" y="2156879"/>
                  </a:lnTo>
                  <a:lnTo>
                    <a:pt x="277241" y="2173351"/>
                  </a:lnTo>
                  <a:lnTo>
                    <a:pt x="276961" y="2184235"/>
                  </a:lnTo>
                  <a:lnTo>
                    <a:pt x="281698" y="2190966"/>
                  </a:lnTo>
                  <a:lnTo>
                    <a:pt x="289788" y="2194382"/>
                  </a:lnTo>
                  <a:lnTo>
                    <a:pt x="299593" y="2195322"/>
                  </a:lnTo>
                  <a:lnTo>
                    <a:pt x="312928" y="2195322"/>
                  </a:lnTo>
                  <a:lnTo>
                    <a:pt x="312928" y="2186559"/>
                  </a:lnTo>
                  <a:lnTo>
                    <a:pt x="317373" y="2177796"/>
                  </a:lnTo>
                  <a:lnTo>
                    <a:pt x="317436" y="2165324"/>
                  </a:lnTo>
                  <a:lnTo>
                    <a:pt x="317919" y="2153653"/>
                  </a:lnTo>
                  <a:lnTo>
                    <a:pt x="319239" y="2141956"/>
                  </a:lnTo>
                  <a:lnTo>
                    <a:pt x="321818" y="2129409"/>
                  </a:lnTo>
                  <a:lnTo>
                    <a:pt x="326390" y="2129409"/>
                  </a:lnTo>
                  <a:lnTo>
                    <a:pt x="326390" y="2133854"/>
                  </a:lnTo>
                  <a:lnTo>
                    <a:pt x="330835" y="2138299"/>
                  </a:lnTo>
                  <a:lnTo>
                    <a:pt x="371475" y="2197570"/>
                  </a:lnTo>
                  <a:lnTo>
                    <a:pt x="415544" y="2256917"/>
                  </a:lnTo>
                  <a:lnTo>
                    <a:pt x="455676" y="2265680"/>
                  </a:lnTo>
                  <a:lnTo>
                    <a:pt x="459003" y="2262809"/>
                  </a:lnTo>
                  <a:lnTo>
                    <a:pt x="462356" y="2255812"/>
                  </a:lnTo>
                  <a:lnTo>
                    <a:pt x="465721" y="2247150"/>
                  </a:lnTo>
                  <a:lnTo>
                    <a:pt x="469138" y="2239264"/>
                  </a:lnTo>
                  <a:lnTo>
                    <a:pt x="473583" y="2234946"/>
                  </a:lnTo>
                  <a:lnTo>
                    <a:pt x="469138" y="2230501"/>
                  </a:lnTo>
                  <a:lnTo>
                    <a:pt x="469138" y="2221738"/>
                  </a:lnTo>
                  <a:lnTo>
                    <a:pt x="469353" y="2208530"/>
                  </a:lnTo>
                  <a:lnTo>
                    <a:pt x="469760" y="2185479"/>
                  </a:lnTo>
                  <a:lnTo>
                    <a:pt x="470801" y="2149221"/>
                  </a:lnTo>
                  <a:lnTo>
                    <a:pt x="471004" y="2112975"/>
                  </a:lnTo>
                  <a:lnTo>
                    <a:pt x="469138" y="2076704"/>
                  </a:lnTo>
                  <a:lnTo>
                    <a:pt x="470001" y="2067941"/>
                  </a:lnTo>
                  <a:lnTo>
                    <a:pt x="470039" y="2067636"/>
                  </a:lnTo>
                  <a:lnTo>
                    <a:pt x="473024" y="2060232"/>
                  </a:lnTo>
                  <a:lnTo>
                    <a:pt x="478510" y="2054491"/>
                  </a:lnTo>
                  <a:lnTo>
                    <a:pt x="486918" y="2050415"/>
                  </a:lnTo>
                  <a:lnTo>
                    <a:pt x="504482" y="2033181"/>
                  </a:lnTo>
                  <a:lnTo>
                    <a:pt x="510349" y="2014689"/>
                  </a:lnTo>
                  <a:close/>
                </a:path>
                <a:path w="565150" h="2265679">
                  <a:moveTo>
                    <a:pt x="565111" y="504190"/>
                  </a:moveTo>
                  <a:lnTo>
                    <a:pt x="560806" y="495300"/>
                  </a:lnTo>
                  <a:lnTo>
                    <a:pt x="550672" y="487680"/>
                  </a:lnTo>
                  <a:lnTo>
                    <a:pt x="540600" y="485140"/>
                  </a:lnTo>
                  <a:lnTo>
                    <a:pt x="530110" y="481330"/>
                  </a:lnTo>
                  <a:lnTo>
                    <a:pt x="518782" y="478790"/>
                  </a:lnTo>
                  <a:lnTo>
                    <a:pt x="506222" y="474980"/>
                  </a:lnTo>
                  <a:lnTo>
                    <a:pt x="473710" y="476250"/>
                  </a:lnTo>
                  <a:lnTo>
                    <a:pt x="442429" y="482600"/>
                  </a:lnTo>
                  <a:lnTo>
                    <a:pt x="411949" y="491490"/>
                  </a:lnTo>
                  <a:lnTo>
                    <a:pt x="381889" y="505472"/>
                  </a:lnTo>
                  <a:lnTo>
                    <a:pt x="377444" y="510540"/>
                  </a:lnTo>
                  <a:lnTo>
                    <a:pt x="364109" y="510540"/>
                  </a:lnTo>
                  <a:lnTo>
                    <a:pt x="365417" y="491490"/>
                  </a:lnTo>
                  <a:lnTo>
                    <a:pt x="374662" y="473722"/>
                  </a:lnTo>
                  <a:lnTo>
                    <a:pt x="377405" y="471182"/>
                  </a:lnTo>
                  <a:lnTo>
                    <a:pt x="389724" y="459740"/>
                  </a:lnTo>
                  <a:lnTo>
                    <a:pt x="408559" y="453390"/>
                  </a:lnTo>
                  <a:lnTo>
                    <a:pt x="461899" y="448322"/>
                  </a:lnTo>
                  <a:lnTo>
                    <a:pt x="471754" y="448322"/>
                  </a:lnTo>
                  <a:lnTo>
                    <a:pt x="480783" y="444500"/>
                  </a:lnTo>
                  <a:lnTo>
                    <a:pt x="488149" y="436880"/>
                  </a:lnTo>
                  <a:lnTo>
                    <a:pt x="493014" y="426732"/>
                  </a:lnTo>
                  <a:lnTo>
                    <a:pt x="493344" y="421640"/>
                  </a:lnTo>
                  <a:lnTo>
                    <a:pt x="493852" y="414032"/>
                  </a:lnTo>
                  <a:lnTo>
                    <a:pt x="477735" y="391172"/>
                  </a:lnTo>
                  <a:lnTo>
                    <a:pt x="470789" y="387350"/>
                  </a:lnTo>
                  <a:lnTo>
                    <a:pt x="466344" y="382282"/>
                  </a:lnTo>
                  <a:lnTo>
                    <a:pt x="457454" y="382282"/>
                  </a:lnTo>
                  <a:lnTo>
                    <a:pt x="448564" y="378472"/>
                  </a:lnTo>
                  <a:lnTo>
                    <a:pt x="457454" y="369582"/>
                  </a:lnTo>
                  <a:lnTo>
                    <a:pt x="461899" y="369582"/>
                  </a:lnTo>
                  <a:lnTo>
                    <a:pt x="476059" y="360680"/>
                  </a:lnTo>
                  <a:lnTo>
                    <a:pt x="485228" y="350532"/>
                  </a:lnTo>
                  <a:lnTo>
                    <a:pt x="489394" y="336550"/>
                  </a:lnTo>
                  <a:lnTo>
                    <a:pt x="488569" y="320040"/>
                  </a:lnTo>
                  <a:lnTo>
                    <a:pt x="453009" y="285750"/>
                  </a:lnTo>
                  <a:lnTo>
                    <a:pt x="436295" y="280682"/>
                  </a:lnTo>
                  <a:lnTo>
                    <a:pt x="425424" y="277368"/>
                  </a:lnTo>
                  <a:lnTo>
                    <a:pt x="425424" y="320040"/>
                  </a:lnTo>
                  <a:lnTo>
                    <a:pt x="421894" y="328930"/>
                  </a:lnTo>
                  <a:lnTo>
                    <a:pt x="359664" y="391172"/>
                  </a:lnTo>
                  <a:lnTo>
                    <a:pt x="355219" y="391172"/>
                  </a:lnTo>
                  <a:lnTo>
                    <a:pt x="355219" y="387350"/>
                  </a:lnTo>
                  <a:lnTo>
                    <a:pt x="350901" y="387350"/>
                  </a:lnTo>
                  <a:lnTo>
                    <a:pt x="359562" y="347980"/>
                  </a:lnTo>
                  <a:lnTo>
                    <a:pt x="359664" y="316230"/>
                  </a:lnTo>
                  <a:lnTo>
                    <a:pt x="359664" y="307340"/>
                  </a:lnTo>
                  <a:lnTo>
                    <a:pt x="408559" y="307340"/>
                  </a:lnTo>
                  <a:lnTo>
                    <a:pt x="417512" y="308622"/>
                  </a:lnTo>
                  <a:lnTo>
                    <a:pt x="423557" y="313690"/>
                  </a:lnTo>
                  <a:lnTo>
                    <a:pt x="425424" y="320040"/>
                  </a:lnTo>
                  <a:lnTo>
                    <a:pt x="425424" y="277368"/>
                  </a:lnTo>
                  <a:lnTo>
                    <a:pt x="419595" y="275590"/>
                  </a:lnTo>
                  <a:lnTo>
                    <a:pt x="385787" y="273050"/>
                  </a:lnTo>
                  <a:lnTo>
                    <a:pt x="351167" y="275590"/>
                  </a:lnTo>
                  <a:lnTo>
                    <a:pt x="337629" y="277520"/>
                  </a:lnTo>
                  <a:lnTo>
                    <a:pt x="337629" y="347980"/>
                  </a:lnTo>
                  <a:lnTo>
                    <a:pt x="331444" y="373380"/>
                  </a:lnTo>
                  <a:lnTo>
                    <a:pt x="319430" y="391172"/>
                  </a:lnTo>
                  <a:lnTo>
                    <a:pt x="302006" y="400050"/>
                  </a:lnTo>
                  <a:lnTo>
                    <a:pt x="301307" y="387350"/>
                  </a:lnTo>
                  <a:lnTo>
                    <a:pt x="299770" y="373380"/>
                  </a:lnTo>
                  <a:lnTo>
                    <a:pt x="298246" y="358140"/>
                  </a:lnTo>
                  <a:lnTo>
                    <a:pt x="297954" y="351790"/>
                  </a:lnTo>
                  <a:lnTo>
                    <a:pt x="297611" y="344182"/>
                  </a:lnTo>
                  <a:lnTo>
                    <a:pt x="297561" y="337832"/>
                  </a:lnTo>
                  <a:lnTo>
                    <a:pt x="302006" y="334022"/>
                  </a:lnTo>
                  <a:lnTo>
                    <a:pt x="306451" y="334022"/>
                  </a:lnTo>
                  <a:lnTo>
                    <a:pt x="311835" y="328930"/>
                  </a:lnTo>
                  <a:lnTo>
                    <a:pt x="313182" y="327672"/>
                  </a:lnTo>
                  <a:lnTo>
                    <a:pt x="320332" y="323850"/>
                  </a:lnTo>
                  <a:lnTo>
                    <a:pt x="328320" y="320040"/>
                  </a:lnTo>
                  <a:lnTo>
                    <a:pt x="337566" y="316230"/>
                  </a:lnTo>
                  <a:lnTo>
                    <a:pt x="337629" y="347980"/>
                  </a:lnTo>
                  <a:lnTo>
                    <a:pt x="337629" y="277520"/>
                  </a:lnTo>
                  <a:lnTo>
                    <a:pt x="315341" y="280682"/>
                  </a:lnTo>
                  <a:lnTo>
                    <a:pt x="321310" y="267982"/>
                  </a:lnTo>
                  <a:lnTo>
                    <a:pt x="331584" y="245122"/>
                  </a:lnTo>
                  <a:lnTo>
                    <a:pt x="337566" y="232422"/>
                  </a:lnTo>
                  <a:lnTo>
                    <a:pt x="341096" y="223532"/>
                  </a:lnTo>
                  <a:lnTo>
                    <a:pt x="345884" y="218440"/>
                  </a:lnTo>
                  <a:lnTo>
                    <a:pt x="353136" y="215900"/>
                  </a:lnTo>
                  <a:lnTo>
                    <a:pt x="364109" y="214630"/>
                  </a:lnTo>
                  <a:lnTo>
                    <a:pt x="457454" y="187972"/>
                  </a:lnTo>
                  <a:lnTo>
                    <a:pt x="466344" y="187972"/>
                  </a:lnTo>
                  <a:lnTo>
                    <a:pt x="470789" y="179082"/>
                  </a:lnTo>
                  <a:lnTo>
                    <a:pt x="470789" y="175272"/>
                  </a:lnTo>
                  <a:lnTo>
                    <a:pt x="469252" y="168922"/>
                  </a:lnTo>
                  <a:lnTo>
                    <a:pt x="465226" y="162572"/>
                  </a:lnTo>
                  <a:lnTo>
                    <a:pt x="459536" y="157480"/>
                  </a:lnTo>
                  <a:lnTo>
                    <a:pt x="453009" y="152400"/>
                  </a:lnTo>
                  <a:lnTo>
                    <a:pt x="448208" y="149872"/>
                  </a:lnTo>
                  <a:lnTo>
                    <a:pt x="433628" y="149872"/>
                  </a:lnTo>
                  <a:lnTo>
                    <a:pt x="426339" y="152400"/>
                  </a:lnTo>
                  <a:lnTo>
                    <a:pt x="408965" y="157480"/>
                  </a:lnTo>
                  <a:lnTo>
                    <a:pt x="390779" y="162572"/>
                  </a:lnTo>
                  <a:lnTo>
                    <a:pt x="372579" y="168922"/>
                  </a:lnTo>
                  <a:lnTo>
                    <a:pt x="355219" y="175272"/>
                  </a:lnTo>
                  <a:lnTo>
                    <a:pt x="363474" y="138430"/>
                  </a:lnTo>
                  <a:lnTo>
                    <a:pt x="371322" y="104140"/>
                  </a:lnTo>
                  <a:lnTo>
                    <a:pt x="383336" y="71132"/>
                  </a:lnTo>
                  <a:lnTo>
                    <a:pt x="404114" y="41922"/>
                  </a:lnTo>
                  <a:lnTo>
                    <a:pt x="410146" y="34290"/>
                  </a:lnTo>
                  <a:lnTo>
                    <a:pt x="409105" y="22872"/>
                  </a:lnTo>
                  <a:lnTo>
                    <a:pt x="402234" y="11430"/>
                  </a:lnTo>
                  <a:lnTo>
                    <a:pt x="390779" y="2540"/>
                  </a:lnTo>
                  <a:lnTo>
                    <a:pt x="380428" y="0"/>
                  </a:lnTo>
                  <a:lnTo>
                    <a:pt x="374662" y="3822"/>
                  </a:lnTo>
                  <a:lnTo>
                    <a:pt x="371398" y="11430"/>
                  </a:lnTo>
                  <a:lnTo>
                    <a:pt x="368554" y="20332"/>
                  </a:lnTo>
                  <a:lnTo>
                    <a:pt x="341985" y="88900"/>
                  </a:lnTo>
                  <a:lnTo>
                    <a:pt x="328663" y="125730"/>
                  </a:lnTo>
                  <a:lnTo>
                    <a:pt x="311099" y="173990"/>
                  </a:lnTo>
                  <a:lnTo>
                    <a:pt x="284226" y="187972"/>
                  </a:lnTo>
                  <a:lnTo>
                    <a:pt x="268249" y="190500"/>
                  </a:lnTo>
                  <a:lnTo>
                    <a:pt x="237959" y="194322"/>
                  </a:lnTo>
                  <a:lnTo>
                    <a:pt x="221996" y="196850"/>
                  </a:lnTo>
                  <a:lnTo>
                    <a:pt x="217551" y="196850"/>
                  </a:lnTo>
                  <a:lnTo>
                    <a:pt x="217551" y="201930"/>
                  </a:lnTo>
                  <a:lnTo>
                    <a:pt x="224904" y="208280"/>
                  </a:lnTo>
                  <a:lnTo>
                    <a:pt x="259359" y="226072"/>
                  </a:lnTo>
                  <a:lnTo>
                    <a:pt x="270891" y="227330"/>
                  </a:lnTo>
                  <a:lnTo>
                    <a:pt x="293116" y="227330"/>
                  </a:lnTo>
                  <a:lnTo>
                    <a:pt x="288671" y="239280"/>
                  </a:lnTo>
                  <a:lnTo>
                    <a:pt x="288671" y="403872"/>
                  </a:lnTo>
                  <a:lnTo>
                    <a:pt x="274281" y="408940"/>
                  </a:lnTo>
                  <a:lnTo>
                    <a:pt x="263664" y="406400"/>
                  </a:lnTo>
                  <a:lnTo>
                    <a:pt x="255536" y="398780"/>
                  </a:lnTo>
                  <a:lnTo>
                    <a:pt x="248666" y="382282"/>
                  </a:lnTo>
                  <a:lnTo>
                    <a:pt x="244767" y="373380"/>
                  </a:lnTo>
                  <a:lnTo>
                    <a:pt x="247548" y="367030"/>
                  </a:lnTo>
                  <a:lnTo>
                    <a:pt x="258660" y="360680"/>
                  </a:lnTo>
                  <a:lnTo>
                    <a:pt x="279781" y="351790"/>
                  </a:lnTo>
                  <a:lnTo>
                    <a:pt x="280543" y="364490"/>
                  </a:lnTo>
                  <a:lnTo>
                    <a:pt x="282549" y="378472"/>
                  </a:lnTo>
                  <a:lnTo>
                    <a:pt x="285394" y="391172"/>
                  </a:lnTo>
                  <a:lnTo>
                    <a:pt x="288671" y="403872"/>
                  </a:lnTo>
                  <a:lnTo>
                    <a:pt x="288671" y="239280"/>
                  </a:lnTo>
                  <a:lnTo>
                    <a:pt x="286029" y="246380"/>
                  </a:lnTo>
                  <a:lnTo>
                    <a:pt x="276440" y="264172"/>
                  </a:lnTo>
                  <a:lnTo>
                    <a:pt x="271856" y="281940"/>
                  </a:lnTo>
                  <a:lnTo>
                    <a:pt x="279781" y="303530"/>
                  </a:lnTo>
                  <a:lnTo>
                    <a:pt x="239776" y="328930"/>
                  </a:lnTo>
                  <a:lnTo>
                    <a:pt x="213106" y="316230"/>
                  </a:lnTo>
                  <a:lnTo>
                    <a:pt x="226504" y="284480"/>
                  </a:lnTo>
                  <a:lnTo>
                    <a:pt x="227012" y="259080"/>
                  </a:lnTo>
                  <a:lnTo>
                    <a:pt x="215023" y="234950"/>
                  </a:lnTo>
                  <a:lnTo>
                    <a:pt x="191008" y="205740"/>
                  </a:lnTo>
                  <a:lnTo>
                    <a:pt x="186563" y="201930"/>
                  </a:lnTo>
                  <a:lnTo>
                    <a:pt x="182118" y="193040"/>
                  </a:lnTo>
                  <a:lnTo>
                    <a:pt x="173228" y="187972"/>
                  </a:lnTo>
                  <a:lnTo>
                    <a:pt x="165582" y="180340"/>
                  </a:lnTo>
                  <a:lnTo>
                    <a:pt x="162115" y="172732"/>
                  </a:lnTo>
                  <a:lnTo>
                    <a:pt x="161975" y="162572"/>
                  </a:lnTo>
                  <a:lnTo>
                    <a:pt x="164338" y="152400"/>
                  </a:lnTo>
                  <a:lnTo>
                    <a:pt x="177177" y="137172"/>
                  </a:lnTo>
                  <a:lnTo>
                    <a:pt x="190436" y="121932"/>
                  </a:lnTo>
                  <a:lnTo>
                    <a:pt x="206159" y="109232"/>
                  </a:lnTo>
                  <a:lnTo>
                    <a:pt x="226441" y="100330"/>
                  </a:lnTo>
                  <a:lnTo>
                    <a:pt x="239077" y="92722"/>
                  </a:lnTo>
                  <a:lnTo>
                    <a:pt x="244221" y="85090"/>
                  </a:lnTo>
                  <a:lnTo>
                    <a:pt x="242684" y="76200"/>
                  </a:lnTo>
                  <a:lnTo>
                    <a:pt x="235331" y="64782"/>
                  </a:lnTo>
                  <a:lnTo>
                    <a:pt x="223748" y="53340"/>
                  </a:lnTo>
                  <a:lnTo>
                    <a:pt x="209270" y="48272"/>
                  </a:lnTo>
                  <a:lnTo>
                    <a:pt x="192303" y="49530"/>
                  </a:lnTo>
                  <a:lnTo>
                    <a:pt x="151485" y="68580"/>
                  </a:lnTo>
                  <a:lnTo>
                    <a:pt x="116344" y="104140"/>
                  </a:lnTo>
                  <a:lnTo>
                    <a:pt x="89738" y="152400"/>
                  </a:lnTo>
                  <a:lnTo>
                    <a:pt x="86537" y="173990"/>
                  </a:lnTo>
                  <a:lnTo>
                    <a:pt x="93345" y="195580"/>
                  </a:lnTo>
                  <a:lnTo>
                    <a:pt x="110998" y="218440"/>
                  </a:lnTo>
                  <a:lnTo>
                    <a:pt x="110998" y="227330"/>
                  </a:lnTo>
                  <a:lnTo>
                    <a:pt x="119888" y="232422"/>
                  </a:lnTo>
                  <a:lnTo>
                    <a:pt x="115443" y="236232"/>
                  </a:lnTo>
                  <a:lnTo>
                    <a:pt x="108699" y="256540"/>
                  </a:lnTo>
                  <a:lnTo>
                    <a:pt x="101549" y="275590"/>
                  </a:lnTo>
                  <a:lnTo>
                    <a:pt x="93560" y="294640"/>
                  </a:lnTo>
                  <a:lnTo>
                    <a:pt x="84328" y="311150"/>
                  </a:lnTo>
                  <a:lnTo>
                    <a:pt x="66268" y="344182"/>
                  </a:lnTo>
                  <a:lnTo>
                    <a:pt x="46101" y="374650"/>
                  </a:lnTo>
                  <a:lnTo>
                    <a:pt x="25069" y="405130"/>
                  </a:lnTo>
                  <a:lnTo>
                    <a:pt x="4445" y="435622"/>
                  </a:lnTo>
                  <a:lnTo>
                    <a:pt x="4445" y="439432"/>
                  </a:lnTo>
                  <a:lnTo>
                    <a:pt x="0" y="444500"/>
                  </a:lnTo>
                  <a:lnTo>
                    <a:pt x="0" y="448322"/>
                  </a:lnTo>
                  <a:lnTo>
                    <a:pt x="18745" y="500380"/>
                  </a:lnTo>
                  <a:lnTo>
                    <a:pt x="59982" y="529590"/>
                  </a:lnTo>
                  <a:lnTo>
                    <a:pt x="73558" y="527050"/>
                  </a:lnTo>
                  <a:lnTo>
                    <a:pt x="88773" y="514350"/>
                  </a:lnTo>
                  <a:lnTo>
                    <a:pt x="82791" y="541032"/>
                  </a:lnTo>
                  <a:lnTo>
                    <a:pt x="77673" y="567690"/>
                  </a:lnTo>
                  <a:lnTo>
                    <a:pt x="72567" y="591832"/>
                  </a:lnTo>
                  <a:lnTo>
                    <a:pt x="66675" y="615950"/>
                  </a:lnTo>
                  <a:lnTo>
                    <a:pt x="66789" y="640080"/>
                  </a:lnTo>
                  <a:lnTo>
                    <a:pt x="74383" y="656590"/>
                  </a:lnTo>
                  <a:lnTo>
                    <a:pt x="90309" y="668032"/>
                  </a:lnTo>
                  <a:lnTo>
                    <a:pt x="115443" y="673100"/>
                  </a:lnTo>
                  <a:lnTo>
                    <a:pt x="115443" y="664222"/>
                  </a:lnTo>
                  <a:lnTo>
                    <a:pt x="119888" y="660400"/>
                  </a:lnTo>
                  <a:lnTo>
                    <a:pt x="127317" y="610882"/>
                  </a:lnTo>
                  <a:lnTo>
                    <a:pt x="135991" y="560082"/>
                  </a:lnTo>
                  <a:lnTo>
                    <a:pt x="144564" y="514350"/>
                  </a:lnTo>
                  <a:lnTo>
                    <a:pt x="145503" y="509282"/>
                  </a:lnTo>
                  <a:lnTo>
                    <a:pt x="155448" y="457200"/>
                  </a:lnTo>
                  <a:lnTo>
                    <a:pt x="154749" y="449580"/>
                  </a:lnTo>
                  <a:lnTo>
                    <a:pt x="151688" y="434340"/>
                  </a:lnTo>
                  <a:lnTo>
                    <a:pt x="151003" y="426732"/>
                  </a:lnTo>
                  <a:lnTo>
                    <a:pt x="146558" y="417830"/>
                  </a:lnTo>
                  <a:lnTo>
                    <a:pt x="146558" y="408940"/>
                  </a:lnTo>
                  <a:lnTo>
                    <a:pt x="151003" y="403872"/>
                  </a:lnTo>
                  <a:lnTo>
                    <a:pt x="191008" y="337832"/>
                  </a:lnTo>
                  <a:lnTo>
                    <a:pt x="200291" y="358140"/>
                  </a:lnTo>
                  <a:lnTo>
                    <a:pt x="208724" y="378472"/>
                  </a:lnTo>
                  <a:lnTo>
                    <a:pt x="217144" y="400050"/>
                  </a:lnTo>
                  <a:lnTo>
                    <a:pt x="226441" y="421640"/>
                  </a:lnTo>
                  <a:lnTo>
                    <a:pt x="216458" y="419100"/>
                  </a:lnTo>
                  <a:lnTo>
                    <a:pt x="206502" y="417830"/>
                  </a:lnTo>
                  <a:lnTo>
                    <a:pt x="168783" y="417830"/>
                  </a:lnTo>
                  <a:lnTo>
                    <a:pt x="168783" y="421640"/>
                  </a:lnTo>
                  <a:lnTo>
                    <a:pt x="166484" y="438150"/>
                  </a:lnTo>
                  <a:lnTo>
                    <a:pt x="182118" y="483882"/>
                  </a:lnTo>
                  <a:lnTo>
                    <a:pt x="204825" y="496582"/>
                  </a:lnTo>
                  <a:lnTo>
                    <a:pt x="217639" y="495300"/>
                  </a:lnTo>
                  <a:lnTo>
                    <a:pt x="230886" y="492772"/>
                  </a:lnTo>
                  <a:lnTo>
                    <a:pt x="241579" y="488950"/>
                  </a:lnTo>
                  <a:lnTo>
                    <a:pt x="264629" y="482600"/>
                  </a:lnTo>
                  <a:lnTo>
                    <a:pt x="275336" y="480072"/>
                  </a:lnTo>
                  <a:lnTo>
                    <a:pt x="285330" y="477532"/>
                  </a:lnTo>
                  <a:lnTo>
                    <a:pt x="305333" y="473722"/>
                  </a:lnTo>
                  <a:lnTo>
                    <a:pt x="315341" y="471182"/>
                  </a:lnTo>
                  <a:lnTo>
                    <a:pt x="315302" y="485140"/>
                  </a:lnTo>
                  <a:lnTo>
                    <a:pt x="314426" y="518172"/>
                  </a:lnTo>
                  <a:lnTo>
                    <a:pt x="321437" y="539750"/>
                  </a:lnTo>
                  <a:lnTo>
                    <a:pt x="340906" y="549922"/>
                  </a:lnTo>
                  <a:lnTo>
                    <a:pt x="377444" y="554990"/>
                  </a:lnTo>
                  <a:lnTo>
                    <a:pt x="381889" y="554990"/>
                  </a:lnTo>
                  <a:lnTo>
                    <a:pt x="390779" y="558800"/>
                  </a:lnTo>
                  <a:lnTo>
                    <a:pt x="417449" y="612140"/>
                  </a:lnTo>
                  <a:lnTo>
                    <a:pt x="408559" y="612140"/>
                  </a:lnTo>
                  <a:lnTo>
                    <a:pt x="370166" y="605790"/>
                  </a:lnTo>
                  <a:lnTo>
                    <a:pt x="301777" y="572782"/>
                  </a:lnTo>
                  <a:lnTo>
                    <a:pt x="270891" y="546100"/>
                  </a:lnTo>
                  <a:lnTo>
                    <a:pt x="266446" y="537222"/>
                  </a:lnTo>
                  <a:lnTo>
                    <a:pt x="257556" y="528332"/>
                  </a:lnTo>
                  <a:lnTo>
                    <a:pt x="235331" y="528332"/>
                  </a:lnTo>
                  <a:lnTo>
                    <a:pt x="235331" y="554990"/>
                  </a:lnTo>
                  <a:lnTo>
                    <a:pt x="239776" y="558800"/>
                  </a:lnTo>
                  <a:lnTo>
                    <a:pt x="244221" y="563880"/>
                  </a:lnTo>
                  <a:lnTo>
                    <a:pt x="256857" y="572782"/>
                  </a:lnTo>
                  <a:lnTo>
                    <a:pt x="280466" y="593090"/>
                  </a:lnTo>
                  <a:lnTo>
                    <a:pt x="293116" y="603250"/>
                  </a:lnTo>
                  <a:lnTo>
                    <a:pt x="332054" y="626122"/>
                  </a:lnTo>
                  <a:lnTo>
                    <a:pt x="374726" y="643890"/>
                  </a:lnTo>
                  <a:lnTo>
                    <a:pt x="419887" y="657872"/>
                  </a:lnTo>
                  <a:lnTo>
                    <a:pt x="466344" y="669290"/>
                  </a:lnTo>
                  <a:lnTo>
                    <a:pt x="483006" y="669290"/>
                  </a:lnTo>
                  <a:lnTo>
                    <a:pt x="490093" y="668032"/>
                  </a:lnTo>
                  <a:lnTo>
                    <a:pt x="493014" y="664222"/>
                  </a:lnTo>
                  <a:lnTo>
                    <a:pt x="495439" y="656590"/>
                  </a:lnTo>
                  <a:lnTo>
                    <a:pt x="496252" y="647700"/>
                  </a:lnTo>
                  <a:lnTo>
                    <a:pt x="495439" y="637540"/>
                  </a:lnTo>
                  <a:lnTo>
                    <a:pt x="493014" y="629932"/>
                  </a:lnTo>
                  <a:lnTo>
                    <a:pt x="480771" y="612140"/>
                  </a:lnTo>
                  <a:lnTo>
                    <a:pt x="476402" y="605790"/>
                  </a:lnTo>
                  <a:lnTo>
                    <a:pt x="460222" y="582930"/>
                  </a:lnTo>
                  <a:lnTo>
                    <a:pt x="444881" y="560082"/>
                  </a:lnTo>
                  <a:lnTo>
                    <a:pt x="430784" y="537222"/>
                  </a:lnTo>
                  <a:lnTo>
                    <a:pt x="454253" y="528332"/>
                  </a:lnTo>
                  <a:lnTo>
                    <a:pt x="478548" y="523240"/>
                  </a:lnTo>
                  <a:lnTo>
                    <a:pt x="504482" y="524522"/>
                  </a:lnTo>
                  <a:lnTo>
                    <a:pt x="532892" y="532130"/>
                  </a:lnTo>
                  <a:lnTo>
                    <a:pt x="540181" y="534682"/>
                  </a:lnTo>
                  <a:lnTo>
                    <a:pt x="547890" y="534682"/>
                  </a:lnTo>
                  <a:lnTo>
                    <a:pt x="554761" y="530872"/>
                  </a:lnTo>
                  <a:lnTo>
                    <a:pt x="559562" y="523240"/>
                  </a:lnTo>
                  <a:lnTo>
                    <a:pt x="564413" y="514350"/>
                  </a:lnTo>
                  <a:lnTo>
                    <a:pt x="564680" y="510540"/>
                  </a:lnTo>
                  <a:lnTo>
                    <a:pt x="565111" y="504190"/>
                  </a:lnTo>
                  <a:close/>
                </a:path>
              </a:pathLst>
            </a:custGeom>
            <a:solidFill>
              <a:srgbClr val="FFFFFF">
                <a:alpha val="509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9771" y="2561843"/>
              <a:ext cx="67123" cy="1889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210559" y="3075431"/>
              <a:ext cx="242570" cy="325120"/>
            </a:xfrm>
            <a:custGeom>
              <a:avLst/>
              <a:gdLst/>
              <a:ahLst/>
              <a:cxnLst/>
              <a:rect l="l" t="t" r="r" b="b"/>
              <a:pathLst>
                <a:path w="242570" h="325120">
                  <a:moveTo>
                    <a:pt x="193659" y="0"/>
                  </a:moveTo>
                  <a:lnTo>
                    <a:pt x="184630" y="2268"/>
                  </a:lnTo>
                  <a:lnTo>
                    <a:pt x="178101" y="8239"/>
                  </a:lnTo>
                  <a:lnTo>
                    <a:pt x="174906" y="16662"/>
                  </a:lnTo>
                  <a:lnTo>
                    <a:pt x="175879" y="26288"/>
                  </a:lnTo>
                  <a:lnTo>
                    <a:pt x="175879" y="30733"/>
                  </a:lnTo>
                  <a:lnTo>
                    <a:pt x="171434" y="39496"/>
                  </a:lnTo>
                  <a:lnTo>
                    <a:pt x="171434" y="43941"/>
                  </a:lnTo>
                  <a:lnTo>
                    <a:pt x="144224" y="79009"/>
                  </a:lnTo>
                  <a:lnTo>
                    <a:pt x="129607" y="97002"/>
                  </a:lnTo>
                  <a:lnTo>
                    <a:pt x="113776" y="114172"/>
                  </a:lnTo>
                  <a:lnTo>
                    <a:pt x="90441" y="136475"/>
                  </a:lnTo>
                  <a:lnTo>
                    <a:pt x="43820" y="179556"/>
                  </a:lnTo>
                  <a:lnTo>
                    <a:pt x="20558" y="201929"/>
                  </a:lnTo>
                  <a:lnTo>
                    <a:pt x="5486" y="217088"/>
                  </a:lnTo>
                  <a:lnTo>
                    <a:pt x="0" y="230997"/>
                  </a:lnTo>
                  <a:lnTo>
                    <a:pt x="3681" y="245739"/>
                  </a:lnTo>
                  <a:lnTo>
                    <a:pt x="16113" y="263397"/>
                  </a:lnTo>
                  <a:lnTo>
                    <a:pt x="22153" y="268934"/>
                  </a:lnTo>
                  <a:lnTo>
                    <a:pt x="27765" y="271589"/>
                  </a:lnTo>
                  <a:lnTo>
                    <a:pt x="34186" y="270148"/>
                  </a:lnTo>
                  <a:lnTo>
                    <a:pt x="42656" y="263397"/>
                  </a:lnTo>
                  <a:lnTo>
                    <a:pt x="60019" y="247614"/>
                  </a:lnTo>
                  <a:lnTo>
                    <a:pt x="96412" y="217713"/>
                  </a:lnTo>
                  <a:lnTo>
                    <a:pt x="113776" y="201929"/>
                  </a:lnTo>
                  <a:lnTo>
                    <a:pt x="122870" y="197744"/>
                  </a:lnTo>
                  <a:lnTo>
                    <a:pt x="130333" y="198072"/>
                  </a:lnTo>
                  <a:lnTo>
                    <a:pt x="136153" y="202519"/>
                  </a:lnTo>
                  <a:lnTo>
                    <a:pt x="140319" y="210692"/>
                  </a:lnTo>
                  <a:lnTo>
                    <a:pt x="147681" y="231106"/>
                  </a:lnTo>
                  <a:lnTo>
                    <a:pt x="164072" y="273647"/>
                  </a:lnTo>
                  <a:lnTo>
                    <a:pt x="171434" y="294131"/>
                  </a:lnTo>
                  <a:lnTo>
                    <a:pt x="175807" y="308754"/>
                  </a:lnTo>
                  <a:lnTo>
                    <a:pt x="183086" y="319293"/>
                  </a:lnTo>
                  <a:lnTo>
                    <a:pt x="194508" y="324903"/>
                  </a:lnTo>
                  <a:lnTo>
                    <a:pt x="211312" y="324738"/>
                  </a:lnTo>
                  <a:lnTo>
                    <a:pt x="207373" y="282783"/>
                  </a:lnTo>
                  <a:lnTo>
                    <a:pt x="196373" y="242458"/>
                  </a:lnTo>
                  <a:lnTo>
                    <a:pt x="179540" y="203777"/>
                  </a:lnTo>
                  <a:lnTo>
                    <a:pt x="158099" y="166750"/>
                  </a:lnTo>
                  <a:lnTo>
                    <a:pt x="175442" y="147032"/>
                  </a:lnTo>
                  <a:lnTo>
                    <a:pt x="211748" y="107547"/>
                  </a:lnTo>
                  <a:lnTo>
                    <a:pt x="229092" y="87756"/>
                  </a:lnTo>
                  <a:lnTo>
                    <a:pt x="239093" y="70554"/>
                  </a:lnTo>
                  <a:lnTo>
                    <a:pt x="242427" y="48815"/>
                  </a:lnTo>
                  <a:lnTo>
                    <a:pt x="239093" y="27910"/>
                  </a:lnTo>
                  <a:lnTo>
                    <a:pt x="229092" y="13207"/>
                  </a:lnTo>
                  <a:lnTo>
                    <a:pt x="221662" y="7447"/>
                  </a:lnTo>
                  <a:lnTo>
                    <a:pt x="212994" y="3317"/>
                  </a:lnTo>
                  <a:lnTo>
                    <a:pt x="203517" y="831"/>
                  </a:lnTo>
                  <a:lnTo>
                    <a:pt x="193659" y="0"/>
                  </a:lnTo>
                  <a:close/>
                </a:path>
              </a:pathLst>
            </a:custGeom>
            <a:solidFill>
              <a:srgbClr val="FFFFFF">
                <a:alpha val="509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81289" y="3078479"/>
              <a:ext cx="188690" cy="32100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914888" y="4687582"/>
              <a:ext cx="639445" cy="631190"/>
            </a:xfrm>
            <a:custGeom>
              <a:avLst/>
              <a:gdLst/>
              <a:ahLst/>
              <a:cxnLst/>
              <a:rect l="l" t="t" r="r" b="b"/>
              <a:pathLst>
                <a:path w="639445" h="631189">
                  <a:moveTo>
                    <a:pt x="237985" y="309448"/>
                  </a:moveTo>
                  <a:lnTo>
                    <a:pt x="236702" y="283400"/>
                  </a:lnTo>
                  <a:lnTo>
                    <a:pt x="231876" y="257340"/>
                  </a:lnTo>
                  <a:lnTo>
                    <a:pt x="226441" y="230111"/>
                  </a:lnTo>
                  <a:lnTo>
                    <a:pt x="217004" y="247815"/>
                  </a:lnTo>
                  <a:lnTo>
                    <a:pt x="207581" y="263753"/>
                  </a:lnTo>
                  <a:lnTo>
                    <a:pt x="198145" y="278536"/>
                  </a:lnTo>
                  <a:lnTo>
                    <a:pt x="188722" y="292722"/>
                  </a:lnTo>
                  <a:lnTo>
                    <a:pt x="176149" y="292722"/>
                  </a:lnTo>
                  <a:lnTo>
                    <a:pt x="175171" y="283375"/>
                  </a:lnTo>
                  <a:lnTo>
                    <a:pt x="170891" y="264566"/>
                  </a:lnTo>
                  <a:lnTo>
                    <a:pt x="173228" y="211975"/>
                  </a:lnTo>
                  <a:lnTo>
                    <a:pt x="177749" y="168224"/>
                  </a:lnTo>
                  <a:lnTo>
                    <a:pt x="189331" y="125641"/>
                  </a:lnTo>
                  <a:lnTo>
                    <a:pt x="213868" y="85966"/>
                  </a:lnTo>
                  <a:lnTo>
                    <a:pt x="226441" y="73393"/>
                  </a:lnTo>
                  <a:lnTo>
                    <a:pt x="220218" y="73393"/>
                  </a:lnTo>
                  <a:lnTo>
                    <a:pt x="209550" y="33731"/>
                  </a:lnTo>
                  <a:lnTo>
                    <a:pt x="197167" y="20713"/>
                  </a:lnTo>
                  <a:lnTo>
                    <a:pt x="187147" y="21691"/>
                  </a:lnTo>
                  <a:lnTo>
                    <a:pt x="174764" y="25044"/>
                  </a:lnTo>
                  <a:lnTo>
                    <a:pt x="163576" y="29578"/>
                  </a:lnTo>
                  <a:lnTo>
                    <a:pt x="145783" y="35344"/>
                  </a:lnTo>
                  <a:lnTo>
                    <a:pt x="129755" y="42875"/>
                  </a:lnTo>
                  <a:lnTo>
                    <a:pt x="114922" y="51574"/>
                  </a:lnTo>
                  <a:lnTo>
                    <a:pt x="100711" y="60820"/>
                  </a:lnTo>
                  <a:lnTo>
                    <a:pt x="80797" y="64693"/>
                  </a:lnTo>
                  <a:lnTo>
                    <a:pt x="59766" y="67932"/>
                  </a:lnTo>
                  <a:lnTo>
                    <a:pt x="38747" y="72326"/>
                  </a:lnTo>
                  <a:lnTo>
                    <a:pt x="18923" y="79616"/>
                  </a:lnTo>
                  <a:lnTo>
                    <a:pt x="12573" y="79616"/>
                  </a:lnTo>
                  <a:lnTo>
                    <a:pt x="0" y="92189"/>
                  </a:lnTo>
                  <a:lnTo>
                    <a:pt x="1079" y="97917"/>
                  </a:lnTo>
                  <a:lnTo>
                    <a:pt x="3949" y="104775"/>
                  </a:lnTo>
                  <a:lnTo>
                    <a:pt x="7975" y="111633"/>
                  </a:lnTo>
                  <a:lnTo>
                    <a:pt x="12573" y="117335"/>
                  </a:lnTo>
                  <a:lnTo>
                    <a:pt x="26733" y="118211"/>
                  </a:lnTo>
                  <a:lnTo>
                    <a:pt x="40894" y="119672"/>
                  </a:lnTo>
                  <a:lnTo>
                    <a:pt x="55041" y="119964"/>
                  </a:lnTo>
                  <a:lnTo>
                    <a:pt x="69215" y="117335"/>
                  </a:lnTo>
                  <a:lnTo>
                    <a:pt x="88074" y="111620"/>
                  </a:lnTo>
                  <a:lnTo>
                    <a:pt x="125793" y="97904"/>
                  </a:lnTo>
                  <a:lnTo>
                    <a:pt x="144653" y="92189"/>
                  </a:lnTo>
                  <a:lnTo>
                    <a:pt x="126580" y="160362"/>
                  </a:lnTo>
                  <a:lnTo>
                    <a:pt x="119037" y="191782"/>
                  </a:lnTo>
                  <a:lnTo>
                    <a:pt x="113284" y="223761"/>
                  </a:lnTo>
                  <a:lnTo>
                    <a:pt x="109118" y="240169"/>
                  </a:lnTo>
                  <a:lnTo>
                    <a:pt x="103784" y="251269"/>
                  </a:lnTo>
                  <a:lnTo>
                    <a:pt x="93738" y="256451"/>
                  </a:lnTo>
                  <a:lnTo>
                    <a:pt x="75438" y="255130"/>
                  </a:lnTo>
                  <a:lnTo>
                    <a:pt x="62801" y="256514"/>
                  </a:lnTo>
                  <a:lnTo>
                    <a:pt x="54267" y="261442"/>
                  </a:lnTo>
                  <a:lnTo>
                    <a:pt x="51625" y="271043"/>
                  </a:lnTo>
                  <a:lnTo>
                    <a:pt x="56642" y="286499"/>
                  </a:lnTo>
                  <a:lnTo>
                    <a:pt x="73660" y="315671"/>
                  </a:lnTo>
                  <a:lnTo>
                    <a:pt x="79451" y="346024"/>
                  </a:lnTo>
                  <a:lnTo>
                    <a:pt x="76974" y="376389"/>
                  </a:lnTo>
                  <a:lnTo>
                    <a:pt x="69215" y="405625"/>
                  </a:lnTo>
                  <a:lnTo>
                    <a:pt x="31496" y="537197"/>
                  </a:lnTo>
                  <a:lnTo>
                    <a:pt x="28740" y="564032"/>
                  </a:lnTo>
                  <a:lnTo>
                    <a:pt x="56248" y="605929"/>
                  </a:lnTo>
                  <a:lnTo>
                    <a:pt x="92303" y="622376"/>
                  </a:lnTo>
                  <a:lnTo>
                    <a:pt x="118059" y="627481"/>
                  </a:lnTo>
                  <a:lnTo>
                    <a:pt x="132080" y="631177"/>
                  </a:lnTo>
                  <a:lnTo>
                    <a:pt x="139534" y="604062"/>
                  </a:lnTo>
                  <a:lnTo>
                    <a:pt x="149758" y="554482"/>
                  </a:lnTo>
                  <a:lnTo>
                    <a:pt x="157226" y="530847"/>
                  </a:lnTo>
                  <a:lnTo>
                    <a:pt x="176149" y="482904"/>
                  </a:lnTo>
                  <a:lnTo>
                    <a:pt x="213918" y="384619"/>
                  </a:lnTo>
                  <a:lnTo>
                    <a:pt x="232791" y="336664"/>
                  </a:lnTo>
                  <a:lnTo>
                    <a:pt x="237985" y="309448"/>
                  </a:lnTo>
                  <a:close/>
                </a:path>
                <a:path w="639445" h="631189">
                  <a:moveTo>
                    <a:pt x="638848" y="104330"/>
                  </a:moveTo>
                  <a:lnTo>
                    <a:pt x="638822" y="103530"/>
                  </a:lnTo>
                  <a:lnTo>
                    <a:pt x="637794" y="85217"/>
                  </a:lnTo>
                  <a:lnTo>
                    <a:pt x="625475" y="69075"/>
                  </a:lnTo>
                  <a:lnTo>
                    <a:pt x="605345" y="49098"/>
                  </a:lnTo>
                  <a:lnTo>
                    <a:pt x="601383" y="45161"/>
                  </a:lnTo>
                  <a:lnTo>
                    <a:pt x="575564" y="23012"/>
                  </a:lnTo>
                  <a:lnTo>
                    <a:pt x="546214" y="6718"/>
                  </a:lnTo>
                  <a:lnTo>
                    <a:pt x="511556" y="368"/>
                  </a:lnTo>
                  <a:lnTo>
                    <a:pt x="465137" y="0"/>
                  </a:lnTo>
                  <a:lnTo>
                    <a:pt x="420522" y="6654"/>
                  </a:lnTo>
                  <a:lnTo>
                    <a:pt x="377101" y="17983"/>
                  </a:lnTo>
                  <a:lnTo>
                    <a:pt x="334264" y="31610"/>
                  </a:lnTo>
                  <a:lnTo>
                    <a:pt x="316268" y="37566"/>
                  </a:lnTo>
                  <a:lnTo>
                    <a:pt x="308965" y="46456"/>
                  </a:lnTo>
                  <a:lnTo>
                    <a:pt x="311162" y="58851"/>
                  </a:lnTo>
                  <a:lnTo>
                    <a:pt x="321691" y="75298"/>
                  </a:lnTo>
                  <a:lnTo>
                    <a:pt x="332232" y="83350"/>
                  </a:lnTo>
                  <a:lnTo>
                    <a:pt x="344576" y="87845"/>
                  </a:lnTo>
                  <a:lnTo>
                    <a:pt x="358114" y="87630"/>
                  </a:lnTo>
                  <a:lnTo>
                    <a:pt x="372237" y="81521"/>
                  </a:lnTo>
                  <a:lnTo>
                    <a:pt x="402793" y="65265"/>
                  </a:lnTo>
                  <a:lnTo>
                    <a:pt x="436333" y="54254"/>
                  </a:lnTo>
                  <a:lnTo>
                    <a:pt x="471068" y="49098"/>
                  </a:lnTo>
                  <a:lnTo>
                    <a:pt x="505206" y="50406"/>
                  </a:lnTo>
                  <a:lnTo>
                    <a:pt x="533488" y="56756"/>
                  </a:lnTo>
                  <a:lnTo>
                    <a:pt x="551078" y="73050"/>
                  </a:lnTo>
                  <a:lnTo>
                    <a:pt x="556818" y="95199"/>
                  </a:lnTo>
                  <a:lnTo>
                    <a:pt x="549529" y="119113"/>
                  </a:lnTo>
                  <a:lnTo>
                    <a:pt x="511505" y="175310"/>
                  </a:lnTo>
                  <a:lnTo>
                    <a:pt x="473583" y="231508"/>
                  </a:lnTo>
                  <a:lnTo>
                    <a:pt x="463067" y="239776"/>
                  </a:lnTo>
                  <a:lnTo>
                    <a:pt x="451370" y="246291"/>
                  </a:lnTo>
                  <a:lnTo>
                    <a:pt x="429260" y="256400"/>
                  </a:lnTo>
                  <a:lnTo>
                    <a:pt x="429260" y="250177"/>
                  </a:lnTo>
                  <a:lnTo>
                    <a:pt x="422910" y="250177"/>
                  </a:lnTo>
                  <a:lnTo>
                    <a:pt x="422910" y="243954"/>
                  </a:lnTo>
                  <a:lnTo>
                    <a:pt x="432473" y="222567"/>
                  </a:lnTo>
                  <a:lnTo>
                    <a:pt x="437921" y="199440"/>
                  </a:lnTo>
                  <a:lnTo>
                    <a:pt x="446938" y="179844"/>
                  </a:lnTo>
                  <a:lnTo>
                    <a:pt x="467233" y="169024"/>
                  </a:lnTo>
                  <a:lnTo>
                    <a:pt x="468109" y="156578"/>
                  </a:lnTo>
                  <a:lnTo>
                    <a:pt x="468223" y="154952"/>
                  </a:lnTo>
                  <a:lnTo>
                    <a:pt x="472579" y="126847"/>
                  </a:lnTo>
                  <a:lnTo>
                    <a:pt x="473417" y="115062"/>
                  </a:lnTo>
                  <a:lnTo>
                    <a:pt x="467233" y="81521"/>
                  </a:lnTo>
                  <a:lnTo>
                    <a:pt x="460883" y="81521"/>
                  </a:lnTo>
                  <a:lnTo>
                    <a:pt x="454533" y="87871"/>
                  </a:lnTo>
                  <a:lnTo>
                    <a:pt x="448183" y="94094"/>
                  </a:lnTo>
                  <a:lnTo>
                    <a:pt x="439712" y="104330"/>
                  </a:lnTo>
                  <a:lnTo>
                    <a:pt x="432409" y="115163"/>
                  </a:lnTo>
                  <a:lnTo>
                    <a:pt x="425081" y="124841"/>
                  </a:lnTo>
                  <a:lnTo>
                    <a:pt x="416560" y="131559"/>
                  </a:lnTo>
                  <a:lnTo>
                    <a:pt x="410210" y="134175"/>
                  </a:lnTo>
                  <a:lnTo>
                    <a:pt x="410210" y="175247"/>
                  </a:lnTo>
                  <a:lnTo>
                    <a:pt x="395998" y="228942"/>
                  </a:lnTo>
                  <a:lnTo>
                    <a:pt x="366331" y="255333"/>
                  </a:lnTo>
                  <a:lnTo>
                    <a:pt x="359664" y="256400"/>
                  </a:lnTo>
                  <a:lnTo>
                    <a:pt x="353999" y="247065"/>
                  </a:lnTo>
                  <a:lnTo>
                    <a:pt x="347751" y="237718"/>
                  </a:lnTo>
                  <a:lnTo>
                    <a:pt x="342696" y="228346"/>
                  </a:lnTo>
                  <a:lnTo>
                    <a:pt x="340614" y="218935"/>
                  </a:lnTo>
                  <a:lnTo>
                    <a:pt x="339115" y="209804"/>
                  </a:lnTo>
                  <a:lnTo>
                    <a:pt x="342988" y="201828"/>
                  </a:lnTo>
                  <a:lnTo>
                    <a:pt x="350431" y="196189"/>
                  </a:lnTo>
                  <a:lnTo>
                    <a:pt x="359664" y="194043"/>
                  </a:lnTo>
                  <a:lnTo>
                    <a:pt x="370103" y="185712"/>
                  </a:lnTo>
                  <a:lnTo>
                    <a:pt x="381762" y="179158"/>
                  </a:lnTo>
                  <a:lnTo>
                    <a:pt x="403860" y="169024"/>
                  </a:lnTo>
                  <a:lnTo>
                    <a:pt x="410210" y="175247"/>
                  </a:lnTo>
                  <a:lnTo>
                    <a:pt x="410210" y="134175"/>
                  </a:lnTo>
                  <a:lnTo>
                    <a:pt x="396405" y="139827"/>
                  </a:lnTo>
                  <a:lnTo>
                    <a:pt x="373888" y="146367"/>
                  </a:lnTo>
                  <a:lnTo>
                    <a:pt x="348970" y="151752"/>
                  </a:lnTo>
                  <a:lnTo>
                    <a:pt x="321691" y="156578"/>
                  </a:lnTo>
                  <a:lnTo>
                    <a:pt x="320687" y="143484"/>
                  </a:lnTo>
                  <a:lnTo>
                    <a:pt x="316331" y="119646"/>
                  </a:lnTo>
                  <a:lnTo>
                    <a:pt x="315341" y="106540"/>
                  </a:lnTo>
                  <a:lnTo>
                    <a:pt x="309384" y="96608"/>
                  </a:lnTo>
                  <a:lnTo>
                    <a:pt x="301066" y="87833"/>
                  </a:lnTo>
                  <a:lnTo>
                    <a:pt x="290385" y="83743"/>
                  </a:lnTo>
                  <a:lnTo>
                    <a:pt x="277368" y="87871"/>
                  </a:lnTo>
                  <a:lnTo>
                    <a:pt x="268135" y="94589"/>
                  </a:lnTo>
                  <a:lnTo>
                    <a:pt x="260692" y="104228"/>
                  </a:lnTo>
                  <a:lnTo>
                    <a:pt x="256819" y="115062"/>
                  </a:lnTo>
                  <a:lnTo>
                    <a:pt x="258318" y="125336"/>
                  </a:lnTo>
                  <a:lnTo>
                    <a:pt x="271805" y="194043"/>
                  </a:lnTo>
                  <a:lnTo>
                    <a:pt x="289941" y="262750"/>
                  </a:lnTo>
                  <a:lnTo>
                    <a:pt x="317677" y="309537"/>
                  </a:lnTo>
                  <a:lnTo>
                    <a:pt x="340728" y="310134"/>
                  </a:lnTo>
                  <a:lnTo>
                    <a:pt x="378587" y="300215"/>
                  </a:lnTo>
                  <a:lnTo>
                    <a:pt x="378485" y="314147"/>
                  </a:lnTo>
                  <a:lnTo>
                    <a:pt x="377786" y="327507"/>
                  </a:lnTo>
                  <a:lnTo>
                    <a:pt x="375907" y="339712"/>
                  </a:lnTo>
                  <a:lnTo>
                    <a:pt x="372237" y="350126"/>
                  </a:lnTo>
                  <a:lnTo>
                    <a:pt x="372237" y="356349"/>
                  </a:lnTo>
                  <a:lnTo>
                    <a:pt x="365887" y="368922"/>
                  </a:lnTo>
                  <a:lnTo>
                    <a:pt x="359664" y="368922"/>
                  </a:lnTo>
                  <a:lnTo>
                    <a:pt x="292379" y="396989"/>
                  </a:lnTo>
                  <a:lnTo>
                    <a:pt x="257251" y="411035"/>
                  </a:lnTo>
                  <a:lnTo>
                    <a:pt x="220345" y="425056"/>
                  </a:lnTo>
                  <a:lnTo>
                    <a:pt x="206019" y="433590"/>
                  </a:lnTo>
                  <a:lnTo>
                    <a:pt x="200596" y="441502"/>
                  </a:lnTo>
                  <a:lnTo>
                    <a:pt x="203441" y="450570"/>
                  </a:lnTo>
                  <a:lnTo>
                    <a:pt x="213995" y="462521"/>
                  </a:lnTo>
                  <a:lnTo>
                    <a:pt x="223507" y="466128"/>
                  </a:lnTo>
                  <a:lnTo>
                    <a:pt x="233019" y="467969"/>
                  </a:lnTo>
                  <a:lnTo>
                    <a:pt x="242506" y="468655"/>
                  </a:lnTo>
                  <a:lnTo>
                    <a:pt x="251968" y="468744"/>
                  </a:lnTo>
                  <a:lnTo>
                    <a:pt x="270992" y="459511"/>
                  </a:lnTo>
                  <a:lnTo>
                    <a:pt x="289979" y="450862"/>
                  </a:lnTo>
                  <a:lnTo>
                    <a:pt x="308952" y="443369"/>
                  </a:lnTo>
                  <a:lnTo>
                    <a:pt x="327914" y="437629"/>
                  </a:lnTo>
                  <a:lnTo>
                    <a:pt x="337426" y="432993"/>
                  </a:lnTo>
                  <a:lnTo>
                    <a:pt x="346938" y="428967"/>
                  </a:lnTo>
                  <a:lnTo>
                    <a:pt x="356425" y="426135"/>
                  </a:lnTo>
                  <a:lnTo>
                    <a:pt x="365887" y="425056"/>
                  </a:lnTo>
                  <a:lnTo>
                    <a:pt x="365887" y="431279"/>
                  </a:lnTo>
                  <a:lnTo>
                    <a:pt x="352666" y="441667"/>
                  </a:lnTo>
                  <a:lnTo>
                    <a:pt x="328549" y="464718"/>
                  </a:lnTo>
                  <a:lnTo>
                    <a:pt x="315341" y="475094"/>
                  </a:lnTo>
                  <a:lnTo>
                    <a:pt x="286435" y="501332"/>
                  </a:lnTo>
                  <a:lnTo>
                    <a:pt x="274154" y="521131"/>
                  </a:lnTo>
                  <a:lnTo>
                    <a:pt x="276110" y="544461"/>
                  </a:lnTo>
                  <a:lnTo>
                    <a:pt x="289941" y="581266"/>
                  </a:lnTo>
                  <a:lnTo>
                    <a:pt x="296291" y="587489"/>
                  </a:lnTo>
                  <a:lnTo>
                    <a:pt x="296291" y="593712"/>
                  </a:lnTo>
                  <a:lnTo>
                    <a:pt x="302641" y="593712"/>
                  </a:lnTo>
                  <a:lnTo>
                    <a:pt x="313334" y="610031"/>
                  </a:lnTo>
                  <a:lnTo>
                    <a:pt x="326390" y="621055"/>
                  </a:lnTo>
                  <a:lnTo>
                    <a:pt x="341820" y="626224"/>
                  </a:lnTo>
                  <a:lnTo>
                    <a:pt x="359664" y="624954"/>
                  </a:lnTo>
                  <a:lnTo>
                    <a:pt x="517779" y="606158"/>
                  </a:lnTo>
                  <a:lnTo>
                    <a:pt x="535317" y="598271"/>
                  </a:lnTo>
                  <a:lnTo>
                    <a:pt x="548665" y="585101"/>
                  </a:lnTo>
                  <a:lnTo>
                    <a:pt x="556069" y="568426"/>
                  </a:lnTo>
                  <a:lnTo>
                    <a:pt x="555752" y="550024"/>
                  </a:lnTo>
                  <a:lnTo>
                    <a:pt x="546595" y="529031"/>
                  </a:lnTo>
                  <a:lnTo>
                    <a:pt x="529678" y="513295"/>
                  </a:lnTo>
                  <a:lnTo>
                    <a:pt x="506806" y="503415"/>
                  </a:lnTo>
                  <a:lnTo>
                    <a:pt x="479806" y="499986"/>
                  </a:lnTo>
                  <a:lnTo>
                    <a:pt x="429260" y="499986"/>
                  </a:lnTo>
                  <a:lnTo>
                    <a:pt x="441883" y="476097"/>
                  </a:lnTo>
                  <a:lnTo>
                    <a:pt x="459295" y="458635"/>
                  </a:lnTo>
                  <a:lnTo>
                    <a:pt x="479082" y="444677"/>
                  </a:lnTo>
                  <a:lnTo>
                    <a:pt x="498856" y="431279"/>
                  </a:lnTo>
                  <a:lnTo>
                    <a:pt x="508254" y="426516"/>
                  </a:lnTo>
                  <a:lnTo>
                    <a:pt x="510654" y="425056"/>
                  </a:lnTo>
                  <a:lnTo>
                    <a:pt x="535241" y="384479"/>
                  </a:lnTo>
                  <a:lnTo>
                    <a:pt x="534047" y="372960"/>
                  </a:lnTo>
                  <a:lnTo>
                    <a:pt x="498856" y="350126"/>
                  </a:lnTo>
                  <a:lnTo>
                    <a:pt x="488353" y="347599"/>
                  </a:lnTo>
                  <a:lnTo>
                    <a:pt x="476694" y="348576"/>
                  </a:lnTo>
                  <a:lnTo>
                    <a:pt x="465023" y="351878"/>
                  </a:lnTo>
                  <a:lnTo>
                    <a:pt x="454533" y="356349"/>
                  </a:lnTo>
                  <a:lnTo>
                    <a:pt x="429006" y="359270"/>
                  </a:lnTo>
                  <a:lnTo>
                    <a:pt x="416534" y="356336"/>
                  </a:lnTo>
                  <a:lnTo>
                    <a:pt x="413575" y="344055"/>
                  </a:lnTo>
                  <a:lnTo>
                    <a:pt x="417588" y="310134"/>
                  </a:lnTo>
                  <a:lnTo>
                    <a:pt x="429260" y="287642"/>
                  </a:lnTo>
                  <a:lnTo>
                    <a:pt x="435978" y="288721"/>
                  </a:lnTo>
                  <a:lnTo>
                    <a:pt x="445071" y="291553"/>
                  </a:lnTo>
                  <a:lnTo>
                    <a:pt x="454152" y="295579"/>
                  </a:lnTo>
                  <a:lnTo>
                    <a:pt x="460883" y="300215"/>
                  </a:lnTo>
                  <a:lnTo>
                    <a:pt x="474002" y="309753"/>
                  </a:lnTo>
                  <a:lnTo>
                    <a:pt x="485368" y="311099"/>
                  </a:lnTo>
                  <a:lnTo>
                    <a:pt x="495579" y="305422"/>
                  </a:lnTo>
                  <a:lnTo>
                    <a:pt x="505206" y="293865"/>
                  </a:lnTo>
                  <a:lnTo>
                    <a:pt x="509930" y="287642"/>
                  </a:lnTo>
                  <a:lnTo>
                    <a:pt x="533692" y="256400"/>
                  </a:lnTo>
                  <a:lnTo>
                    <a:pt x="619125" y="144005"/>
                  </a:lnTo>
                  <a:lnTo>
                    <a:pt x="631647" y="124447"/>
                  </a:lnTo>
                  <a:lnTo>
                    <a:pt x="638848" y="104330"/>
                  </a:lnTo>
                  <a:close/>
                </a:path>
              </a:pathLst>
            </a:custGeom>
            <a:solidFill>
              <a:srgbClr val="FFFFFF">
                <a:alpha val="509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</p:grpSp>
      <p:sp>
        <p:nvSpPr>
          <p:cNvPr id="18" name="object 18"/>
          <p:cNvSpPr/>
          <p:nvPr/>
        </p:nvSpPr>
        <p:spPr>
          <a:xfrm>
            <a:off x="90055" y="4534280"/>
            <a:ext cx="104139" cy="604520"/>
          </a:xfrm>
          <a:custGeom>
            <a:avLst/>
            <a:gdLst/>
            <a:ahLst/>
            <a:cxnLst/>
            <a:rect l="l" t="t" r="r" b="b"/>
            <a:pathLst>
              <a:path w="104139" h="604520">
                <a:moveTo>
                  <a:pt x="31675" y="524764"/>
                </a:moveTo>
                <a:lnTo>
                  <a:pt x="22637" y="524764"/>
                </a:lnTo>
                <a:lnTo>
                  <a:pt x="18724" y="525780"/>
                </a:lnTo>
                <a:lnTo>
                  <a:pt x="15233" y="527939"/>
                </a:lnTo>
                <a:lnTo>
                  <a:pt x="11741" y="529971"/>
                </a:lnTo>
                <a:lnTo>
                  <a:pt x="1711" y="555879"/>
                </a:lnTo>
                <a:lnTo>
                  <a:pt x="1711" y="604012"/>
                </a:lnTo>
                <a:lnTo>
                  <a:pt x="102069" y="604012"/>
                </a:lnTo>
                <a:lnTo>
                  <a:pt x="102069" y="583692"/>
                </a:lnTo>
                <a:lnTo>
                  <a:pt x="18416" y="583692"/>
                </a:lnTo>
                <a:lnTo>
                  <a:pt x="18530" y="556768"/>
                </a:lnTo>
                <a:lnTo>
                  <a:pt x="19169" y="551307"/>
                </a:lnTo>
                <a:lnTo>
                  <a:pt x="20345" y="548767"/>
                </a:lnTo>
                <a:lnTo>
                  <a:pt x="22284" y="547116"/>
                </a:lnTo>
                <a:lnTo>
                  <a:pt x="24223" y="545338"/>
                </a:lnTo>
                <a:lnTo>
                  <a:pt x="26746" y="544576"/>
                </a:lnTo>
                <a:lnTo>
                  <a:pt x="62165" y="544576"/>
                </a:lnTo>
                <a:lnTo>
                  <a:pt x="64350" y="543052"/>
                </a:lnTo>
                <a:lnTo>
                  <a:pt x="66459" y="541528"/>
                </a:lnTo>
                <a:lnTo>
                  <a:pt x="69011" y="540766"/>
                </a:lnTo>
                <a:lnTo>
                  <a:pt x="100885" y="540766"/>
                </a:lnTo>
                <a:lnTo>
                  <a:pt x="100799" y="540004"/>
                </a:lnTo>
                <a:lnTo>
                  <a:pt x="100403" y="538861"/>
                </a:lnTo>
                <a:lnTo>
                  <a:pt x="48742" y="538861"/>
                </a:lnTo>
                <a:lnTo>
                  <a:pt x="46786" y="534543"/>
                </a:lnTo>
                <a:lnTo>
                  <a:pt x="43840" y="531114"/>
                </a:lnTo>
                <a:lnTo>
                  <a:pt x="35987" y="526034"/>
                </a:lnTo>
                <a:lnTo>
                  <a:pt x="31675" y="524764"/>
                </a:lnTo>
                <a:close/>
              </a:path>
              <a:path w="104139" h="604520">
                <a:moveTo>
                  <a:pt x="62165" y="544576"/>
                </a:moveTo>
                <a:lnTo>
                  <a:pt x="33089" y="544576"/>
                </a:lnTo>
                <a:lnTo>
                  <a:pt x="35703" y="545465"/>
                </a:lnTo>
                <a:lnTo>
                  <a:pt x="39674" y="549529"/>
                </a:lnTo>
                <a:lnTo>
                  <a:pt x="40868" y="552196"/>
                </a:lnTo>
                <a:lnTo>
                  <a:pt x="41516" y="557657"/>
                </a:lnTo>
                <a:lnTo>
                  <a:pt x="41630" y="583692"/>
                </a:lnTo>
                <a:lnTo>
                  <a:pt x="58331" y="583692"/>
                </a:lnTo>
                <a:lnTo>
                  <a:pt x="58441" y="556768"/>
                </a:lnTo>
                <a:lnTo>
                  <a:pt x="58813" y="552069"/>
                </a:lnTo>
                <a:lnTo>
                  <a:pt x="59766" y="549402"/>
                </a:lnTo>
                <a:lnTo>
                  <a:pt x="60731" y="546608"/>
                </a:lnTo>
                <a:lnTo>
                  <a:pt x="62165" y="544576"/>
                </a:lnTo>
                <a:close/>
              </a:path>
              <a:path w="104139" h="604520">
                <a:moveTo>
                  <a:pt x="100885" y="540766"/>
                </a:moveTo>
                <a:lnTo>
                  <a:pt x="75577" y="540766"/>
                </a:lnTo>
                <a:lnTo>
                  <a:pt x="78422" y="541782"/>
                </a:lnTo>
                <a:lnTo>
                  <a:pt x="82664" y="545592"/>
                </a:lnTo>
                <a:lnTo>
                  <a:pt x="83997" y="548005"/>
                </a:lnTo>
                <a:lnTo>
                  <a:pt x="84599" y="551307"/>
                </a:lnTo>
                <a:lnTo>
                  <a:pt x="84963" y="552958"/>
                </a:lnTo>
                <a:lnTo>
                  <a:pt x="85089" y="555879"/>
                </a:lnTo>
                <a:lnTo>
                  <a:pt x="85166" y="583692"/>
                </a:lnTo>
                <a:lnTo>
                  <a:pt x="102069" y="583692"/>
                </a:lnTo>
                <a:lnTo>
                  <a:pt x="101952" y="555879"/>
                </a:lnTo>
                <a:lnTo>
                  <a:pt x="101752" y="548767"/>
                </a:lnTo>
                <a:lnTo>
                  <a:pt x="100885" y="540766"/>
                </a:lnTo>
                <a:close/>
              </a:path>
              <a:path w="104139" h="604520">
                <a:moveTo>
                  <a:pt x="77546" y="519938"/>
                </a:moveTo>
                <a:lnTo>
                  <a:pt x="67183" y="519938"/>
                </a:lnTo>
                <a:lnTo>
                  <a:pt x="62141" y="521462"/>
                </a:lnTo>
                <a:lnTo>
                  <a:pt x="53555" y="528066"/>
                </a:lnTo>
                <a:lnTo>
                  <a:pt x="50520" y="532765"/>
                </a:lnTo>
                <a:lnTo>
                  <a:pt x="48742" y="538861"/>
                </a:lnTo>
                <a:lnTo>
                  <a:pt x="100403" y="538861"/>
                </a:lnTo>
                <a:lnTo>
                  <a:pt x="99212" y="535432"/>
                </a:lnTo>
                <a:lnTo>
                  <a:pt x="94056" y="528066"/>
                </a:lnTo>
                <a:lnTo>
                  <a:pt x="90614" y="525145"/>
                </a:lnTo>
                <a:lnTo>
                  <a:pt x="86296" y="523113"/>
                </a:lnTo>
                <a:lnTo>
                  <a:pt x="81978" y="520954"/>
                </a:lnTo>
                <a:lnTo>
                  <a:pt x="77546" y="519938"/>
                </a:lnTo>
                <a:close/>
              </a:path>
              <a:path w="104139" h="604520">
                <a:moveTo>
                  <a:pt x="18690" y="418338"/>
                </a:moveTo>
                <a:lnTo>
                  <a:pt x="1711" y="418338"/>
                </a:lnTo>
                <a:lnTo>
                  <a:pt x="1711" y="492760"/>
                </a:lnTo>
                <a:lnTo>
                  <a:pt x="102069" y="492760"/>
                </a:lnTo>
                <a:lnTo>
                  <a:pt x="102069" y="472440"/>
                </a:lnTo>
                <a:lnTo>
                  <a:pt x="18690" y="472440"/>
                </a:lnTo>
                <a:lnTo>
                  <a:pt x="18690" y="418338"/>
                </a:lnTo>
                <a:close/>
              </a:path>
              <a:path w="104139" h="604520">
                <a:moveTo>
                  <a:pt x="57848" y="422148"/>
                </a:moveTo>
                <a:lnTo>
                  <a:pt x="40944" y="422148"/>
                </a:lnTo>
                <a:lnTo>
                  <a:pt x="40944" y="472440"/>
                </a:lnTo>
                <a:lnTo>
                  <a:pt x="57848" y="472440"/>
                </a:lnTo>
                <a:lnTo>
                  <a:pt x="57848" y="422148"/>
                </a:lnTo>
                <a:close/>
              </a:path>
              <a:path w="104139" h="604520">
                <a:moveTo>
                  <a:pt x="102069" y="416433"/>
                </a:moveTo>
                <a:lnTo>
                  <a:pt x="85166" y="416433"/>
                </a:lnTo>
                <a:lnTo>
                  <a:pt x="85166" y="472440"/>
                </a:lnTo>
                <a:lnTo>
                  <a:pt x="102069" y="472440"/>
                </a:lnTo>
                <a:lnTo>
                  <a:pt x="102069" y="416433"/>
                </a:lnTo>
                <a:close/>
              </a:path>
              <a:path w="104139" h="604520">
                <a:moveTo>
                  <a:pt x="102069" y="369443"/>
                </a:moveTo>
                <a:lnTo>
                  <a:pt x="1711" y="369443"/>
                </a:lnTo>
                <a:lnTo>
                  <a:pt x="1711" y="389763"/>
                </a:lnTo>
                <a:lnTo>
                  <a:pt x="102069" y="389763"/>
                </a:lnTo>
                <a:lnTo>
                  <a:pt x="102069" y="369443"/>
                </a:lnTo>
                <a:close/>
              </a:path>
              <a:path w="104139" h="604520">
                <a:moveTo>
                  <a:pt x="73545" y="282448"/>
                </a:moveTo>
                <a:lnTo>
                  <a:pt x="1711" y="282448"/>
                </a:lnTo>
                <a:lnTo>
                  <a:pt x="1711" y="302641"/>
                </a:lnTo>
                <a:lnTo>
                  <a:pt x="74663" y="302641"/>
                </a:lnTo>
                <a:lnTo>
                  <a:pt x="80022" y="303530"/>
                </a:lnTo>
                <a:lnTo>
                  <a:pt x="85178" y="307340"/>
                </a:lnTo>
                <a:lnTo>
                  <a:pt x="86461" y="310515"/>
                </a:lnTo>
                <a:lnTo>
                  <a:pt x="86461" y="319532"/>
                </a:lnTo>
                <a:lnTo>
                  <a:pt x="84658" y="322834"/>
                </a:lnTo>
                <a:lnTo>
                  <a:pt x="81064" y="324993"/>
                </a:lnTo>
                <a:lnTo>
                  <a:pt x="78689" y="326517"/>
                </a:lnTo>
                <a:lnTo>
                  <a:pt x="74625" y="327279"/>
                </a:lnTo>
                <a:lnTo>
                  <a:pt x="68872" y="327533"/>
                </a:lnTo>
                <a:lnTo>
                  <a:pt x="71069" y="346710"/>
                </a:lnTo>
                <a:lnTo>
                  <a:pt x="103784" y="325628"/>
                </a:lnTo>
                <a:lnTo>
                  <a:pt x="103784" y="307213"/>
                </a:lnTo>
                <a:lnTo>
                  <a:pt x="79933" y="283210"/>
                </a:lnTo>
                <a:lnTo>
                  <a:pt x="73545" y="282448"/>
                </a:lnTo>
                <a:close/>
              </a:path>
              <a:path w="104139" h="604520">
                <a:moveTo>
                  <a:pt x="102069" y="230759"/>
                </a:moveTo>
                <a:lnTo>
                  <a:pt x="1711" y="230759"/>
                </a:lnTo>
                <a:lnTo>
                  <a:pt x="1711" y="251079"/>
                </a:lnTo>
                <a:lnTo>
                  <a:pt x="102069" y="251079"/>
                </a:lnTo>
                <a:lnTo>
                  <a:pt x="102069" y="230759"/>
                </a:lnTo>
                <a:close/>
              </a:path>
              <a:path w="104139" h="604520">
                <a:moveTo>
                  <a:pt x="102069" y="120396"/>
                </a:moveTo>
                <a:lnTo>
                  <a:pt x="1711" y="120396"/>
                </a:lnTo>
                <a:lnTo>
                  <a:pt x="1711" y="139192"/>
                </a:lnTo>
                <a:lnTo>
                  <a:pt x="68732" y="139192"/>
                </a:lnTo>
                <a:lnTo>
                  <a:pt x="1711" y="180213"/>
                </a:lnTo>
                <a:lnTo>
                  <a:pt x="1711" y="199898"/>
                </a:lnTo>
                <a:lnTo>
                  <a:pt x="102069" y="199898"/>
                </a:lnTo>
                <a:lnTo>
                  <a:pt x="102069" y="181102"/>
                </a:lnTo>
                <a:lnTo>
                  <a:pt x="36626" y="181102"/>
                </a:lnTo>
                <a:lnTo>
                  <a:pt x="102069" y="140716"/>
                </a:lnTo>
                <a:lnTo>
                  <a:pt x="102069" y="120396"/>
                </a:lnTo>
                <a:close/>
              </a:path>
              <a:path w="104139" h="604520">
                <a:moveTo>
                  <a:pt x="29507" y="1397"/>
                </a:moveTo>
                <a:lnTo>
                  <a:pt x="490" y="35236"/>
                </a:lnTo>
                <a:lnTo>
                  <a:pt x="0" y="53721"/>
                </a:lnTo>
                <a:lnTo>
                  <a:pt x="1666" y="61722"/>
                </a:lnTo>
                <a:lnTo>
                  <a:pt x="29998" y="90229"/>
                </a:lnTo>
                <a:lnTo>
                  <a:pt x="51549" y="93980"/>
                </a:lnTo>
                <a:lnTo>
                  <a:pt x="58635" y="93600"/>
                </a:lnTo>
                <a:lnTo>
                  <a:pt x="93520" y="75938"/>
                </a:lnTo>
                <a:lnTo>
                  <a:pt x="95475" y="73025"/>
                </a:lnTo>
                <a:lnTo>
                  <a:pt x="50723" y="73025"/>
                </a:lnTo>
                <a:lnTo>
                  <a:pt x="42871" y="72526"/>
                </a:lnTo>
                <a:lnTo>
                  <a:pt x="17321" y="52959"/>
                </a:lnTo>
                <a:lnTo>
                  <a:pt x="17321" y="38227"/>
                </a:lnTo>
                <a:lnTo>
                  <a:pt x="18747" y="33401"/>
                </a:lnTo>
                <a:lnTo>
                  <a:pt x="24452" y="25527"/>
                </a:lnTo>
                <a:lnTo>
                  <a:pt x="28343" y="22860"/>
                </a:lnTo>
                <a:lnTo>
                  <a:pt x="33272" y="21463"/>
                </a:lnTo>
                <a:lnTo>
                  <a:pt x="29507" y="1397"/>
                </a:lnTo>
                <a:close/>
              </a:path>
              <a:path w="104139" h="604520">
                <a:moveTo>
                  <a:pt x="99891" y="20574"/>
                </a:moveTo>
                <a:lnTo>
                  <a:pt x="77914" y="20574"/>
                </a:lnTo>
                <a:lnTo>
                  <a:pt x="80276" y="23622"/>
                </a:lnTo>
                <a:lnTo>
                  <a:pt x="82296" y="27305"/>
                </a:lnTo>
                <a:lnTo>
                  <a:pt x="83972" y="31496"/>
                </a:lnTo>
                <a:lnTo>
                  <a:pt x="85636" y="35814"/>
                </a:lnTo>
                <a:lnTo>
                  <a:pt x="86461" y="40005"/>
                </a:lnTo>
                <a:lnTo>
                  <a:pt x="86407" y="52959"/>
                </a:lnTo>
                <a:lnTo>
                  <a:pt x="50723" y="73025"/>
                </a:lnTo>
                <a:lnTo>
                  <a:pt x="95475" y="73025"/>
                </a:lnTo>
                <a:lnTo>
                  <a:pt x="103784" y="34671"/>
                </a:lnTo>
                <a:lnTo>
                  <a:pt x="102222" y="26543"/>
                </a:lnTo>
                <a:lnTo>
                  <a:pt x="99891" y="20574"/>
                </a:lnTo>
                <a:close/>
              </a:path>
              <a:path w="104139" h="604520">
                <a:moveTo>
                  <a:pt x="88252" y="0"/>
                </a:moveTo>
                <a:lnTo>
                  <a:pt x="48260" y="0"/>
                </a:lnTo>
                <a:lnTo>
                  <a:pt x="48260" y="43688"/>
                </a:lnTo>
                <a:lnTo>
                  <a:pt x="65176" y="43688"/>
                </a:lnTo>
                <a:lnTo>
                  <a:pt x="65176" y="20574"/>
                </a:lnTo>
                <a:lnTo>
                  <a:pt x="99891" y="20574"/>
                </a:lnTo>
                <a:lnTo>
                  <a:pt x="95973" y="10414"/>
                </a:lnTo>
                <a:lnTo>
                  <a:pt x="92354" y="4318"/>
                </a:lnTo>
                <a:lnTo>
                  <a:pt x="88252" y="0"/>
                </a:lnTo>
                <a:close/>
              </a:path>
            </a:pathLst>
          </a:custGeom>
          <a:solidFill>
            <a:srgbClr val="FFFFFF">
              <a:alpha val="5097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071" y="3637026"/>
            <a:ext cx="104139" cy="788670"/>
          </a:xfrm>
          <a:custGeom>
            <a:avLst/>
            <a:gdLst/>
            <a:ahLst/>
            <a:cxnLst/>
            <a:rect l="l" t="t" r="r" b="b"/>
            <a:pathLst>
              <a:path w="104139" h="788670">
                <a:moveTo>
                  <a:pt x="102054" y="768350"/>
                </a:moveTo>
                <a:lnTo>
                  <a:pt x="1696" y="768350"/>
                </a:lnTo>
                <a:lnTo>
                  <a:pt x="1696" y="788669"/>
                </a:lnTo>
                <a:lnTo>
                  <a:pt x="102054" y="788669"/>
                </a:lnTo>
                <a:lnTo>
                  <a:pt x="102054" y="768350"/>
                </a:lnTo>
                <a:close/>
              </a:path>
              <a:path w="104139" h="788670">
                <a:moveTo>
                  <a:pt x="102054" y="657987"/>
                </a:moveTo>
                <a:lnTo>
                  <a:pt x="1696" y="657987"/>
                </a:lnTo>
                <a:lnTo>
                  <a:pt x="1696" y="676782"/>
                </a:lnTo>
                <a:lnTo>
                  <a:pt x="68717" y="676782"/>
                </a:lnTo>
                <a:lnTo>
                  <a:pt x="1696" y="717804"/>
                </a:lnTo>
                <a:lnTo>
                  <a:pt x="1696" y="737488"/>
                </a:lnTo>
                <a:lnTo>
                  <a:pt x="102054" y="737488"/>
                </a:lnTo>
                <a:lnTo>
                  <a:pt x="102054" y="718693"/>
                </a:lnTo>
                <a:lnTo>
                  <a:pt x="36611" y="718693"/>
                </a:lnTo>
                <a:lnTo>
                  <a:pt x="102054" y="678307"/>
                </a:lnTo>
                <a:lnTo>
                  <a:pt x="102054" y="657987"/>
                </a:lnTo>
                <a:close/>
              </a:path>
              <a:path w="104139" h="788670">
                <a:moveTo>
                  <a:pt x="100970" y="570230"/>
                </a:moveTo>
                <a:lnTo>
                  <a:pt x="76591" y="570230"/>
                </a:lnTo>
                <a:lnTo>
                  <a:pt x="79816" y="572007"/>
                </a:lnTo>
                <a:lnTo>
                  <a:pt x="85341" y="578612"/>
                </a:lnTo>
                <a:lnTo>
                  <a:pt x="86725" y="583438"/>
                </a:lnTo>
                <a:lnTo>
                  <a:pt x="86725" y="596138"/>
                </a:lnTo>
                <a:lnTo>
                  <a:pt x="85176" y="601091"/>
                </a:lnTo>
                <a:lnTo>
                  <a:pt x="82064" y="604647"/>
                </a:lnTo>
                <a:lnTo>
                  <a:pt x="78965" y="608330"/>
                </a:lnTo>
                <a:lnTo>
                  <a:pt x="74101" y="610743"/>
                </a:lnTo>
                <a:lnTo>
                  <a:pt x="67485" y="611886"/>
                </a:lnTo>
                <a:lnTo>
                  <a:pt x="69402" y="631571"/>
                </a:lnTo>
                <a:lnTo>
                  <a:pt x="101644" y="607028"/>
                </a:lnTo>
                <a:lnTo>
                  <a:pt x="103845" y="581532"/>
                </a:lnTo>
                <a:lnTo>
                  <a:pt x="102613" y="574167"/>
                </a:lnTo>
                <a:lnTo>
                  <a:pt x="100970" y="570230"/>
                </a:lnTo>
                <a:close/>
              </a:path>
              <a:path w="104139" h="788670">
                <a:moveTo>
                  <a:pt x="30382" y="552957"/>
                </a:moveTo>
                <a:lnTo>
                  <a:pt x="502" y="582529"/>
                </a:lnTo>
                <a:lnTo>
                  <a:pt x="0" y="599146"/>
                </a:lnTo>
                <a:lnTo>
                  <a:pt x="1149" y="605663"/>
                </a:lnTo>
                <a:lnTo>
                  <a:pt x="5803" y="616585"/>
                </a:lnTo>
                <a:lnTo>
                  <a:pt x="9193" y="620776"/>
                </a:lnTo>
                <a:lnTo>
                  <a:pt x="18093" y="626618"/>
                </a:lnTo>
                <a:lnTo>
                  <a:pt x="22873" y="628015"/>
                </a:lnTo>
                <a:lnTo>
                  <a:pt x="35926" y="628015"/>
                </a:lnTo>
                <a:lnTo>
                  <a:pt x="42656" y="624967"/>
                </a:lnTo>
                <a:lnTo>
                  <a:pt x="48181" y="618744"/>
                </a:lnTo>
                <a:lnTo>
                  <a:pt x="52105" y="614426"/>
                </a:lnTo>
                <a:lnTo>
                  <a:pt x="54646" y="608584"/>
                </a:lnTo>
                <a:lnTo>
                  <a:pt x="24015" y="608584"/>
                </a:lnTo>
                <a:lnTo>
                  <a:pt x="21937" y="607568"/>
                </a:lnTo>
                <a:lnTo>
                  <a:pt x="20387" y="605409"/>
                </a:lnTo>
                <a:lnTo>
                  <a:pt x="17967" y="602107"/>
                </a:lnTo>
                <a:lnTo>
                  <a:pt x="16757" y="597407"/>
                </a:lnTo>
                <a:lnTo>
                  <a:pt x="16757" y="585851"/>
                </a:lnTo>
                <a:lnTo>
                  <a:pt x="17887" y="581660"/>
                </a:lnTo>
                <a:lnTo>
                  <a:pt x="20249" y="578612"/>
                </a:lnTo>
                <a:lnTo>
                  <a:pt x="22406" y="575944"/>
                </a:lnTo>
                <a:lnTo>
                  <a:pt x="26114" y="574040"/>
                </a:lnTo>
                <a:lnTo>
                  <a:pt x="31272" y="573151"/>
                </a:lnTo>
                <a:lnTo>
                  <a:pt x="30382" y="552957"/>
                </a:lnTo>
                <a:close/>
              </a:path>
              <a:path w="104139" h="788670">
                <a:moveTo>
                  <a:pt x="78572" y="550037"/>
                </a:moveTo>
                <a:lnTo>
                  <a:pt x="66481" y="550037"/>
                </a:lnTo>
                <a:lnTo>
                  <a:pt x="61160" y="551307"/>
                </a:lnTo>
                <a:lnTo>
                  <a:pt x="37094" y="596900"/>
                </a:lnTo>
                <a:lnTo>
                  <a:pt x="34854" y="603123"/>
                </a:lnTo>
                <a:lnTo>
                  <a:pt x="32709" y="605663"/>
                </a:lnTo>
                <a:lnTo>
                  <a:pt x="31020" y="607568"/>
                </a:lnTo>
                <a:lnTo>
                  <a:pt x="28990" y="608584"/>
                </a:lnTo>
                <a:lnTo>
                  <a:pt x="54646" y="608584"/>
                </a:lnTo>
                <a:lnTo>
                  <a:pt x="55420" y="606806"/>
                </a:lnTo>
                <a:lnTo>
                  <a:pt x="58112" y="595884"/>
                </a:lnTo>
                <a:lnTo>
                  <a:pt x="60208" y="587501"/>
                </a:lnTo>
                <a:lnTo>
                  <a:pt x="70520" y="570230"/>
                </a:lnTo>
                <a:lnTo>
                  <a:pt x="100970" y="570230"/>
                </a:lnTo>
                <a:lnTo>
                  <a:pt x="97736" y="562482"/>
                </a:lnTo>
                <a:lnTo>
                  <a:pt x="94002" y="558038"/>
                </a:lnTo>
                <a:lnTo>
                  <a:pt x="88986" y="554863"/>
                </a:lnTo>
                <a:lnTo>
                  <a:pt x="83969" y="551561"/>
                </a:lnTo>
                <a:lnTo>
                  <a:pt x="78572" y="550037"/>
                </a:lnTo>
                <a:close/>
              </a:path>
              <a:path w="104139" h="788670">
                <a:moveTo>
                  <a:pt x="18675" y="450342"/>
                </a:moveTo>
                <a:lnTo>
                  <a:pt x="1696" y="450342"/>
                </a:lnTo>
                <a:lnTo>
                  <a:pt x="1696" y="530098"/>
                </a:lnTo>
                <a:lnTo>
                  <a:pt x="18675" y="530098"/>
                </a:lnTo>
                <a:lnTo>
                  <a:pt x="18675" y="500253"/>
                </a:lnTo>
                <a:lnTo>
                  <a:pt x="102054" y="500253"/>
                </a:lnTo>
                <a:lnTo>
                  <a:pt x="102054" y="480060"/>
                </a:lnTo>
                <a:lnTo>
                  <a:pt x="18675" y="480060"/>
                </a:lnTo>
                <a:lnTo>
                  <a:pt x="18675" y="450342"/>
                </a:lnTo>
                <a:close/>
              </a:path>
              <a:path w="104139" h="788670">
                <a:moveTo>
                  <a:pt x="102054" y="408686"/>
                </a:moveTo>
                <a:lnTo>
                  <a:pt x="1696" y="408686"/>
                </a:lnTo>
                <a:lnTo>
                  <a:pt x="1696" y="429006"/>
                </a:lnTo>
                <a:lnTo>
                  <a:pt x="102054" y="429006"/>
                </a:lnTo>
                <a:lnTo>
                  <a:pt x="102054" y="408686"/>
                </a:lnTo>
                <a:close/>
              </a:path>
              <a:path w="104139" h="788670">
                <a:moveTo>
                  <a:pt x="18675" y="305562"/>
                </a:moveTo>
                <a:lnTo>
                  <a:pt x="1696" y="305562"/>
                </a:lnTo>
                <a:lnTo>
                  <a:pt x="1696" y="385318"/>
                </a:lnTo>
                <a:lnTo>
                  <a:pt x="18675" y="385318"/>
                </a:lnTo>
                <a:lnTo>
                  <a:pt x="18675" y="355473"/>
                </a:lnTo>
                <a:lnTo>
                  <a:pt x="102054" y="355473"/>
                </a:lnTo>
                <a:lnTo>
                  <a:pt x="102054" y="335280"/>
                </a:lnTo>
                <a:lnTo>
                  <a:pt x="18675" y="335280"/>
                </a:lnTo>
                <a:lnTo>
                  <a:pt x="18675" y="305562"/>
                </a:lnTo>
                <a:close/>
              </a:path>
              <a:path w="104139" h="788670">
                <a:moveTo>
                  <a:pt x="54416" y="203707"/>
                </a:moveTo>
                <a:lnTo>
                  <a:pt x="1696" y="203707"/>
                </a:lnTo>
                <a:lnTo>
                  <a:pt x="1696" y="224028"/>
                </a:lnTo>
                <a:lnTo>
                  <a:pt x="65161" y="224028"/>
                </a:lnTo>
                <a:lnTo>
                  <a:pt x="70837" y="224281"/>
                </a:lnTo>
                <a:lnTo>
                  <a:pt x="74266" y="224917"/>
                </a:lnTo>
                <a:lnTo>
                  <a:pt x="77683" y="225425"/>
                </a:lnTo>
                <a:lnTo>
                  <a:pt x="80578" y="227203"/>
                </a:lnTo>
                <a:lnTo>
                  <a:pt x="85277" y="233044"/>
                </a:lnTo>
                <a:lnTo>
                  <a:pt x="86446" y="237362"/>
                </a:lnTo>
                <a:lnTo>
                  <a:pt x="86446" y="248793"/>
                </a:lnTo>
                <a:lnTo>
                  <a:pt x="64678" y="263525"/>
                </a:lnTo>
                <a:lnTo>
                  <a:pt x="1696" y="263525"/>
                </a:lnTo>
                <a:lnTo>
                  <a:pt x="1696" y="283718"/>
                </a:lnTo>
                <a:lnTo>
                  <a:pt x="55229" y="283718"/>
                </a:lnTo>
                <a:lnTo>
                  <a:pt x="63137" y="283596"/>
                </a:lnTo>
                <a:lnTo>
                  <a:pt x="102664" y="259334"/>
                </a:lnTo>
                <a:lnTo>
                  <a:pt x="103769" y="252094"/>
                </a:lnTo>
                <a:lnTo>
                  <a:pt x="103769" y="234569"/>
                </a:lnTo>
                <a:lnTo>
                  <a:pt x="102753" y="228092"/>
                </a:lnTo>
                <a:lnTo>
                  <a:pt x="100721" y="223266"/>
                </a:lnTo>
                <a:lnTo>
                  <a:pt x="98689" y="218312"/>
                </a:lnTo>
                <a:lnTo>
                  <a:pt x="95971" y="214375"/>
                </a:lnTo>
                <a:lnTo>
                  <a:pt x="92542" y="211455"/>
                </a:lnTo>
                <a:lnTo>
                  <a:pt x="89125" y="208406"/>
                </a:lnTo>
                <a:lnTo>
                  <a:pt x="62786" y="203805"/>
                </a:lnTo>
                <a:lnTo>
                  <a:pt x="54416" y="203707"/>
                </a:lnTo>
                <a:close/>
              </a:path>
              <a:path w="104139" h="788670">
                <a:moveTo>
                  <a:pt x="18675" y="98298"/>
                </a:moveTo>
                <a:lnTo>
                  <a:pt x="1696" y="98298"/>
                </a:lnTo>
                <a:lnTo>
                  <a:pt x="1696" y="178054"/>
                </a:lnTo>
                <a:lnTo>
                  <a:pt x="18675" y="178054"/>
                </a:lnTo>
                <a:lnTo>
                  <a:pt x="18675" y="148209"/>
                </a:lnTo>
                <a:lnTo>
                  <a:pt x="102054" y="148209"/>
                </a:lnTo>
                <a:lnTo>
                  <a:pt x="102054" y="128016"/>
                </a:lnTo>
                <a:lnTo>
                  <a:pt x="18675" y="128016"/>
                </a:lnTo>
                <a:lnTo>
                  <a:pt x="18675" y="98298"/>
                </a:lnTo>
                <a:close/>
              </a:path>
              <a:path w="104139" h="788670">
                <a:moveTo>
                  <a:pt x="18675" y="1905"/>
                </a:moveTo>
                <a:lnTo>
                  <a:pt x="1696" y="1905"/>
                </a:lnTo>
                <a:lnTo>
                  <a:pt x="1696" y="76326"/>
                </a:lnTo>
                <a:lnTo>
                  <a:pt x="102054" y="76326"/>
                </a:lnTo>
                <a:lnTo>
                  <a:pt x="102054" y="56006"/>
                </a:lnTo>
                <a:lnTo>
                  <a:pt x="18675" y="56006"/>
                </a:lnTo>
                <a:lnTo>
                  <a:pt x="18675" y="1905"/>
                </a:lnTo>
                <a:close/>
              </a:path>
              <a:path w="104139" h="788670">
                <a:moveTo>
                  <a:pt x="57833" y="5715"/>
                </a:moveTo>
                <a:lnTo>
                  <a:pt x="40929" y="5715"/>
                </a:lnTo>
                <a:lnTo>
                  <a:pt x="40929" y="56006"/>
                </a:lnTo>
                <a:lnTo>
                  <a:pt x="57833" y="56006"/>
                </a:lnTo>
                <a:lnTo>
                  <a:pt x="57833" y="5715"/>
                </a:lnTo>
                <a:close/>
              </a:path>
              <a:path w="104139" h="788670">
                <a:moveTo>
                  <a:pt x="102054" y="0"/>
                </a:moveTo>
                <a:lnTo>
                  <a:pt x="85150" y="0"/>
                </a:lnTo>
                <a:lnTo>
                  <a:pt x="85150" y="56006"/>
                </a:lnTo>
                <a:lnTo>
                  <a:pt x="102054" y="56006"/>
                </a:lnTo>
                <a:lnTo>
                  <a:pt x="102054" y="0"/>
                </a:lnTo>
                <a:close/>
              </a:path>
            </a:pathLst>
          </a:custGeom>
          <a:solidFill>
            <a:srgbClr val="FFFFFF">
              <a:alpha val="5097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055" y="3339591"/>
            <a:ext cx="103784" cy="191897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90055" y="2160777"/>
            <a:ext cx="104139" cy="1078230"/>
          </a:xfrm>
          <a:custGeom>
            <a:avLst/>
            <a:gdLst/>
            <a:ahLst/>
            <a:cxnLst/>
            <a:rect l="l" t="t" r="r" b="b"/>
            <a:pathLst>
              <a:path w="104139" h="1078230">
                <a:moveTo>
                  <a:pt x="18690" y="998474"/>
                </a:moveTo>
                <a:lnTo>
                  <a:pt x="1711" y="998474"/>
                </a:lnTo>
                <a:lnTo>
                  <a:pt x="1711" y="1078230"/>
                </a:lnTo>
                <a:lnTo>
                  <a:pt x="18690" y="1078230"/>
                </a:lnTo>
                <a:lnTo>
                  <a:pt x="18690" y="1048385"/>
                </a:lnTo>
                <a:lnTo>
                  <a:pt x="102069" y="1048385"/>
                </a:lnTo>
                <a:lnTo>
                  <a:pt x="102069" y="1028192"/>
                </a:lnTo>
                <a:lnTo>
                  <a:pt x="18690" y="1028192"/>
                </a:lnTo>
                <a:lnTo>
                  <a:pt x="18690" y="998474"/>
                </a:lnTo>
                <a:close/>
              </a:path>
              <a:path w="104139" h="1078230">
                <a:moveTo>
                  <a:pt x="18690" y="902081"/>
                </a:moveTo>
                <a:lnTo>
                  <a:pt x="1711" y="902081"/>
                </a:lnTo>
                <a:lnTo>
                  <a:pt x="1711" y="976502"/>
                </a:lnTo>
                <a:lnTo>
                  <a:pt x="102069" y="976502"/>
                </a:lnTo>
                <a:lnTo>
                  <a:pt x="102069" y="956183"/>
                </a:lnTo>
                <a:lnTo>
                  <a:pt x="18690" y="956183"/>
                </a:lnTo>
                <a:lnTo>
                  <a:pt x="18690" y="902081"/>
                </a:lnTo>
                <a:close/>
              </a:path>
              <a:path w="104139" h="1078230">
                <a:moveTo>
                  <a:pt x="57848" y="905891"/>
                </a:moveTo>
                <a:lnTo>
                  <a:pt x="40944" y="905891"/>
                </a:lnTo>
                <a:lnTo>
                  <a:pt x="40944" y="956183"/>
                </a:lnTo>
                <a:lnTo>
                  <a:pt x="57848" y="956183"/>
                </a:lnTo>
                <a:lnTo>
                  <a:pt x="57848" y="905891"/>
                </a:lnTo>
                <a:close/>
              </a:path>
              <a:path w="104139" h="1078230">
                <a:moveTo>
                  <a:pt x="102069" y="900176"/>
                </a:moveTo>
                <a:lnTo>
                  <a:pt x="85166" y="900176"/>
                </a:lnTo>
                <a:lnTo>
                  <a:pt x="85166" y="956183"/>
                </a:lnTo>
                <a:lnTo>
                  <a:pt x="102069" y="956183"/>
                </a:lnTo>
                <a:lnTo>
                  <a:pt x="102069" y="900176"/>
                </a:lnTo>
                <a:close/>
              </a:path>
              <a:path w="104139" h="1078230">
                <a:moveTo>
                  <a:pt x="29370" y="789305"/>
                </a:moveTo>
                <a:lnTo>
                  <a:pt x="720" y="820547"/>
                </a:lnTo>
                <a:lnTo>
                  <a:pt x="0" y="829437"/>
                </a:lnTo>
                <a:lnTo>
                  <a:pt x="866" y="839487"/>
                </a:lnTo>
                <a:lnTo>
                  <a:pt x="30525" y="873188"/>
                </a:lnTo>
                <a:lnTo>
                  <a:pt x="52781" y="876426"/>
                </a:lnTo>
                <a:lnTo>
                  <a:pt x="64010" y="875617"/>
                </a:lnTo>
                <a:lnTo>
                  <a:pt x="96706" y="855599"/>
                </a:lnTo>
                <a:lnTo>
                  <a:pt x="51282" y="855599"/>
                </a:lnTo>
                <a:lnTo>
                  <a:pt x="42931" y="855150"/>
                </a:lnTo>
                <a:lnTo>
                  <a:pt x="17321" y="825119"/>
                </a:lnTo>
                <a:lnTo>
                  <a:pt x="18827" y="820547"/>
                </a:lnTo>
                <a:lnTo>
                  <a:pt x="21840" y="816737"/>
                </a:lnTo>
                <a:lnTo>
                  <a:pt x="24851" y="813054"/>
                </a:lnTo>
                <a:lnTo>
                  <a:pt x="28959" y="810513"/>
                </a:lnTo>
                <a:lnTo>
                  <a:pt x="34163" y="809371"/>
                </a:lnTo>
                <a:lnTo>
                  <a:pt x="29370" y="789305"/>
                </a:lnTo>
                <a:close/>
              </a:path>
              <a:path w="104139" h="1078230">
                <a:moveTo>
                  <a:pt x="71399" y="789051"/>
                </a:moveTo>
                <a:lnTo>
                  <a:pt x="65176" y="808609"/>
                </a:lnTo>
                <a:lnTo>
                  <a:pt x="72529" y="810387"/>
                </a:lnTo>
                <a:lnTo>
                  <a:pt x="77914" y="813181"/>
                </a:lnTo>
                <a:lnTo>
                  <a:pt x="81330" y="816991"/>
                </a:lnTo>
                <a:lnTo>
                  <a:pt x="84759" y="820927"/>
                </a:lnTo>
                <a:lnTo>
                  <a:pt x="86461" y="825500"/>
                </a:lnTo>
                <a:lnTo>
                  <a:pt x="86461" y="838200"/>
                </a:lnTo>
                <a:lnTo>
                  <a:pt x="51282" y="855599"/>
                </a:lnTo>
                <a:lnTo>
                  <a:pt x="96706" y="855599"/>
                </a:lnTo>
                <a:lnTo>
                  <a:pt x="100372" y="848915"/>
                </a:lnTo>
                <a:lnTo>
                  <a:pt x="102931" y="840257"/>
                </a:lnTo>
                <a:lnTo>
                  <a:pt x="103784" y="830707"/>
                </a:lnTo>
                <a:lnTo>
                  <a:pt x="103286" y="822967"/>
                </a:lnTo>
                <a:lnTo>
                  <a:pt x="79090" y="791642"/>
                </a:lnTo>
                <a:lnTo>
                  <a:pt x="71399" y="789051"/>
                </a:lnTo>
                <a:close/>
              </a:path>
              <a:path w="104139" h="1078230">
                <a:moveTo>
                  <a:pt x="102069" y="741299"/>
                </a:moveTo>
                <a:lnTo>
                  <a:pt x="1711" y="741299"/>
                </a:lnTo>
                <a:lnTo>
                  <a:pt x="1711" y="761619"/>
                </a:lnTo>
                <a:lnTo>
                  <a:pt x="102069" y="761619"/>
                </a:lnTo>
                <a:lnTo>
                  <a:pt x="102069" y="741299"/>
                </a:lnTo>
                <a:close/>
              </a:path>
              <a:path w="104139" h="1078230">
                <a:moveTo>
                  <a:pt x="58191" y="701548"/>
                </a:moveTo>
                <a:lnTo>
                  <a:pt x="41211" y="701548"/>
                </a:lnTo>
                <a:lnTo>
                  <a:pt x="41211" y="741299"/>
                </a:lnTo>
                <a:lnTo>
                  <a:pt x="58191" y="741299"/>
                </a:lnTo>
                <a:lnTo>
                  <a:pt x="58191" y="701548"/>
                </a:lnTo>
                <a:close/>
              </a:path>
              <a:path w="104139" h="1078230">
                <a:moveTo>
                  <a:pt x="102069" y="681355"/>
                </a:moveTo>
                <a:lnTo>
                  <a:pt x="1711" y="681355"/>
                </a:lnTo>
                <a:lnTo>
                  <a:pt x="1711" y="701548"/>
                </a:lnTo>
                <a:lnTo>
                  <a:pt x="102069" y="701548"/>
                </a:lnTo>
                <a:lnTo>
                  <a:pt x="102069" y="681355"/>
                </a:lnTo>
                <a:close/>
              </a:path>
              <a:path w="104139" h="1078230">
                <a:moveTo>
                  <a:pt x="102069" y="569087"/>
                </a:moveTo>
                <a:lnTo>
                  <a:pt x="1711" y="569087"/>
                </a:lnTo>
                <a:lnTo>
                  <a:pt x="1711" y="587883"/>
                </a:lnTo>
                <a:lnTo>
                  <a:pt x="68732" y="587883"/>
                </a:lnTo>
                <a:lnTo>
                  <a:pt x="1711" y="628904"/>
                </a:lnTo>
                <a:lnTo>
                  <a:pt x="1711" y="648588"/>
                </a:lnTo>
                <a:lnTo>
                  <a:pt x="102069" y="648588"/>
                </a:lnTo>
                <a:lnTo>
                  <a:pt x="102069" y="629793"/>
                </a:lnTo>
                <a:lnTo>
                  <a:pt x="36626" y="629793"/>
                </a:lnTo>
                <a:lnTo>
                  <a:pt x="102069" y="589407"/>
                </a:lnTo>
                <a:lnTo>
                  <a:pt x="102069" y="569087"/>
                </a:lnTo>
                <a:close/>
              </a:path>
              <a:path w="104139" h="1078230">
                <a:moveTo>
                  <a:pt x="52031" y="444373"/>
                </a:moveTo>
                <a:lnTo>
                  <a:pt x="13761" y="457708"/>
                </a:lnTo>
                <a:lnTo>
                  <a:pt x="0" y="501396"/>
                </a:lnTo>
                <a:lnTo>
                  <a:pt x="1324" y="508508"/>
                </a:lnTo>
                <a:lnTo>
                  <a:pt x="26769" y="537083"/>
                </a:lnTo>
                <a:lnTo>
                  <a:pt x="52514" y="541655"/>
                </a:lnTo>
                <a:lnTo>
                  <a:pt x="63846" y="540841"/>
                </a:lnTo>
                <a:lnTo>
                  <a:pt x="96350" y="520826"/>
                </a:lnTo>
                <a:lnTo>
                  <a:pt x="51828" y="520826"/>
                </a:lnTo>
                <a:lnTo>
                  <a:pt x="43714" y="520350"/>
                </a:lnTo>
                <a:lnTo>
                  <a:pt x="17321" y="484632"/>
                </a:lnTo>
                <a:lnTo>
                  <a:pt x="20151" y="477900"/>
                </a:lnTo>
                <a:lnTo>
                  <a:pt x="51549" y="465327"/>
                </a:lnTo>
                <a:lnTo>
                  <a:pt x="96377" y="465327"/>
                </a:lnTo>
                <a:lnTo>
                  <a:pt x="96063" y="464722"/>
                </a:lnTo>
                <a:lnTo>
                  <a:pt x="90055" y="457581"/>
                </a:lnTo>
                <a:lnTo>
                  <a:pt x="82535" y="451820"/>
                </a:lnTo>
                <a:lnTo>
                  <a:pt x="73691" y="447690"/>
                </a:lnTo>
                <a:lnTo>
                  <a:pt x="63523" y="445204"/>
                </a:lnTo>
                <a:lnTo>
                  <a:pt x="52031" y="444373"/>
                </a:lnTo>
                <a:close/>
              </a:path>
              <a:path w="104139" h="1078230">
                <a:moveTo>
                  <a:pt x="96377" y="465327"/>
                </a:moveTo>
                <a:lnTo>
                  <a:pt x="51549" y="465327"/>
                </a:lnTo>
                <a:lnTo>
                  <a:pt x="59736" y="465806"/>
                </a:lnTo>
                <a:lnTo>
                  <a:pt x="66828" y="467248"/>
                </a:lnTo>
                <a:lnTo>
                  <a:pt x="86351" y="501269"/>
                </a:lnTo>
                <a:lnTo>
                  <a:pt x="83540" y="507746"/>
                </a:lnTo>
                <a:lnTo>
                  <a:pt x="51828" y="520826"/>
                </a:lnTo>
                <a:lnTo>
                  <a:pt x="96350" y="520826"/>
                </a:lnTo>
                <a:lnTo>
                  <a:pt x="100385" y="512952"/>
                </a:lnTo>
                <a:lnTo>
                  <a:pt x="102931" y="503533"/>
                </a:lnTo>
                <a:lnTo>
                  <a:pt x="103784" y="492887"/>
                </a:lnTo>
                <a:lnTo>
                  <a:pt x="102926" y="482387"/>
                </a:lnTo>
                <a:lnTo>
                  <a:pt x="100353" y="472995"/>
                </a:lnTo>
                <a:lnTo>
                  <a:pt x="96377" y="465327"/>
                </a:lnTo>
                <a:close/>
              </a:path>
              <a:path w="104139" h="1078230">
                <a:moveTo>
                  <a:pt x="102069" y="345948"/>
                </a:moveTo>
                <a:lnTo>
                  <a:pt x="85166" y="345948"/>
                </a:lnTo>
                <a:lnTo>
                  <a:pt x="85166" y="396367"/>
                </a:lnTo>
                <a:lnTo>
                  <a:pt x="2533" y="396367"/>
                </a:lnTo>
                <a:lnTo>
                  <a:pt x="2533" y="416687"/>
                </a:lnTo>
                <a:lnTo>
                  <a:pt x="102069" y="416687"/>
                </a:lnTo>
                <a:lnTo>
                  <a:pt x="102069" y="345948"/>
                </a:lnTo>
                <a:close/>
              </a:path>
              <a:path w="104139" h="1078230">
                <a:moveTo>
                  <a:pt x="52031" y="229488"/>
                </a:moveTo>
                <a:lnTo>
                  <a:pt x="13761" y="242824"/>
                </a:lnTo>
                <a:lnTo>
                  <a:pt x="0" y="286512"/>
                </a:lnTo>
                <a:lnTo>
                  <a:pt x="1324" y="293624"/>
                </a:lnTo>
                <a:lnTo>
                  <a:pt x="26769" y="322199"/>
                </a:lnTo>
                <a:lnTo>
                  <a:pt x="52514" y="326771"/>
                </a:lnTo>
                <a:lnTo>
                  <a:pt x="63846" y="325957"/>
                </a:lnTo>
                <a:lnTo>
                  <a:pt x="96350" y="305943"/>
                </a:lnTo>
                <a:lnTo>
                  <a:pt x="51828" y="305943"/>
                </a:lnTo>
                <a:lnTo>
                  <a:pt x="43714" y="305466"/>
                </a:lnTo>
                <a:lnTo>
                  <a:pt x="17321" y="269748"/>
                </a:lnTo>
                <a:lnTo>
                  <a:pt x="20151" y="263017"/>
                </a:lnTo>
                <a:lnTo>
                  <a:pt x="51549" y="250444"/>
                </a:lnTo>
                <a:lnTo>
                  <a:pt x="96377" y="250444"/>
                </a:lnTo>
                <a:lnTo>
                  <a:pt x="96063" y="249838"/>
                </a:lnTo>
                <a:lnTo>
                  <a:pt x="90055" y="242697"/>
                </a:lnTo>
                <a:lnTo>
                  <a:pt x="82535" y="236936"/>
                </a:lnTo>
                <a:lnTo>
                  <a:pt x="73691" y="232806"/>
                </a:lnTo>
                <a:lnTo>
                  <a:pt x="63523" y="230320"/>
                </a:lnTo>
                <a:lnTo>
                  <a:pt x="52031" y="229488"/>
                </a:lnTo>
                <a:close/>
              </a:path>
              <a:path w="104139" h="1078230">
                <a:moveTo>
                  <a:pt x="96377" y="250444"/>
                </a:moveTo>
                <a:lnTo>
                  <a:pt x="51549" y="250444"/>
                </a:lnTo>
                <a:lnTo>
                  <a:pt x="59736" y="250922"/>
                </a:lnTo>
                <a:lnTo>
                  <a:pt x="66828" y="252364"/>
                </a:lnTo>
                <a:lnTo>
                  <a:pt x="86351" y="286385"/>
                </a:lnTo>
                <a:lnTo>
                  <a:pt x="83540" y="292862"/>
                </a:lnTo>
                <a:lnTo>
                  <a:pt x="51828" y="305943"/>
                </a:lnTo>
                <a:lnTo>
                  <a:pt x="96350" y="305943"/>
                </a:lnTo>
                <a:lnTo>
                  <a:pt x="100385" y="298069"/>
                </a:lnTo>
                <a:lnTo>
                  <a:pt x="102931" y="288649"/>
                </a:lnTo>
                <a:lnTo>
                  <a:pt x="103784" y="278002"/>
                </a:lnTo>
                <a:lnTo>
                  <a:pt x="102926" y="267503"/>
                </a:lnTo>
                <a:lnTo>
                  <a:pt x="100353" y="258111"/>
                </a:lnTo>
                <a:lnTo>
                  <a:pt x="96377" y="250444"/>
                </a:lnTo>
                <a:close/>
              </a:path>
              <a:path w="104139" h="1078230">
                <a:moveTo>
                  <a:pt x="29507" y="114808"/>
                </a:moveTo>
                <a:lnTo>
                  <a:pt x="490" y="148647"/>
                </a:lnTo>
                <a:lnTo>
                  <a:pt x="0" y="167132"/>
                </a:lnTo>
                <a:lnTo>
                  <a:pt x="1666" y="175133"/>
                </a:lnTo>
                <a:lnTo>
                  <a:pt x="29998" y="203640"/>
                </a:lnTo>
                <a:lnTo>
                  <a:pt x="51549" y="207391"/>
                </a:lnTo>
                <a:lnTo>
                  <a:pt x="58635" y="207011"/>
                </a:lnTo>
                <a:lnTo>
                  <a:pt x="93520" y="189349"/>
                </a:lnTo>
                <a:lnTo>
                  <a:pt x="95475" y="186436"/>
                </a:lnTo>
                <a:lnTo>
                  <a:pt x="50723" y="186436"/>
                </a:lnTo>
                <a:lnTo>
                  <a:pt x="42871" y="185937"/>
                </a:lnTo>
                <a:lnTo>
                  <a:pt x="17321" y="166370"/>
                </a:lnTo>
                <a:lnTo>
                  <a:pt x="17321" y="151637"/>
                </a:lnTo>
                <a:lnTo>
                  <a:pt x="18747" y="146812"/>
                </a:lnTo>
                <a:lnTo>
                  <a:pt x="24452" y="138937"/>
                </a:lnTo>
                <a:lnTo>
                  <a:pt x="28343" y="136271"/>
                </a:lnTo>
                <a:lnTo>
                  <a:pt x="33272" y="134874"/>
                </a:lnTo>
                <a:lnTo>
                  <a:pt x="29507" y="114808"/>
                </a:lnTo>
                <a:close/>
              </a:path>
              <a:path w="104139" h="1078230">
                <a:moveTo>
                  <a:pt x="99891" y="133985"/>
                </a:moveTo>
                <a:lnTo>
                  <a:pt x="77914" y="133985"/>
                </a:lnTo>
                <a:lnTo>
                  <a:pt x="80276" y="137033"/>
                </a:lnTo>
                <a:lnTo>
                  <a:pt x="82296" y="140716"/>
                </a:lnTo>
                <a:lnTo>
                  <a:pt x="83972" y="144907"/>
                </a:lnTo>
                <a:lnTo>
                  <a:pt x="85636" y="149225"/>
                </a:lnTo>
                <a:lnTo>
                  <a:pt x="86461" y="153416"/>
                </a:lnTo>
                <a:lnTo>
                  <a:pt x="86407" y="166370"/>
                </a:lnTo>
                <a:lnTo>
                  <a:pt x="50723" y="186436"/>
                </a:lnTo>
                <a:lnTo>
                  <a:pt x="95475" y="186436"/>
                </a:lnTo>
                <a:lnTo>
                  <a:pt x="103784" y="148082"/>
                </a:lnTo>
                <a:lnTo>
                  <a:pt x="102222" y="139954"/>
                </a:lnTo>
                <a:lnTo>
                  <a:pt x="99891" y="133985"/>
                </a:lnTo>
                <a:close/>
              </a:path>
              <a:path w="104139" h="1078230">
                <a:moveTo>
                  <a:pt x="88252" y="113411"/>
                </a:moveTo>
                <a:lnTo>
                  <a:pt x="48260" y="113411"/>
                </a:lnTo>
                <a:lnTo>
                  <a:pt x="48260" y="157099"/>
                </a:lnTo>
                <a:lnTo>
                  <a:pt x="65176" y="157099"/>
                </a:lnTo>
                <a:lnTo>
                  <a:pt x="65176" y="133985"/>
                </a:lnTo>
                <a:lnTo>
                  <a:pt x="99891" y="133985"/>
                </a:lnTo>
                <a:lnTo>
                  <a:pt x="95973" y="123825"/>
                </a:lnTo>
                <a:lnTo>
                  <a:pt x="92354" y="117729"/>
                </a:lnTo>
                <a:lnTo>
                  <a:pt x="88252" y="113411"/>
                </a:lnTo>
                <a:close/>
              </a:path>
              <a:path w="104139" h="1078230">
                <a:moveTo>
                  <a:pt x="1711" y="0"/>
                </a:moveTo>
                <a:lnTo>
                  <a:pt x="1711" y="23368"/>
                </a:lnTo>
                <a:lnTo>
                  <a:pt x="41414" y="46482"/>
                </a:lnTo>
                <a:lnTo>
                  <a:pt x="1711" y="70104"/>
                </a:lnTo>
                <a:lnTo>
                  <a:pt x="1711" y="93852"/>
                </a:lnTo>
                <a:lnTo>
                  <a:pt x="59829" y="57150"/>
                </a:lnTo>
                <a:lnTo>
                  <a:pt x="102069" y="57150"/>
                </a:lnTo>
                <a:lnTo>
                  <a:pt x="102069" y="36830"/>
                </a:lnTo>
                <a:lnTo>
                  <a:pt x="59969" y="36830"/>
                </a:lnTo>
                <a:lnTo>
                  <a:pt x="1711" y="0"/>
                </a:lnTo>
                <a:close/>
              </a:path>
            </a:pathLst>
          </a:custGeom>
          <a:solidFill>
            <a:srgbClr val="FFFFFF">
              <a:alpha val="5097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53371" y="548640"/>
            <a:ext cx="2295144" cy="50444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665987" y="1328927"/>
            <a:ext cx="0" cy="4714875"/>
          </a:xfrm>
          <a:custGeom>
            <a:avLst/>
            <a:gdLst/>
            <a:ahLst/>
            <a:cxnLst/>
            <a:rect l="l" t="t" r="r" b="b"/>
            <a:pathLst>
              <a:path h="4714875">
                <a:moveTo>
                  <a:pt x="0" y="0"/>
                </a:moveTo>
                <a:lnTo>
                  <a:pt x="0" y="471473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58300" y="1280160"/>
            <a:ext cx="0" cy="4835525"/>
          </a:xfrm>
          <a:custGeom>
            <a:avLst/>
            <a:gdLst/>
            <a:ahLst/>
            <a:cxnLst/>
            <a:rect l="l" t="t" r="r" b="b"/>
            <a:pathLst>
              <a:path h="4835525">
                <a:moveTo>
                  <a:pt x="0" y="0"/>
                </a:moveTo>
                <a:lnTo>
                  <a:pt x="0" y="483516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361947" y="1784730"/>
            <a:ext cx="3073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>
                <a:cs typeface="微软雅黑"/>
              </a:rPr>
              <a:t>谢谢观看</a:t>
            </a:r>
            <a:endParaRPr sz="6000"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6161" y="3925061"/>
            <a:ext cx="7343775" cy="0"/>
          </a:xfrm>
          <a:custGeom>
            <a:avLst/>
            <a:gdLst/>
            <a:ahLst/>
            <a:cxnLst/>
            <a:rect l="l" t="t" r="r" b="b"/>
            <a:pathLst>
              <a:path w="7343775">
                <a:moveTo>
                  <a:pt x="0" y="0"/>
                </a:moveTo>
                <a:lnTo>
                  <a:pt x="7343775" y="0"/>
                </a:lnTo>
              </a:path>
            </a:pathLst>
          </a:custGeom>
          <a:ln w="28575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80489" y="4368546"/>
            <a:ext cx="3637915" cy="609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 err="1">
                <a:latin typeface="宋体" panose="02010600030101010101" pitchFamily="2" charset="-122"/>
                <a:cs typeface="微软雅黑"/>
              </a:rPr>
              <a:t>答辩人：</a:t>
            </a:r>
            <a:r>
              <a:rPr lang="en-US" altLang="zh-CN" sz="1900" spc="-5" dirty="0" err="1">
                <a:latin typeface="宋体" panose="02010600030101010101" pitchFamily="2" charset="-122"/>
                <a:cs typeface="微软雅黑"/>
              </a:rPr>
              <a:t>xxx</a:t>
            </a:r>
            <a:endParaRPr lang="en-US" altLang="zh-CN" sz="1900" spc="-5" dirty="0">
              <a:latin typeface="宋体" panose="02010600030101010101" pitchFamily="2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 err="1">
                <a:latin typeface="宋体" panose="02010600030101010101" pitchFamily="2" charset="-122"/>
                <a:cs typeface="微软雅黑"/>
              </a:rPr>
              <a:t>时间：</a:t>
            </a:r>
            <a:r>
              <a:rPr lang="en-US" sz="1900" spc="-5" dirty="0" err="1">
                <a:latin typeface="宋体" panose="02010600030101010101" pitchFamily="2" charset="-122"/>
                <a:cs typeface="微软雅黑"/>
              </a:rPr>
              <a:t>YYYY</a:t>
            </a:r>
            <a:r>
              <a:rPr sz="1900" spc="-5" dirty="0" err="1">
                <a:latin typeface="宋体" panose="02010600030101010101" pitchFamily="2" charset="-122"/>
                <a:cs typeface="微软雅黑"/>
              </a:rPr>
              <a:t>-</a:t>
            </a:r>
            <a:r>
              <a:rPr lang="en-US" sz="1900" spc="-5" dirty="0" err="1">
                <a:latin typeface="宋体" panose="02010600030101010101" pitchFamily="2" charset="-122"/>
                <a:cs typeface="微软雅黑"/>
              </a:rPr>
              <a:t>MM</a:t>
            </a:r>
            <a:r>
              <a:rPr sz="1900" spc="-5" dirty="0" err="1">
                <a:latin typeface="宋体" panose="02010600030101010101" pitchFamily="2" charset="-122"/>
                <a:cs typeface="微软雅黑"/>
              </a:rPr>
              <a:t>-</a:t>
            </a:r>
            <a:r>
              <a:rPr lang="en-US" sz="1900" spc="-5" dirty="0" err="1">
                <a:latin typeface="宋体" panose="02010600030101010101" pitchFamily="2" charset="-122"/>
                <a:cs typeface="微软雅黑"/>
              </a:rPr>
              <a:t>DD</a:t>
            </a:r>
            <a:endParaRPr sz="1900" dirty="0">
              <a:latin typeface="宋体" panose="02010600030101010101" pitchFamily="2" charset="-122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859" y="841497"/>
            <a:ext cx="1231106" cy="5011420"/>
          </a:xfrm>
          <a:prstGeom prst="rect">
            <a:avLst/>
          </a:prstGeom>
        </p:spPr>
        <p:txBody>
          <a:bodyPr vert="vert270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8000" b="1" spc="35">
                <a:solidFill>
                  <a:srgbClr val="D9D9D9"/>
                </a:solidFill>
                <a:latin typeface="宋体" panose="02010600030101010101" pitchFamily="2" charset="-122"/>
                <a:cs typeface="微软雅黑"/>
              </a:rPr>
              <a:t>Contents</a:t>
            </a:r>
            <a:r>
              <a:rPr sz="4400" b="1" spc="35">
                <a:solidFill>
                  <a:srgbClr val="A03E0A"/>
                </a:solidFill>
                <a:latin typeface="宋体" panose="02010600030101010101" pitchFamily="2" charset="-122"/>
                <a:cs typeface="微软雅黑"/>
              </a:rPr>
              <a:t>■</a:t>
            </a:r>
            <a:endParaRPr sz="4400">
              <a:latin typeface="宋体" panose="02010600030101010101" pitchFamily="2" charset="-122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5715" y="3812794"/>
            <a:ext cx="482600" cy="21742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algn="just">
              <a:lnSpc>
                <a:spcPts val="4200"/>
              </a:lnSpc>
              <a:spcBef>
                <a:spcPts val="320"/>
              </a:spcBef>
            </a:pPr>
            <a:r>
              <a:rPr sz="3600" b="1">
                <a:solidFill>
                  <a:srgbClr val="006C39"/>
                </a:solidFill>
                <a:latin typeface="宋体" panose="02010600030101010101" pitchFamily="2" charset="-122"/>
                <a:cs typeface="微软雅黑"/>
              </a:rPr>
              <a:t>结 构 大 纲</a:t>
            </a:r>
            <a:endParaRPr sz="3600">
              <a:latin typeface="宋体" panose="02010600030101010101" pitchFamily="2" charset="-122"/>
              <a:cs typeface="微软雅黑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057910"/>
            <a:chOff x="0" y="0"/>
            <a:chExt cx="12192000" cy="10579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58086" y="174867"/>
              <a:ext cx="1775860" cy="3991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10576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3223" y="249936"/>
              <a:ext cx="2025396" cy="5669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0" y="6187440"/>
            <a:ext cx="12192000" cy="670560"/>
            <a:chOff x="0" y="6187440"/>
            <a:chExt cx="12192000" cy="6705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187440"/>
              <a:ext cx="12192000" cy="6705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3951" y="6418326"/>
              <a:ext cx="213360" cy="2400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9044" y="6464183"/>
              <a:ext cx="118004" cy="1789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55876" y="6402324"/>
              <a:ext cx="214344" cy="2700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6690" y="6463284"/>
              <a:ext cx="125196" cy="1493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3480" y="6432804"/>
              <a:ext cx="190531" cy="2042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8932" y="6399784"/>
              <a:ext cx="219710" cy="276860"/>
            </a:xfrm>
            <a:custGeom>
              <a:avLst/>
              <a:gdLst/>
              <a:ahLst/>
              <a:cxnLst/>
              <a:rect l="l" t="t" r="r" b="b"/>
              <a:pathLst>
                <a:path w="219709" h="276859">
                  <a:moveTo>
                    <a:pt x="86868" y="213918"/>
                  </a:moveTo>
                  <a:lnTo>
                    <a:pt x="85153" y="208813"/>
                  </a:lnTo>
                  <a:lnTo>
                    <a:pt x="74866" y="203708"/>
                  </a:lnTo>
                  <a:lnTo>
                    <a:pt x="67144" y="234124"/>
                  </a:lnTo>
                  <a:lnTo>
                    <a:pt x="59436" y="263245"/>
                  </a:lnTo>
                  <a:lnTo>
                    <a:pt x="59436" y="266649"/>
                  </a:lnTo>
                  <a:lnTo>
                    <a:pt x="62865" y="270052"/>
                  </a:lnTo>
                  <a:lnTo>
                    <a:pt x="69723" y="273456"/>
                  </a:lnTo>
                  <a:lnTo>
                    <a:pt x="74866" y="276860"/>
                  </a:lnTo>
                  <a:lnTo>
                    <a:pt x="79362" y="249008"/>
                  </a:lnTo>
                  <a:lnTo>
                    <a:pt x="81851" y="235470"/>
                  </a:lnTo>
                  <a:lnTo>
                    <a:pt x="85153" y="222415"/>
                  </a:lnTo>
                  <a:lnTo>
                    <a:pt x="86868" y="213918"/>
                  </a:lnTo>
                  <a:close/>
                </a:path>
                <a:path w="219709" h="276859">
                  <a:moveTo>
                    <a:pt x="219456" y="194310"/>
                  </a:moveTo>
                  <a:lnTo>
                    <a:pt x="212598" y="190500"/>
                  </a:lnTo>
                  <a:lnTo>
                    <a:pt x="202311" y="187960"/>
                  </a:lnTo>
                  <a:lnTo>
                    <a:pt x="195453" y="185420"/>
                  </a:lnTo>
                  <a:lnTo>
                    <a:pt x="170802" y="187960"/>
                  </a:lnTo>
                  <a:lnTo>
                    <a:pt x="159042" y="191770"/>
                  </a:lnTo>
                  <a:lnTo>
                    <a:pt x="147447" y="198120"/>
                  </a:lnTo>
                  <a:lnTo>
                    <a:pt x="145732" y="199390"/>
                  </a:lnTo>
                  <a:lnTo>
                    <a:pt x="140589" y="199390"/>
                  </a:lnTo>
                  <a:lnTo>
                    <a:pt x="141097" y="191770"/>
                  </a:lnTo>
                  <a:lnTo>
                    <a:pt x="144653" y="185420"/>
                  </a:lnTo>
                  <a:lnTo>
                    <a:pt x="146113" y="184150"/>
                  </a:lnTo>
                  <a:lnTo>
                    <a:pt x="150469" y="180340"/>
                  </a:lnTo>
                  <a:lnTo>
                    <a:pt x="157734" y="176530"/>
                  </a:lnTo>
                  <a:lnTo>
                    <a:pt x="164592" y="176530"/>
                  </a:lnTo>
                  <a:lnTo>
                    <a:pt x="171450" y="175260"/>
                  </a:lnTo>
                  <a:lnTo>
                    <a:pt x="183451" y="175260"/>
                  </a:lnTo>
                  <a:lnTo>
                    <a:pt x="188595" y="173990"/>
                  </a:lnTo>
                  <a:lnTo>
                    <a:pt x="190766" y="165100"/>
                  </a:lnTo>
                  <a:lnTo>
                    <a:pt x="191706" y="161290"/>
                  </a:lnTo>
                  <a:lnTo>
                    <a:pt x="192024" y="160020"/>
                  </a:lnTo>
                  <a:lnTo>
                    <a:pt x="189445" y="156210"/>
                  </a:lnTo>
                  <a:lnTo>
                    <a:pt x="188595" y="154940"/>
                  </a:lnTo>
                  <a:lnTo>
                    <a:pt x="186309" y="153670"/>
                  </a:lnTo>
                  <a:lnTo>
                    <a:pt x="181737" y="151130"/>
                  </a:lnTo>
                  <a:lnTo>
                    <a:pt x="180022" y="149860"/>
                  </a:lnTo>
                  <a:lnTo>
                    <a:pt x="176593" y="149860"/>
                  </a:lnTo>
                  <a:lnTo>
                    <a:pt x="173164" y="148590"/>
                  </a:lnTo>
                  <a:lnTo>
                    <a:pt x="176593" y="144780"/>
                  </a:lnTo>
                  <a:lnTo>
                    <a:pt x="178308" y="144780"/>
                  </a:lnTo>
                  <a:lnTo>
                    <a:pt x="186880" y="140970"/>
                  </a:lnTo>
                  <a:lnTo>
                    <a:pt x="190309" y="134620"/>
                  </a:lnTo>
                  <a:lnTo>
                    <a:pt x="188595" y="125730"/>
                  </a:lnTo>
                  <a:lnTo>
                    <a:pt x="188595" y="120650"/>
                  </a:lnTo>
                  <a:lnTo>
                    <a:pt x="188595" y="118110"/>
                  </a:lnTo>
                  <a:lnTo>
                    <a:pt x="181737" y="114300"/>
                  </a:lnTo>
                  <a:lnTo>
                    <a:pt x="174879" y="113030"/>
                  </a:lnTo>
                  <a:lnTo>
                    <a:pt x="166306" y="110502"/>
                  </a:lnTo>
                  <a:lnTo>
                    <a:pt x="166306" y="124460"/>
                  </a:lnTo>
                  <a:lnTo>
                    <a:pt x="162877" y="129540"/>
                  </a:lnTo>
                  <a:lnTo>
                    <a:pt x="138874" y="153670"/>
                  </a:lnTo>
                  <a:lnTo>
                    <a:pt x="137160" y="153670"/>
                  </a:lnTo>
                  <a:lnTo>
                    <a:pt x="137160" y="151130"/>
                  </a:lnTo>
                  <a:lnTo>
                    <a:pt x="135445" y="151130"/>
                  </a:lnTo>
                  <a:lnTo>
                    <a:pt x="138874" y="140970"/>
                  </a:lnTo>
                  <a:lnTo>
                    <a:pt x="138874" y="124460"/>
                  </a:lnTo>
                  <a:lnTo>
                    <a:pt x="138874" y="120650"/>
                  </a:lnTo>
                  <a:lnTo>
                    <a:pt x="162877" y="120650"/>
                  </a:lnTo>
                  <a:lnTo>
                    <a:pt x="166306" y="124460"/>
                  </a:lnTo>
                  <a:lnTo>
                    <a:pt x="166306" y="110502"/>
                  </a:lnTo>
                  <a:lnTo>
                    <a:pt x="161988" y="109220"/>
                  </a:lnTo>
                  <a:lnTo>
                    <a:pt x="148945" y="107950"/>
                  </a:lnTo>
                  <a:lnTo>
                    <a:pt x="130327" y="109689"/>
                  </a:lnTo>
                  <a:lnTo>
                    <a:pt x="130327" y="135890"/>
                  </a:lnTo>
                  <a:lnTo>
                    <a:pt x="127939" y="146050"/>
                  </a:lnTo>
                  <a:lnTo>
                    <a:pt x="123304" y="153670"/>
                  </a:lnTo>
                  <a:lnTo>
                    <a:pt x="116586" y="156210"/>
                  </a:lnTo>
                  <a:lnTo>
                    <a:pt x="116586" y="149860"/>
                  </a:lnTo>
                  <a:lnTo>
                    <a:pt x="114871" y="143510"/>
                  </a:lnTo>
                  <a:lnTo>
                    <a:pt x="114871" y="138430"/>
                  </a:lnTo>
                  <a:lnTo>
                    <a:pt x="114871" y="133350"/>
                  </a:lnTo>
                  <a:lnTo>
                    <a:pt x="116586" y="130810"/>
                  </a:lnTo>
                  <a:lnTo>
                    <a:pt x="118300" y="130810"/>
                  </a:lnTo>
                  <a:lnTo>
                    <a:pt x="120015" y="129540"/>
                  </a:lnTo>
                  <a:lnTo>
                    <a:pt x="125158" y="125730"/>
                  </a:lnTo>
                  <a:lnTo>
                    <a:pt x="130302" y="124460"/>
                  </a:lnTo>
                  <a:lnTo>
                    <a:pt x="130327" y="135890"/>
                  </a:lnTo>
                  <a:lnTo>
                    <a:pt x="130327" y="109689"/>
                  </a:lnTo>
                  <a:lnTo>
                    <a:pt x="121729" y="110490"/>
                  </a:lnTo>
                  <a:lnTo>
                    <a:pt x="125158" y="104140"/>
                  </a:lnTo>
                  <a:lnTo>
                    <a:pt x="126873" y="99060"/>
                  </a:lnTo>
                  <a:lnTo>
                    <a:pt x="130302" y="91440"/>
                  </a:lnTo>
                  <a:lnTo>
                    <a:pt x="132016" y="86360"/>
                  </a:lnTo>
                  <a:lnTo>
                    <a:pt x="133731" y="85090"/>
                  </a:lnTo>
                  <a:lnTo>
                    <a:pt x="140589" y="85090"/>
                  </a:lnTo>
                  <a:lnTo>
                    <a:pt x="176593" y="74930"/>
                  </a:lnTo>
                  <a:lnTo>
                    <a:pt x="180022" y="74930"/>
                  </a:lnTo>
                  <a:lnTo>
                    <a:pt x="181737" y="71120"/>
                  </a:lnTo>
                  <a:lnTo>
                    <a:pt x="181737" y="69850"/>
                  </a:lnTo>
                  <a:lnTo>
                    <a:pt x="181737" y="66040"/>
                  </a:lnTo>
                  <a:lnTo>
                    <a:pt x="173164" y="59690"/>
                  </a:lnTo>
                  <a:lnTo>
                    <a:pt x="168021" y="59690"/>
                  </a:lnTo>
                  <a:lnTo>
                    <a:pt x="157886" y="63500"/>
                  </a:lnTo>
                  <a:lnTo>
                    <a:pt x="150876" y="64770"/>
                  </a:lnTo>
                  <a:lnTo>
                    <a:pt x="143852" y="67310"/>
                  </a:lnTo>
                  <a:lnTo>
                    <a:pt x="137160" y="69850"/>
                  </a:lnTo>
                  <a:lnTo>
                    <a:pt x="140347" y="55880"/>
                  </a:lnTo>
                  <a:lnTo>
                    <a:pt x="143370" y="41910"/>
                  </a:lnTo>
                  <a:lnTo>
                    <a:pt x="148005" y="30480"/>
                  </a:lnTo>
                  <a:lnTo>
                    <a:pt x="156019" y="19050"/>
                  </a:lnTo>
                  <a:lnTo>
                    <a:pt x="161163" y="15252"/>
                  </a:lnTo>
                  <a:lnTo>
                    <a:pt x="157734" y="6350"/>
                  </a:lnTo>
                  <a:lnTo>
                    <a:pt x="144018" y="0"/>
                  </a:lnTo>
                  <a:lnTo>
                    <a:pt x="144018" y="5080"/>
                  </a:lnTo>
                  <a:lnTo>
                    <a:pt x="142303" y="10160"/>
                  </a:lnTo>
                  <a:lnTo>
                    <a:pt x="137160" y="22860"/>
                  </a:lnTo>
                  <a:lnTo>
                    <a:pt x="121729" y="64770"/>
                  </a:lnTo>
                  <a:lnTo>
                    <a:pt x="120015" y="71120"/>
                  </a:lnTo>
                  <a:lnTo>
                    <a:pt x="116586" y="74930"/>
                  </a:lnTo>
                  <a:lnTo>
                    <a:pt x="109728" y="74930"/>
                  </a:lnTo>
                  <a:lnTo>
                    <a:pt x="101155" y="76200"/>
                  </a:lnTo>
                  <a:lnTo>
                    <a:pt x="94297" y="76200"/>
                  </a:lnTo>
                  <a:lnTo>
                    <a:pt x="85725" y="78740"/>
                  </a:lnTo>
                  <a:lnTo>
                    <a:pt x="84010" y="78740"/>
                  </a:lnTo>
                  <a:lnTo>
                    <a:pt x="84010" y="80010"/>
                  </a:lnTo>
                  <a:lnTo>
                    <a:pt x="87439" y="83820"/>
                  </a:lnTo>
                  <a:lnTo>
                    <a:pt x="92583" y="86360"/>
                  </a:lnTo>
                  <a:lnTo>
                    <a:pt x="96012" y="88900"/>
                  </a:lnTo>
                  <a:lnTo>
                    <a:pt x="101155" y="90170"/>
                  </a:lnTo>
                  <a:lnTo>
                    <a:pt x="113157" y="90170"/>
                  </a:lnTo>
                  <a:lnTo>
                    <a:pt x="111442" y="94932"/>
                  </a:lnTo>
                  <a:lnTo>
                    <a:pt x="111442" y="158750"/>
                  </a:lnTo>
                  <a:lnTo>
                    <a:pt x="102870" y="161290"/>
                  </a:lnTo>
                  <a:lnTo>
                    <a:pt x="99441" y="160020"/>
                  </a:lnTo>
                  <a:lnTo>
                    <a:pt x="96012" y="149860"/>
                  </a:lnTo>
                  <a:lnTo>
                    <a:pt x="92583" y="144780"/>
                  </a:lnTo>
                  <a:lnTo>
                    <a:pt x="94297" y="143510"/>
                  </a:lnTo>
                  <a:lnTo>
                    <a:pt x="108013" y="138430"/>
                  </a:lnTo>
                  <a:lnTo>
                    <a:pt x="108013" y="144780"/>
                  </a:lnTo>
                  <a:lnTo>
                    <a:pt x="111442" y="158750"/>
                  </a:lnTo>
                  <a:lnTo>
                    <a:pt x="111442" y="94932"/>
                  </a:lnTo>
                  <a:lnTo>
                    <a:pt x="110413" y="97790"/>
                  </a:lnTo>
                  <a:lnTo>
                    <a:pt x="106718" y="104140"/>
                  </a:lnTo>
                  <a:lnTo>
                    <a:pt x="104952" y="111760"/>
                  </a:lnTo>
                  <a:lnTo>
                    <a:pt x="108013" y="119380"/>
                  </a:lnTo>
                  <a:lnTo>
                    <a:pt x="92583" y="129540"/>
                  </a:lnTo>
                  <a:lnTo>
                    <a:pt x="82296" y="124460"/>
                  </a:lnTo>
                  <a:lnTo>
                    <a:pt x="87464" y="111760"/>
                  </a:lnTo>
                  <a:lnTo>
                    <a:pt x="87642" y="102870"/>
                  </a:lnTo>
                  <a:lnTo>
                    <a:pt x="83007" y="92710"/>
                  </a:lnTo>
                  <a:lnTo>
                    <a:pt x="73723" y="81280"/>
                  </a:lnTo>
                  <a:lnTo>
                    <a:pt x="72009" y="80010"/>
                  </a:lnTo>
                  <a:lnTo>
                    <a:pt x="70294" y="76200"/>
                  </a:lnTo>
                  <a:lnTo>
                    <a:pt x="66865" y="74930"/>
                  </a:lnTo>
                  <a:lnTo>
                    <a:pt x="61722" y="71120"/>
                  </a:lnTo>
                  <a:lnTo>
                    <a:pt x="61722" y="66040"/>
                  </a:lnTo>
                  <a:lnTo>
                    <a:pt x="96012" y="38100"/>
                  </a:lnTo>
                  <a:lnTo>
                    <a:pt x="96012" y="34302"/>
                  </a:lnTo>
                  <a:lnTo>
                    <a:pt x="90868" y="27952"/>
                  </a:lnTo>
                  <a:lnTo>
                    <a:pt x="86385" y="22860"/>
                  </a:lnTo>
                  <a:lnTo>
                    <a:pt x="80784" y="21602"/>
                  </a:lnTo>
                  <a:lnTo>
                    <a:pt x="74231" y="21602"/>
                  </a:lnTo>
                  <a:lnTo>
                    <a:pt x="39433" y="50800"/>
                  </a:lnTo>
                  <a:lnTo>
                    <a:pt x="33426" y="69850"/>
                  </a:lnTo>
                  <a:lnTo>
                    <a:pt x="36055" y="77470"/>
                  </a:lnTo>
                  <a:lnTo>
                    <a:pt x="42862" y="86360"/>
                  </a:lnTo>
                  <a:lnTo>
                    <a:pt x="42862" y="90170"/>
                  </a:lnTo>
                  <a:lnTo>
                    <a:pt x="46291" y="91440"/>
                  </a:lnTo>
                  <a:lnTo>
                    <a:pt x="44577" y="93980"/>
                  </a:lnTo>
                  <a:lnTo>
                    <a:pt x="41973" y="101600"/>
                  </a:lnTo>
                  <a:lnTo>
                    <a:pt x="39217" y="109220"/>
                  </a:lnTo>
                  <a:lnTo>
                    <a:pt x="36131" y="115570"/>
                  </a:lnTo>
                  <a:lnTo>
                    <a:pt x="32575" y="123190"/>
                  </a:lnTo>
                  <a:lnTo>
                    <a:pt x="17780" y="147320"/>
                  </a:lnTo>
                  <a:lnTo>
                    <a:pt x="9664" y="158750"/>
                  </a:lnTo>
                  <a:lnTo>
                    <a:pt x="1714" y="170180"/>
                  </a:lnTo>
                  <a:lnTo>
                    <a:pt x="1714" y="171450"/>
                  </a:lnTo>
                  <a:lnTo>
                    <a:pt x="0" y="173990"/>
                  </a:lnTo>
                  <a:lnTo>
                    <a:pt x="0" y="175260"/>
                  </a:lnTo>
                  <a:lnTo>
                    <a:pt x="23139" y="207010"/>
                  </a:lnTo>
                  <a:lnTo>
                    <a:pt x="28384" y="205740"/>
                  </a:lnTo>
                  <a:lnTo>
                    <a:pt x="34290" y="200660"/>
                  </a:lnTo>
                  <a:lnTo>
                    <a:pt x="31978" y="210820"/>
                  </a:lnTo>
                  <a:lnTo>
                    <a:pt x="28016" y="231140"/>
                  </a:lnTo>
                  <a:lnTo>
                    <a:pt x="25717" y="240030"/>
                  </a:lnTo>
                  <a:lnTo>
                    <a:pt x="25768" y="248920"/>
                  </a:lnTo>
                  <a:lnTo>
                    <a:pt x="28714" y="255270"/>
                  </a:lnTo>
                  <a:lnTo>
                    <a:pt x="34874" y="260350"/>
                  </a:lnTo>
                  <a:lnTo>
                    <a:pt x="44577" y="261620"/>
                  </a:lnTo>
                  <a:lnTo>
                    <a:pt x="44577" y="259080"/>
                  </a:lnTo>
                  <a:lnTo>
                    <a:pt x="46291" y="256540"/>
                  </a:lnTo>
                  <a:lnTo>
                    <a:pt x="49149" y="237490"/>
                  </a:lnTo>
                  <a:lnTo>
                    <a:pt x="52501" y="218440"/>
                  </a:lnTo>
                  <a:lnTo>
                    <a:pt x="55930" y="200660"/>
                  </a:lnTo>
                  <a:lnTo>
                    <a:pt x="60007" y="179070"/>
                  </a:lnTo>
                  <a:lnTo>
                    <a:pt x="60007" y="175260"/>
                  </a:lnTo>
                  <a:lnTo>
                    <a:pt x="58293" y="170180"/>
                  </a:lnTo>
                  <a:lnTo>
                    <a:pt x="58293" y="166370"/>
                  </a:lnTo>
                  <a:lnTo>
                    <a:pt x="56578" y="163830"/>
                  </a:lnTo>
                  <a:lnTo>
                    <a:pt x="56578" y="160020"/>
                  </a:lnTo>
                  <a:lnTo>
                    <a:pt x="58293" y="158750"/>
                  </a:lnTo>
                  <a:lnTo>
                    <a:pt x="73723" y="133350"/>
                  </a:lnTo>
                  <a:lnTo>
                    <a:pt x="77304" y="140970"/>
                  </a:lnTo>
                  <a:lnTo>
                    <a:pt x="83845" y="156210"/>
                  </a:lnTo>
                  <a:lnTo>
                    <a:pt x="87439" y="165100"/>
                  </a:lnTo>
                  <a:lnTo>
                    <a:pt x="82296" y="163830"/>
                  </a:lnTo>
                  <a:lnTo>
                    <a:pt x="65151" y="163830"/>
                  </a:lnTo>
                  <a:lnTo>
                    <a:pt x="65151" y="165100"/>
                  </a:lnTo>
                  <a:lnTo>
                    <a:pt x="63436" y="173990"/>
                  </a:lnTo>
                  <a:lnTo>
                    <a:pt x="63436" y="182880"/>
                  </a:lnTo>
                  <a:lnTo>
                    <a:pt x="70294" y="189230"/>
                  </a:lnTo>
                  <a:lnTo>
                    <a:pt x="75438" y="195580"/>
                  </a:lnTo>
                  <a:lnTo>
                    <a:pt x="89154" y="193040"/>
                  </a:lnTo>
                  <a:lnTo>
                    <a:pt x="94297" y="190500"/>
                  </a:lnTo>
                  <a:lnTo>
                    <a:pt x="101155" y="189230"/>
                  </a:lnTo>
                  <a:lnTo>
                    <a:pt x="111442" y="185420"/>
                  </a:lnTo>
                  <a:lnTo>
                    <a:pt x="116586" y="185420"/>
                  </a:lnTo>
                  <a:lnTo>
                    <a:pt x="121729" y="184150"/>
                  </a:lnTo>
                  <a:lnTo>
                    <a:pt x="121691" y="190500"/>
                  </a:lnTo>
                  <a:lnTo>
                    <a:pt x="121373" y="201930"/>
                  </a:lnTo>
                  <a:lnTo>
                    <a:pt x="124079" y="210820"/>
                  </a:lnTo>
                  <a:lnTo>
                    <a:pt x="131610" y="214630"/>
                  </a:lnTo>
                  <a:lnTo>
                    <a:pt x="145732" y="215900"/>
                  </a:lnTo>
                  <a:lnTo>
                    <a:pt x="147447" y="215900"/>
                  </a:lnTo>
                  <a:lnTo>
                    <a:pt x="150876" y="218440"/>
                  </a:lnTo>
                  <a:lnTo>
                    <a:pt x="161163" y="238760"/>
                  </a:lnTo>
                  <a:lnTo>
                    <a:pt x="157734" y="238760"/>
                  </a:lnTo>
                  <a:lnTo>
                    <a:pt x="116497" y="223520"/>
                  </a:lnTo>
                  <a:lnTo>
                    <a:pt x="102870" y="209550"/>
                  </a:lnTo>
                  <a:lnTo>
                    <a:pt x="99441" y="205740"/>
                  </a:lnTo>
                  <a:lnTo>
                    <a:pt x="90868" y="205740"/>
                  </a:lnTo>
                  <a:lnTo>
                    <a:pt x="90868" y="215900"/>
                  </a:lnTo>
                  <a:lnTo>
                    <a:pt x="94297" y="219710"/>
                  </a:lnTo>
                  <a:lnTo>
                    <a:pt x="101155" y="224790"/>
                  </a:lnTo>
                  <a:lnTo>
                    <a:pt x="106299" y="229870"/>
                  </a:lnTo>
                  <a:lnTo>
                    <a:pt x="144653" y="251460"/>
                  </a:lnTo>
                  <a:lnTo>
                    <a:pt x="180022" y="260350"/>
                  </a:lnTo>
                  <a:lnTo>
                    <a:pt x="190309" y="260350"/>
                  </a:lnTo>
                  <a:lnTo>
                    <a:pt x="190309" y="259080"/>
                  </a:lnTo>
                  <a:lnTo>
                    <a:pt x="192024" y="255270"/>
                  </a:lnTo>
                  <a:lnTo>
                    <a:pt x="192024" y="248920"/>
                  </a:lnTo>
                  <a:lnTo>
                    <a:pt x="190309" y="245110"/>
                  </a:lnTo>
                  <a:lnTo>
                    <a:pt x="185724" y="238760"/>
                  </a:lnTo>
                  <a:lnTo>
                    <a:pt x="183896" y="236220"/>
                  </a:lnTo>
                  <a:lnTo>
                    <a:pt x="177660" y="227330"/>
                  </a:lnTo>
                  <a:lnTo>
                    <a:pt x="171742" y="218440"/>
                  </a:lnTo>
                  <a:lnTo>
                    <a:pt x="166306" y="209550"/>
                  </a:lnTo>
                  <a:lnTo>
                    <a:pt x="175348" y="205740"/>
                  </a:lnTo>
                  <a:lnTo>
                    <a:pt x="184734" y="204470"/>
                  </a:lnTo>
                  <a:lnTo>
                    <a:pt x="194754" y="204470"/>
                  </a:lnTo>
                  <a:lnTo>
                    <a:pt x="205740" y="208280"/>
                  </a:lnTo>
                  <a:lnTo>
                    <a:pt x="209169" y="209550"/>
                  </a:lnTo>
                  <a:lnTo>
                    <a:pt x="214312" y="209550"/>
                  </a:lnTo>
                  <a:lnTo>
                    <a:pt x="216027" y="204470"/>
                  </a:lnTo>
                  <a:lnTo>
                    <a:pt x="219456" y="199390"/>
                  </a:lnTo>
                  <a:lnTo>
                    <a:pt x="219456" y="1943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7763" y="6472428"/>
              <a:ext cx="142753" cy="1264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0847" y="6401547"/>
              <a:ext cx="246840" cy="24461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114800" y="647155"/>
            <a:ext cx="50850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err="1">
                <a:latin typeface="宋体" panose="02010600030101010101" pitchFamily="2" charset="-122"/>
                <a:cs typeface="微软雅黑"/>
              </a:rPr>
              <a:t>目录</a:t>
            </a:r>
            <a:endParaRPr sz="3200">
              <a:latin typeface="宋体" panose="02010600030101010101" pitchFamily="2" charset="-122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3800" y="1312036"/>
            <a:ext cx="518414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2320"/>
              </a:spcBef>
            </a:pPr>
            <a:r>
              <a:rPr lang="zh-CN" altLang="en-US" sz="2800" spc="-10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endParaRPr lang="zh-CN" altLang="en-US" sz="1800" dirty="0">
              <a:latin typeface="宋体" panose="02010600030101010101" pitchFamily="2" charset="-122"/>
              <a:cs typeface="微软雅黑"/>
            </a:endParaRPr>
          </a:p>
          <a:p>
            <a:pPr marL="83820">
              <a:lnSpc>
                <a:spcPct val="100000"/>
              </a:lnSpc>
            </a:pPr>
            <a:r>
              <a:rPr lang="zh-CN" altLang="en-US" sz="2800" spc="-5" dirty="0">
                <a:latin typeface="宋体" panose="02010600030101010101" pitchFamily="2" charset="-122"/>
              </a:rPr>
              <a:t>二、</a:t>
            </a:r>
            <a:endParaRPr lang="zh-CN" altLang="en-US" sz="2800" spc="-10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83820">
              <a:lnSpc>
                <a:spcPct val="100000"/>
              </a:lnSpc>
            </a:pPr>
            <a:r>
              <a:rPr lang="zh-CN" altLang="en-US" sz="2800" b="1" spc="-5" dirty="0">
                <a:latin typeface="宋体" panose="02010600030101010101" pitchFamily="2" charset="-122"/>
              </a:rPr>
              <a:t>三</a:t>
            </a:r>
            <a:r>
              <a:rPr lang="zh-CN" altLang="en-US" sz="2800" spc="-5" dirty="0">
                <a:latin typeface="宋体" panose="02010600030101010101" pitchFamily="2" charset="-122"/>
              </a:rPr>
              <a:t>、</a:t>
            </a:r>
            <a:endParaRPr sz="2800" spc="-5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3374009"/>
            <a:ext cx="9791700" cy="27584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8957" y="4056634"/>
            <a:ext cx="520542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400" dirty="0">
                <a:ea typeface="宋体" panose="02010600030101010101" pitchFamily="2" charset="-122"/>
                <a:cs typeface="Arial"/>
              </a:rPr>
              <a:t>xxx</a:t>
            </a:r>
            <a:endParaRPr sz="4400" dirty="0">
              <a:ea typeface="宋体" panose="02010600030101010101" pitchFamily="2" charset="-122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9744" y="3930267"/>
            <a:ext cx="1536700" cy="1785620"/>
            <a:chOff x="2222324" y="3896995"/>
            <a:chExt cx="1536700" cy="1785620"/>
          </a:xfrm>
        </p:grpSpPr>
        <p:sp>
          <p:nvSpPr>
            <p:cNvPr id="5" name="object 5"/>
            <p:cNvSpPr/>
            <p:nvPr/>
          </p:nvSpPr>
          <p:spPr>
            <a:xfrm>
              <a:off x="2222324" y="3896995"/>
              <a:ext cx="832485" cy="1248410"/>
            </a:xfrm>
            <a:custGeom>
              <a:avLst/>
              <a:gdLst/>
              <a:ahLst/>
              <a:cxnLst/>
              <a:rect l="l" t="t" r="r" b="b"/>
              <a:pathLst>
                <a:path w="832485" h="1248410">
                  <a:moveTo>
                    <a:pt x="832025" y="0"/>
                  </a:moveTo>
                  <a:lnTo>
                    <a:pt x="783456" y="1419"/>
                  </a:lnTo>
                  <a:lnTo>
                    <a:pt x="735195" y="5657"/>
                  </a:lnTo>
                  <a:lnTo>
                    <a:pt x="687363" y="12681"/>
                  </a:lnTo>
                  <a:lnTo>
                    <a:pt x="640079" y="22457"/>
                  </a:lnTo>
                  <a:lnTo>
                    <a:pt x="593465" y="34955"/>
                  </a:lnTo>
                  <a:lnTo>
                    <a:pt x="547639" y="50141"/>
                  </a:lnTo>
                  <a:lnTo>
                    <a:pt x="502723" y="67983"/>
                  </a:lnTo>
                  <a:lnTo>
                    <a:pt x="458837" y="88449"/>
                  </a:lnTo>
                  <a:lnTo>
                    <a:pt x="416100" y="111505"/>
                  </a:lnTo>
                  <a:lnTo>
                    <a:pt x="374462" y="137171"/>
                  </a:lnTo>
                  <a:lnTo>
                    <a:pt x="334855" y="164865"/>
                  </a:lnTo>
                  <a:lnTo>
                    <a:pt x="297308" y="194481"/>
                  </a:lnTo>
                  <a:lnTo>
                    <a:pt x="261850" y="225913"/>
                  </a:lnTo>
                  <a:lnTo>
                    <a:pt x="228510" y="259054"/>
                  </a:lnTo>
                  <a:lnTo>
                    <a:pt x="197315" y="293797"/>
                  </a:lnTo>
                  <a:lnTo>
                    <a:pt x="168294" y="330037"/>
                  </a:lnTo>
                  <a:lnTo>
                    <a:pt x="141475" y="367666"/>
                  </a:lnTo>
                  <a:lnTo>
                    <a:pt x="116888" y="406577"/>
                  </a:lnTo>
                  <a:lnTo>
                    <a:pt x="94561" y="446665"/>
                  </a:lnTo>
                  <a:lnTo>
                    <a:pt x="74521" y="487823"/>
                  </a:lnTo>
                  <a:lnTo>
                    <a:pt x="56798" y="529943"/>
                  </a:lnTo>
                  <a:lnTo>
                    <a:pt x="41421" y="572921"/>
                  </a:lnTo>
                  <a:lnTo>
                    <a:pt x="28417" y="616648"/>
                  </a:lnTo>
                  <a:lnTo>
                    <a:pt x="17815" y="661019"/>
                  </a:lnTo>
                  <a:lnTo>
                    <a:pt x="9644" y="705926"/>
                  </a:lnTo>
                  <a:lnTo>
                    <a:pt x="3932" y="751264"/>
                  </a:lnTo>
                  <a:lnTo>
                    <a:pt x="708" y="796926"/>
                  </a:lnTo>
                  <a:lnTo>
                    <a:pt x="0" y="842804"/>
                  </a:lnTo>
                  <a:lnTo>
                    <a:pt x="1836" y="888794"/>
                  </a:lnTo>
                  <a:lnTo>
                    <a:pt x="6246" y="934787"/>
                  </a:lnTo>
                  <a:lnTo>
                    <a:pt x="13257" y="980678"/>
                  </a:lnTo>
                  <a:lnTo>
                    <a:pt x="22898" y="1026359"/>
                  </a:lnTo>
                  <a:lnTo>
                    <a:pt x="35198" y="1071725"/>
                  </a:lnTo>
                  <a:lnTo>
                    <a:pt x="50185" y="1116669"/>
                  </a:lnTo>
                  <a:lnTo>
                    <a:pt x="67888" y="1161084"/>
                  </a:lnTo>
                  <a:lnTo>
                    <a:pt x="88335" y="1204864"/>
                  </a:lnTo>
                  <a:lnTo>
                    <a:pt x="111554" y="1247902"/>
                  </a:lnTo>
                  <a:lnTo>
                    <a:pt x="183563" y="1206372"/>
                  </a:lnTo>
                  <a:lnTo>
                    <a:pt x="160401" y="1162969"/>
                  </a:lnTo>
                  <a:lnTo>
                    <a:pt x="140187" y="1118298"/>
                  </a:lnTo>
                  <a:lnTo>
                    <a:pt x="122964" y="1072508"/>
                  </a:lnTo>
                  <a:lnTo>
                    <a:pt x="108776" y="1025747"/>
                  </a:lnTo>
                  <a:lnTo>
                    <a:pt x="97666" y="978164"/>
                  </a:lnTo>
                  <a:lnTo>
                    <a:pt x="89677" y="929909"/>
                  </a:lnTo>
                  <a:lnTo>
                    <a:pt x="84851" y="881130"/>
                  </a:lnTo>
                  <a:lnTo>
                    <a:pt x="83233" y="831976"/>
                  </a:lnTo>
                  <a:lnTo>
                    <a:pt x="84707" y="784625"/>
                  </a:lnTo>
                  <a:lnTo>
                    <a:pt x="89068" y="738056"/>
                  </a:lnTo>
                  <a:lnTo>
                    <a:pt x="96230" y="692357"/>
                  </a:lnTo>
                  <a:lnTo>
                    <a:pt x="106104" y="647616"/>
                  </a:lnTo>
                  <a:lnTo>
                    <a:pt x="118603" y="603920"/>
                  </a:lnTo>
                  <a:lnTo>
                    <a:pt x="133640" y="561357"/>
                  </a:lnTo>
                  <a:lnTo>
                    <a:pt x="151125" y="520014"/>
                  </a:lnTo>
                  <a:lnTo>
                    <a:pt x="170973" y="479981"/>
                  </a:lnTo>
                  <a:lnTo>
                    <a:pt x="193094" y="441344"/>
                  </a:lnTo>
                  <a:lnTo>
                    <a:pt x="217401" y="404191"/>
                  </a:lnTo>
                  <a:lnTo>
                    <a:pt x="243807" y="368609"/>
                  </a:lnTo>
                  <a:lnTo>
                    <a:pt x="272223" y="334688"/>
                  </a:lnTo>
                  <a:lnTo>
                    <a:pt x="302562" y="302513"/>
                  </a:lnTo>
                  <a:lnTo>
                    <a:pt x="334737" y="272174"/>
                  </a:lnTo>
                  <a:lnTo>
                    <a:pt x="368658" y="243758"/>
                  </a:lnTo>
                  <a:lnTo>
                    <a:pt x="404239" y="217352"/>
                  </a:lnTo>
                  <a:lnTo>
                    <a:pt x="441392" y="193045"/>
                  </a:lnTo>
                  <a:lnTo>
                    <a:pt x="480030" y="170924"/>
                  </a:lnTo>
                  <a:lnTo>
                    <a:pt x="520063" y="151077"/>
                  </a:lnTo>
                  <a:lnTo>
                    <a:pt x="561405" y="133591"/>
                  </a:lnTo>
                  <a:lnTo>
                    <a:pt x="603968" y="118555"/>
                  </a:lnTo>
                  <a:lnTo>
                    <a:pt x="647665" y="106055"/>
                  </a:lnTo>
                  <a:lnTo>
                    <a:pt x="692406" y="96181"/>
                  </a:lnTo>
                  <a:lnTo>
                    <a:pt x="738105" y="89019"/>
                  </a:lnTo>
                  <a:lnTo>
                    <a:pt x="784674" y="84658"/>
                  </a:lnTo>
                  <a:lnTo>
                    <a:pt x="832025" y="83184"/>
                  </a:lnTo>
                  <a:lnTo>
                    <a:pt x="83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384" y="4034028"/>
              <a:ext cx="1448562" cy="14485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0196" y="4041635"/>
              <a:ext cx="1407413" cy="16405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33497" y="4288663"/>
            <a:ext cx="409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5</a:t>
            </a:r>
            <a:endParaRPr kumimoji="0" sz="5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8151" y="4109704"/>
            <a:ext cx="1248156" cy="14470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D80C9E-B07E-49CC-8A10-A586CB72122B}"/>
              </a:ext>
            </a:extLst>
          </p:cNvPr>
          <p:cNvSpPr txBox="1"/>
          <p:nvPr/>
        </p:nvSpPr>
        <p:spPr>
          <a:xfrm>
            <a:off x="7010400" y="51454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汇报人：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EE5DDD5C-9735-4D51-B6FA-455105340BAB}"/>
              </a:ext>
            </a:extLst>
          </p:cNvPr>
          <p:cNvSpPr txBox="1"/>
          <p:nvPr/>
        </p:nvSpPr>
        <p:spPr>
          <a:xfrm>
            <a:off x="2905091" y="4327999"/>
            <a:ext cx="4529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1</a:t>
            </a:r>
            <a:endParaRPr kumimoji="0" sz="5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434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0669" y="863346"/>
            <a:ext cx="10318750" cy="0"/>
          </a:xfrm>
          <a:custGeom>
            <a:avLst/>
            <a:gdLst/>
            <a:ahLst/>
            <a:cxnLst/>
            <a:rect l="l" t="t" r="r" b="b"/>
            <a:pathLst>
              <a:path w="10318750">
                <a:moveTo>
                  <a:pt x="0" y="0"/>
                </a:moveTo>
                <a:lnTo>
                  <a:pt x="10318623" y="0"/>
                </a:lnTo>
              </a:path>
            </a:pathLst>
          </a:custGeom>
          <a:ln w="28575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63300" y="6187440"/>
            <a:ext cx="706120" cy="670560"/>
          </a:xfrm>
          <a:custGeom>
            <a:avLst/>
            <a:gdLst/>
            <a:ahLst/>
            <a:cxnLst/>
            <a:rect l="l" t="t" r="r" b="b"/>
            <a:pathLst>
              <a:path w="706120" h="670559">
                <a:moveTo>
                  <a:pt x="0" y="670560"/>
                </a:moveTo>
                <a:lnTo>
                  <a:pt x="705611" y="670560"/>
                </a:lnTo>
                <a:lnTo>
                  <a:pt x="705611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solidFill>
            <a:srgbClr val="A03E0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2165" y="0"/>
            <a:ext cx="1061720" cy="886460"/>
            <a:chOff x="312165" y="0"/>
            <a:chExt cx="1061720" cy="886460"/>
          </a:xfrm>
        </p:grpSpPr>
        <p:sp>
          <p:nvSpPr>
            <p:cNvPr id="5" name="object 5"/>
            <p:cNvSpPr/>
            <p:nvPr/>
          </p:nvSpPr>
          <p:spPr>
            <a:xfrm>
              <a:off x="318515" y="0"/>
              <a:ext cx="1049020" cy="873760"/>
            </a:xfrm>
            <a:custGeom>
              <a:avLst/>
              <a:gdLst/>
              <a:ahLst/>
              <a:cxnLst/>
              <a:rect l="l" t="t" r="r" b="b"/>
              <a:pathLst>
                <a:path w="1049020" h="873760">
                  <a:moveTo>
                    <a:pt x="1048512" y="0"/>
                  </a:moveTo>
                  <a:lnTo>
                    <a:pt x="0" y="0"/>
                  </a:lnTo>
                  <a:lnTo>
                    <a:pt x="0" y="873251"/>
                  </a:lnTo>
                  <a:lnTo>
                    <a:pt x="1048512" y="873251"/>
                  </a:lnTo>
                  <a:lnTo>
                    <a:pt x="1048512" y="0"/>
                  </a:lnTo>
                  <a:close/>
                </a:path>
              </a:pathLst>
            </a:custGeom>
            <a:solidFill>
              <a:srgbClr val="006C3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8515" y="0"/>
              <a:ext cx="1049020" cy="873760"/>
            </a:xfrm>
            <a:custGeom>
              <a:avLst/>
              <a:gdLst/>
              <a:ahLst/>
              <a:cxnLst/>
              <a:rect l="l" t="t" r="r" b="b"/>
              <a:pathLst>
                <a:path w="1049020" h="873760">
                  <a:moveTo>
                    <a:pt x="0" y="873251"/>
                  </a:moveTo>
                  <a:lnTo>
                    <a:pt x="1048512" y="873251"/>
                  </a:lnTo>
                  <a:lnTo>
                    <a:pt x="1048512" y="0"/>
                  </a:lnTo>
                  <a:lnTo>
                    <a:pt x="0" y="0"/>
                  </a:lnTo>
                  <a:lnTo>
                    <a:pt x="0" y="873251"/>
                  </a:lnTo>
                  <a:close/>
                </a:path>
              </a:pathLst>
            </a:custGeom>
            <a:ln w="12700">
              <a:solidFill>
                <a:srgbClr val="006C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8515" y="6120384"/>
            <a:ext cx="10845165" cy="737870"/>
            <a:chOff x="318515" y="6120384"/>
            <a:chExt cx="10845165" cy="737870"/>
          </a:xfrm>
        </p:grpSpPr>
        <p:sp>
          <p:nvSpPr>
            <p:cNvPr id="8" name="object 8"/>
            <p:cNvSpPr/>
            <p:nvPr/>
          </p:nvSpPr>
          <p:spPr>
            <a:xfrm>
              <a:off x="318515" y="6187440"/>
              <a:ext cx="10845165" cy="670560"/>
            </a:xfrm>
            <a:custGeom>
              <a:avLst/>
              <a:gdLst/>
              <a:ahLst/>
              <a:cxnLst/>
              <a:rect l="l" t="t" r="r" b="b"/>
              <a:pathLst>
                <a:path w="10845165" h="670559">
                  <a:moveTo>
                    <a:pt x="10844784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10844784" y="670560"/>
                  </a:lnTo>
                  <a:lnTo>
                    <a:pt x="10844784" y="0"/>
                  </a:lnTo>
                  <a:close/>
                </a:path>
              </a:pathLst>
            </a:custGeom>
            <a:solidFill>
              <a:srgbClr val="006C3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951" y="6418326"/>
              <a:ext cx="213360" cy="2400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9043" y="6464183"/>
              <a:ext cx="118004" cy="1789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5876" y="6402324"/>
              <a:ext cx="214344" cy="2700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6690" y="6463284"/>
              <a:ext cx="125196" cy="1493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479" y="6432804"/>
              <a:ext cx="190531" cy="204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8932" y="6399784"/>
              <a:ext cx="219710" cy="276860"/>
            </a:xfrm>
            <a:custGeom>
              <a:avLst/>
              <a:gdLst/>
              <a:ahLst/>
              <a:cxnLst/>
              <a:rect l="l" t="t" r="r" b="b"/>
              <a:pathLst>
                <a:path w="219709" h="276859">
                  <a:moveTo>
                    <a:pt x="86868" y="213918"/>
                  </a:moveTo>
                  <a:lnTo>
                    <a:pt x="85153" y="208813"/>
                  </a:lnTo>
                  <a:lnTo>
                    <a:pt x="74866" y="203708"/>
                  </a:lnTo>
                  <a:lnTo>
                    <a:pt x="67144" y="234124"/>
                  </a:lnTo>
                  <a:lnTo>
                    <a:pt x="59436" y="263245"/>
                  </a:lnTo>
                  <a:lnTo>
                    <a:pt x="59436" y="266649"/>
                  </a:lnTo>
                  <a:lnTo>
                    <a:pt x="62865" y="270052"/>
                  </a:lnTo>
                  <a:lnTo>
                    <a:pt x="69723" y="273456"/>
                  </a:lnTo>
                  <a:lnTo>
                    <a:pt x="74866" y="276860"/>
                  </a:lnTo>
                  <a:lnTo>
                    <a:pt x="79362" y="249008"/>
                  </a:lnTo>
                  <a:lnTo>
                    <a:pt x="81851" y="235470"/>
                  </a:lnTo>
                  <a:lnTo>
                    <a:pt x="85153" y="222415"/>
                  </a:lnTo>
                  <a:lnTo>
                    <a:pt x="86868" y="213918"/>
                  </a:lnTo>
                  <a:close/>
                </a:path>
                <a:path w="219709" h="276859">
                  <a:moveTo>
                    <a:pt x="219456" y="194310"/>
                  </a:moveTo>
                  <a:lnTo>
                    <a:pt x="212598" y="190500"/>
                  </a:lnTo>
                  <a:lnTo>
                    <a:pt x="202311" y="187960"/>
                  </a:lnTo>
                  <a:lnTo>
                    <a:pt x="195453" y="185420"/>
                  </a:lnTo>
                  <a:lnTo>
                    <a:pt x="170802" y="187960"/>
                  </a:lnTo>
                  <a:lnTo>
                    <a:pt x="159042" y="191770"/>
                  </a:lnTo>
                  <a:lnTo>
                    <a:pt x="147447" y="198120"/>
                  </a:lnTo>
                  <a:lnTo>
                    <a:pt x="145732" y="199390"/>
                  </a:lnTo>
                  <a:lnTo>
                    <a:pt x="140589" y="199390"/>
                  </a:lnTo>
                  <a:lnTo>
                    <a:pt x="141097" y="191770"/>
                  </a:lnTo>
                  <a:lnTo>
                    <a:pt x="144653" y="185420"/>
                  </a:lnTo>
                  <a:lnTo>
                    <a:pt x="146113" y="184150"/>
                  </a:lnTo>
                  <a:lnTo>
                    <a:pt x="150469" y="180340"/>
                  </a:lnTo>
                  <a:lnTo>
                    <a:pt x="157734" y="176530"/>
                  </a:lnTo>
                  <a:lnTo>
                    <a:pt x="164592" y="176530"/>
                  </a:lnTo>
                  <a:lnTo>
                    <a:pt x="171450" y="175260"/>
                  </a:lnTo>
                  <a:lnTo>
                    <a:pt x="183451" y="175260"/>
                  </a:lnTo>
                  <a:lnTo>
                    <a:pt x="188595" y="173990"/>
                  </a:lnTo>
                  <a:lnTo>
                    <a:pt x="190766" y="165100"/>
                  </a:lnTo>
                  <a:lnTo>
                    <a:pt x="191706" y="161290"/>
                  </a:lnTo>
                  <a:lnTo>
                    <a:pt x="192024" y="160020"/>
                  </a:lnTo>
                  <a:lnTo>
                    <a:pt x="189445" y="156210"/>
                  </a:lnTo>
                  <a:lnTo>
                    <a:pt x="188595" y="154940"/>
                  </a:lnTo>
                  <a:lnTo>
                    <a:pt x="186309" y="153670"/>
                  </a:lnTo>
                  <a:lnTo>
                    <a:pt x="181737" y="151130"/>
                  </a:lnTo>
                  <a:lnTo>
                    <a:pt x="180022" y="149860"/>
                  </a:lnTo>
                  <a:lnTo>
                    <a:pt x="176593" y="149860"/>
                  </a:lnTo>
                  <a:lnTo>
                    <a:pt x="173164" y="148590"/>
                  </a:lnTo>
                  <a:lnTo>
                    <a:pt x="176593" y="144780"/>
                  </a:lnTo>
                  <a:lnTo>
                    <a:pt x="178308" y="144780"/>
                  </a:lnTo>
                  <a:lnTo>
                    <a:pt x="186880" y="140970"/>
                  </a:lnTo>
                  <a:lnTo>
                    <a:pt x="190309" y="134620"/>
                  </a:lnTo>
                  <a:lnTo>
                    <a:pt x="188595" y="125730"/>
                  </a:lnTo>
                  <a:lnTo>
                    <a:pt x="188595" y="120650"/>
                  </a:lnTo>
                  <a:lnTo>
                    <a:pt x="188595" y="118110"/>
                  </a:lnTo>
                  <a:lnTo>
                    <a:pt x="181737" y="114300"/>
                  </a:lnTo>
                  <a:lnTo>
                    <a:pt x="174879" y="113030"/>
                  </a:lnTo>
                  <a:lnTo>
                    <a:pt x="166306" y="110502"/>
                  </a:lnTo>
                  <a:lnTo>
                    <a:pt x="166306" y="124460"/>
                  </a:lnTo>
                  <a:lnTo>
                    <a:pt x="162877" y="129540"/>
                  </a:lnTo>
                  <a:lnTo>
                    <a:pt x="138874" y="153670"/>
                  </a:lnTo>
                  <a:lnTo>
                    <a:pt x="137160" y="153670"/>
                  </a:lnTo>
                  <a:lnTo>
                    <a:pt x="137160" y="151130"/>
                  </a:lnTo>
                  <a:lnTo>
                    <a:pt x="135445" y="151130"/>
                  </a:lnTo>
                  <a:lnTo>
                    <a:pt x="138874" y="140970"/>
                  </a:lnTo>
                  <a:lnTo>
                    <a:pt x="138874" y="124460"/>
                  </a:lnTo>
                  <a:lnTo>
                    <a:pt x="138874" y="120650"/>
                  </a:lnTo>
                  <a:lnTo>
                    <a:pt x="162877" y="120650"/>
                  </a:lnTo>
                  <a:lnTo>
                    <a:pt x="166306" y="124460"/>
                  </a:lnTo>
                  <a:lnTo>
                    <a:pt x="166306" y="110502"/>
                  </a:lnTo>
                  <a:lnTo>
                    <a:pt x="161988" y="109220"/>
                  </a:lnTo>
                  <a:lnTo>
                    <a:pt x="148945" y="107950"/>
                  </a:lnTo>
                  <a:lnTo>
                    <a:pt x="130327" y="109689"/>
                  </a:lnTo>
                  <a:lnTo>
                    <a:pt x="130327" y="135890"/>
                  </a:lnTo>
                  <a:lnTo>
                    <a:pt x="127939" y="146050"/>
                  </a:lnTo>
                  <a:lnTo>
                    <a:pt x="123304" y="153670"/>
                  </a:lnTo>
                  <a:lnTo>
                    <a:pt x="116586" y="156210"/>
                  </a:lnTo>
                  <a:lnTo>
                    <a:pt x="116586" y="149860"/>
                  </a:lnTo>
                  <a:lnTo>
                    <a:pt x="114871" y="143510"/>
                  </a:lnTo>
                  <a:lnTo>
                    <a:pt x="114871" y="138430"/>
                  </a:lnTo>
                  <a:lnTo>
                    <a:pt x="114871" y="133350"/>
                  </a:lnTo>
                  <a:lnTo>
                    <a:pt x="116586" y="130810"/>
                  </a:lnTo>
                  <a:lnTo>
                    <a:pt x="118300" y="130810"/>
                  </a:lnTo>
                  <a:lnTo>
                    <a:pt x="120015" y="129540"/>
                  </a:lnTo>
                  <a:lnTo>
                    <a:pt x="125158" y="125730"/>
                  </a:lnTo>
                  <a:lnTo>
                    <a:pt x="130302" y="124460"/>
                  </a:lnTo>
                  <a:lnTo>
                    <a:pt x="130327" y="135890"/>
                  </a:lnTo>
                  <a:lnTo>
                    <a:pt x="130327" y="109689"/>
                  </a:lnTo>
                  <a:lnTo>
                    <a:pt x="121729" y="110490"/>
                  </a:lnTo>
                  <a:lnTo>
                    <a:pt x="125158" y="104140"/>
                  </a:lnTo>
                  <a:lnTo>
                    <a:pt x="126873" y="99060"/>
                  </a:lnTo>
                  <a:lnTo>
                    <a:pt x="130302" y="91440"/>
                  </a:lnTo>
                  <a:lnTo>
                    <a:pt x="132016" y="86360"/>
                  </a:lnTo>
                  <a:lnTo>
                    <a:pt x="133731" y="85090"/>
                  </a:lnTo>
                  <a:lnTo>
                    <a:pt x="140589" y="85090"/>
                  </a:lnTo>
                  <a:lnTo>
                    <a:pt x="176593" y="74930"/>
                  </a:lnTo>
                  <a:lnTo>
                    <a:pt x="180022" y="74930"/>
                  </a:lnTo>
                  <a:lnTo>
                    <a:pt x="181737" y="71120"/>
                  </a:lnTo>
                  <a:lnTo>
                    <a:pt x="181737" y="69850"/>
                  </a:lnTo>
                  <a:lnTo>
                    <a:pt x="181737" y="66040"/>
                  </a:lnTo>
                  <a:lnTo>
                    <a:pt x="173164" y="59690"/>
                  </a:lnTo>
                  <a:lnTo>
                    <a:pt x="168021" y="59690"/>
                  </a:lnTo>
                  <a:lnTo>
                    <a:pt x="157886" y="63500"/>
                  </a:lnTo>
                  <a:lnTo>
                    <a:pt x="150876" y="64770"/>
                  </a:lnTo>
                  <a:lnTo>
                    <a:pt x="143852" y="67310"/>
                  </a:lnTo>
                  <a:lnTo>
                    <a:pt x="137160" y="69850"/>
                  </a:lnTo>
                  <a:lnTo>
                    <a:pt x="140347" y="55880"/>
                  </a:lnTo>
                  <a:lnTo>
                    <a:pt x="143370" y="41910"/>
                  </a:lnTo>
                  <a:lnTo>
                    <a:pt x="148005" y="30480"/>
                  </a:lnTo>
                  <a:lnTo>
                    <a:pt x="156019" y="19050"/>
                  </a:lnTo>
                  <a:lnTo>
                    <a:pt x="161163" y="15252"/>
                  </a:lnTo>
                  <a:lnTo>
                    <a:pt x="157734" y="6350"/>
                  </a:lnTo>
                  <a:lnTo>
                    <a:pt x="144018" y="0"/>
                  </a:lnTo>
                  <a:lnTo>
                    <a:pt x="144018" y="5080"/>
                  </a:lnTo>
                  <a:lnTo>
                    <a:pt x="142303" y="10160"/>
                  </a:lnTo>
                  <a:lnTo>
                    <a:pt x="137160" y="22860"/>
                  </a:lnTo>
                  <a:lnTo>
                    <a:pt x="121729" y="64770"/>
                  </a:lnTo>
                  <a:lnTo>
                    <a:pt x="120015" y="71120"/>
                  </a:lnTo>
                  <a:lnTo>
                    <a:pt x="116586" y="74930"/>
                  </a:lnTo>
                  <a:lnTo>
                    <a:pt x="109728" y="74930"/>
                  </a:lnTo>
                  <a:lnTo>
                    <a:pt x="101155" y="76200"/>
                  </a:lnTo>
                  <a:lnTo>
                    <a:pt x="94297" y="76200"/>
                  </a:lnTo>
                  <a:lnTo>
                    <a:pt x="85725" y="78740"/>
                  </a:lnTo>
                  <a:lnTo>
                    <a:pt x="84010" y="78740"/>
                  </a:lnTo>
                  <a:lnTo>
                    <a:pt x="84010" y="80010"/>
                  </a:lnTo>
                  <a:lnTo>
                    <a:pt x="87439" y="83820"/>
                  </a:lnTo>
                  <a:lnTo>
                    <a:pt x="92583" y="86360"/>
                  </a:lnTo>
                  <a:lnTo>
                    <a:pt x="96012" y="88900"/>
                  </a:lnTo>
                  <a:lnTo>
                    <a:pt x="101155" y="90170"/>
                  </a:lnTo>
                  <a:lnTo>
                    <a:pt x="113157" y="90170"/>
                  </a:lnTo>
                  <a:lnTo>
                    <a:pt x="111442" y="94932"/>
                  </a:lnTo>
                  <a:lnTo>
                    <a:pt x="111442" y="158750"/>
                  </a:lnTo>
                  <a:lnTo>
                    <a:pt x="102870" y="161290"/>
                  </a:lnTo>
                  <a:lnTo>
                    <a:pt x="99441" y="160020"/>
                  </a:lnTo>
                  <a:lnTo>
                    <a:pt x="96012" y="149860"/>
                  </a:lnTo>
                  <a:lnTo>
                    <a:pt x="92583" y="144780"/>
                  </a:lnTo>
                  <a:lnTo>
                    <a:pt x="94297" y="143510"/>
                  </a:lnTo>
                  <a:lnTo>
                    <a:pt x="108013" y="138430"/>
                  </a:lnTo>
                  <a:lnTo>
                    <a:pt x="108013" y="144780"/>
                  </a:lnTo>
                  <a:lnTo>
                    <a:pt x="111442" y="158750"/>
                  </a:lnTo>
                  <a:lnTo>
                    <a:pt x="111442" y="94932"/>
                  </a:lnTo>
                  <a:lnTo>
                    <a:pt x="110413" y="97790"/>
                  </a:lnTo>
                  <a:lnTo>
                    <a:pt x="106718" y="104140"/>
                  </a:lnTo>
                  <a:lnTo>
                    <a:pt x="104952" y="111760"/>
                  </a:lnTo>
                  <a:lnTo>
                    <a:pt x="108013" y="119380"/>
                  </a:lnTo>
                  <a:lnTo>
                    <a:pt x="92583" y="129540"/>
                  </a:lnTo>
                  <a:lnTo>
                    <a:pt x="82296" y="124460"/>
                  </a:lnTo>
                  <a:lnTo>
                    <a:pt x="87464" y="111760"/>
                  </a:lnTo>
                  <a:lnTo>
                    <a:pt x="87642" y="102870"/>
                  </a:lnTo>
                  <a:lnTo>
                    <a:pt x="83007" y="92710"/>
                  </a:lnTo>
                  <a:lnTo>
                    <a:pt x="73723" y="81280"/>
                  </a:lnTo>
                  <a:lnTo>
                    <a:pt x="72009" y="80010"/>
                  </a:lnTo>
                  <a:lnTo>
                    <a:pt x="70294" y="76200"/>
                  </a:lnTo>
                  <a:lnTo>
                    <a:pt x="66865" y="74930"/>
                  </a:lnTo>
                  <a:lnTo>
                    <a:pt x="61722" y="71120"/>
                  </a:lnTo>
                  <a:lnTo>
                    <a:pt x="61722" y="66040"/>
                  </a:lnTo>
                  <a:lnTo>
                    <a:pt x="96012" y="38100"/>
                  </a:lnTo>
                  <a:lnTo>
                    <a:pt x="96012" y="34302"/>
                  </a:lnTo>
                  <a:lnTo>
                    <a:pt x="90868" y="27952"/>
                  </a:lnTo>
                  <a:lnTo>
                    <a:pt x="86385" y="22860"/>
                  </a:lnTo>
                  <a:lnTo>
                    <a:pt x="80784" y="21602"/>
                  </a:lnTo>
                  <a:lnTo>
                    <a:pt x="74231" y="21602"/>
                  </a:lnTo>
                  <a:lnTo>
                    <a:pt x="39433" y="50800"/>
                  </a:lnTo>
                  <a:lnTo>
                    <a:pt x="33426" y="69850"/>
                  </a:lnTo>
                  <a:lnTo>
                    <a:pt x="36055" y="77470"/>
                  </a:lnTo>
                  <a:lnTo>
                    <a:pt x="42862" y="86360"/>
                  </a:lnTo>
                  <a:lnTo>
                    <a:pt x="42862" y="90170"/>
                  </a:lnTo>
                  <a:lnTo>
                    <a:pt x="46291" y="91440"/>
                  </a:lnTo>
                  <a:lnTo>
                    <a:pt x="44577" y="93980"/>
                  </a:lnTo>
                  <a:lnTo>
                    <a:pt x="41973" y="101600"/>
                  </a:lnTo>
                  <a:lnTo>
                    <a:pt x="39217" y="109220"/>
                  </a:lnTo>
                  <a:lnTo>
                    <a:pt x="36131" y="115570"/>
                  </a:lnTo>
                  <a:lnTo>
                    <a:pt x="32575" y="123190"/>
                  </a:lnTo>
                  <a:lnTo>
                    <a:pt x="17780" y="147320"/>
                  </a:lnTo>
                  <a:lnTo>
                    <a:pt x="9664" y="158750"/>
                  </a:lnTo>
                  <a:lnTo>
                    <a:pt x="1714" y="170180"/>
                  </a:lnTo>
                  <a:lnTo>
                    <a:pt x="1714" y="171450"/>
                  </a:lnTo>
                  <a:lnTo>
                    <a:pt x="0" y="173990"/>
                  </a:lnTo>
                  <a:lnTo>
                    <a:pt x="0" y="175260"/>
                  </a:lnTo>
                  <a:lnTo>
                    <a:pt x="23139" y="207010"/>
                  </a:lnTo>
                  <a:lnTo>
                    <a:pt x="28384" y="205740"/>
                  </a:lnTo>
                  <a:lnTo>
                    <a:pt x="34290" y="200660"/>
                  </a:lnTo>
                  <a:lnTo>
                    <a:pt x="31978" y="210820"/>
                  </a:lnTo>
                  <a:lnTo>
                    <a:pt x="28016" y="231140"/>
                  </a:lnTo>
                  <a:lnTo>
                    <a:pt x="25717" y="240030"/>
                  </a:lnTo>
                  <a:lnTo>
                    <a:pt x="25768" y="248920"/>
                  </a:lnTo>
                  <a:lnTo>
                    <a:pt x="28714" y="255270"/>
                  </a:lnTo>
                  <a:lnTo>
                    <a:pt x="34874" y="260350"/>
                  </a:lnTo>
                  <a:lnTo>
                    <a:pt x="44577" y="261620"/>
                  </a:lnTo>
                  <a:lnTo>
                    <a:pt x="44577" y="259080"/>
                  </a:lnTo>
                  <a:lnTo>
                    <a:pt x="46291" y="256540"/>
                  </a:lnTo>
                  <a:lnTo>
                    <a:pt x="49149" y="237490"/>
                  </a:lnTo>
                  <a:lnTo>
                    <a:pt x="52501" y="218440"/>
                  </a:lnTo>
                  <a:lnTo>
                    <a:pt x="55930" y="200660"/>
                  </a:lnTo>
                  <a:lnTo>
                    <a:pt x="60007" y="179070"/>
                  </a:lnTo>
                  <a:lnTo>
                    <a:pt x="60007" y="175260"/>
                  </a:lnTo>
                  <a:lnTo>
                    <a:pt x="58293" y="170180"/>
                  </a:lnTo>
                  <a:lnTo>
                    <a:pt x="58293" y="166370"/>
                  </a:lnTo>
                  <a:lnTo>
                    <a:pt x="56578" y="163830"/>
                  </a:lnTo>
                  <a:lnTo>
                    <a:pt x="56578" y="160020"/>
                  </a:lnTo>
                  <a:lnTo>
                    <a:pt x="58293" y="158750"/>
                  </a:lnTo>
                  <a:lnTo>
                    <a:pt x="73723" y="133350"/>
                  </a:lnTo>
                  <a:lnTo>
                    <a:pt x="77304" y="140970"/>
                  </a:lnTo>
                  <a:lnTo>
                    <a:pt x="83845" y="156210"/>
                  </a:lnTo>
                  <a:lnTo>
                    <a:pt x="87439" y="165100"/>
                  </a:lnTo>
                  <a:lnTo>
                    <a:pt x="82296" y="163830"/>
                  </a:lnTo>
                  <a:lnTo>
                    <a:pt x="65151" y="163830"/>
                  </a:lnTo>
                  <a:lnTo>
                    <a:pt x="65151" y="165100"/>
                  </a:lnTo>
                  <a:lnTo>
                    <a:pt x="63436" y="173990"/>
                  </a:lnTo>
                  <a:lnTo>
                    <a:pt x="63436" y="182880"/>
                  </a:lnTo>
                  <a:lnTo>
                    <a:pt x="70294" y="189230"/>
                  </a:lnTo>
                  <a:lnTo>
                    <a:pt x="75438" y="195580"/>
                  </a:lnTo>
                  <a:lnTo>
                    <a:pt x="89154" y="193040"/>
                  </a:lnTo>
                  <a:lnTo>
                    <a:pt x="94297" y="190500"/>
                  </a:lnTo>
                  <a:lnTo>
                    <a:pt x="101155" y="189230"/>
                  </a:lnTo>
                  <a:lnTo>
                    <a:pt x="111442" y="185420"/>
                  </a:lnTo>
                  <a:lnTo>
                    <a:pt x="116586" y="185420"/>
                  </a:lnTo>
                  <a:lnTo>
                    <a:pt x="121729" y="184150"/>
                  </a:lnTo>
                  <a:lnTo>
                    <a:pt x="121691" y="190500"/>
                  </a:lnTo>
                  <a:lnTo>
                    <a:pt x="121373" y="201930"/>
                  </a:lnTo>
                  <a:lnTo>
                    <a:pt x="124079" y="210820"/>
                  </a:lnTo>
                  <a:lnTo>
                    <a:pt x="131610" y="214630"/>
                  </a:lnTo>
                  <a:lnTo>
                    <a:pt x="145732" y="215900"/>
                  </a:lnTo>
                  <a:lnTo>
                    <a:pt x="147447" y="215900"/>
                  </a:lnTo>
                  <a:lnTo>
                    <a:pt x="150876" y="218440"/>
                  </a:lnTo>
                  <a:lnTo>
                    <a:pt x="161163" y="238760"/>
                  </a:lnTo>
                  <a:lnTo>
                    <a:pt x="157734" y="238760"/>
                  </a:lnTo>
                  <a:lnTo>
                    <a:pt x="116497" y="223520"/>
                  </a:lnTo>
                  <a:lnTo>
                    <a:pt x="102870" y="209550"/>
                  </a:lnTo>
                  <a:lnTo>
                    <a:pt x="99441" y="205740"/>
                  </a:lnTo>
                  <a:lnTo>
                    <a:pt x="90868" y="205740"/>
                  </a:lnTo>
                  <a:lnTo>
                    <a:pt x="90868" y="215900"/>
                  </a:lnTo>
                  <a:lnTo>
                    <a:pt x="94297" y="219710"/>
                  </a:lnTo>
                  <a:lnTo>
                    <a:pt x="101155" y="224790"/>
                  </a:lnTo>
                  <a:lnTo>
                    <a:pt x="106299" y="229870"/>
                  </a:lnTo>
                  <a:lnTo>
                    <a:pt x="144653" y="251460"/>
                  </a:lnTo>
                  <a:lnTo>
                    <a:pt x="180022" y="260350"/>
                  </a:lnTo>
                  <a:lnTo>
                    <a:pt x="190309" y="260350"/>
                  </a:lnTo>
                  <a:lnTo>
                    <a:pt x="190309" y="259080"/>
                  </a:lnTo>
                  <a:lnTo>
                    <a:pt x="192024" y="255270"/>
                  </a:lnTo>
                  <a:lnTo>
                    <a:pt x="192024" y="248920"/>
                  </a:lnTo>
                  <a:lnTo>
                    <a:pt x="190309" y="245110"/>
                  </a:lnTo>
                  <a:lnTo>
                    <a:pt x="185724" y="238760"/>
                  </a:lnTo>
                  <a:lnTo>
                    <a:pt x="183896" y="236220"/>
                  </a:lnTo>
                  <a:lnTo>
                    <a:pt x="177660" y="227330"/>
                  </a:lnTo>
                  <a:lnTo>
                    <a:pt x="171742" y="218440"/>
                  </a:lnTo>
                  <a:lnTo>
                    <a:pt x="166306" y="209550"/>
                  </a:lnTo>
                  <a:lnTo>
                    <a:pt x="175348" y="205740"/>
                  </a:lnTo>
                  <a:lnTo>
                    <a:pt x="184734" y="204470"/>
                  </a:lnTo>
                  <a:lnTo>
                    <a:pt x="194754" y="204470"/>
                  </a:lnTo>
                  <a:lnTo>
                    <a:pt x="205740" y="208280"/>
                  </a:lnTo>
                  <a:lnTo>
                    <a:pt x="209169" y="209550"/>
                  </a:lnTo>
                  <a:lnTo>
                    <a:pt x="214312" y="209550"/>
                  </a:lnTo>
                  <a:lnTo>
                    <a:pt x="216027" y="204470"/>
                  </a:lnTo>
                  <a:lnTo>
                    <a:pt x="219456" y="199390"/>
                  </a:lnTo>
                  <a:lnTo>
                    <a:pt x="219456" y="1943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763" y="6472428"/>
              <a:ext cx="142753" cy="1264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0848" y="6401547"/>
              <a:ext cx="246840" cy="2446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149330" y="6120384"/>
              <a:ext cx="12700" cy="737870"/>
            </a:xfrm>
            <a:custGeom>
              <a:avLst/>
              <a:gdLst/>
              <a:ahLst/>
              <a:cxnLst/>
              <a:rect l="l" t="t" r="r" b="b"/>
              <a:pathLst>
                <a:path w="12700" h="737870">
                  <a:moveTo>
                    <a:pt x="12700" y="0"/>
                  </a:moveTo>
                  <a:lnTo>
                    <a:pt x="0" y="0"/>
                  </a:lnTo>
                  <a:lnTo>
                    <a:pt x="0" y="737613"/>
                  </a:lnTo>
                  <a:lnTo>
                    <a:pt x="12700" y="737613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360677" y="0"/>
            <a:ext cx="191135" cy="1069340"/>
            <a:chOff x="1360677" y="0"/>
            <a:chExt cx="191135" cy="1069340"/>
          </a:xfrm>
        </p:grpSpPr>
        <p:sp>
          <p:nvSpPr>
            <p:cNvPr id="19" name="object 19"/>
            <p:cNvSpPr/>
            <p:nvPr/>
          </p:nvSpPr>
          <p:spPr>
            <a:xfrm>
              <a:off x="1379219" y="0"/>
              <a:ext cx="166370" cy="875030"/>
            </a:xfrm>
            <a:custGeom>
              <a:avLst/>
              <a:gdLst/>
              <a:ahLst/>
              <a:cxnLst/>
              <a:rect l="l" t="t" r="r" b="b"/>
              <a:pathLst>
                <a:path w="166369" h="875030">
                  <a:moveTo>
                    <a:pt x="166115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166115" y="874776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A03E0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379219" y="0"/>
              <a:ext cx="166370" cy="875030"/>
            </a:xfrm>
            <a:custGeom>
              <a:avLst/>
              <a:gdLst/>
              <a:ahLst/>
              <a:cxnLst/>
              <a:rect l="l" t="t" r="r" b="b"/>
              <a:pathLst>
                <a:path w="166369" h="875030">
                  <a:moveTo>
                    <a:pt x="0" y="874776"/>
                  </a:moveTo>
                  <a:lnTo>
                    <a:pt x="166115" y="874776"/>
                  </a:lnTo>
                  <a:lnTo>
                    <a:pt x="166115" y="0"/>
                  </a:lnTo>
                  <a:lnTo>
                    <a:pt x="0" y="0"/>
                  </a:lnTo>
                  <a:lnTo>
                    <a:pt x="0" y="874776"/>
                  </a:lnTo>
                  <a:close/>
                </a:path>
              </a:pathLst>
            </a:custGeom>
            <a:ln w="12700">
              <a:solidFill>
                <a:srgbClr val="A03E0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60677" y="0"/>
              <a:ext cx="12700" cy="1061085"/>
            </a:xfrm>
            <a:custGeom>
              <a:avLst/>
              <a:gdLst/>
              <a:ahLst/>
              <a:cxnLst/>
              <a:rect l="l" t="t" r="r" b="b"/>
              <a:pathLst>
                <a:path w="12700" h="1061085">
                  <a:moveTo>
                    <a:pt x="0" y="1061085"/>
                  </a:moveTo>
                  <a:lnTo>
                    <a:pt x="12700" y="1061085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0610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37419" y="347472"/>
            <a:ext cx="1969007" cy="432815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685670" y="323468"/>
            <a:ext cx="44103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b="1" spc="-5" dirty="0">
                <a:solidFill>
                  <a:srgbClr val="006C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endParaRPr sz="2800" b="1" spc="-5" dirty="0">
              <a:solidFill>
                <a:srgbClr val="006C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2055" y="26073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5" dirty="0"/>
              <a:t>4</a:t>
            </a:fld>
            <a:endParaRPr spc="-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3374009"/>
            <a:ext cx="9791700" cy="27584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8957" y="4056634"/>
            <a:ext cx="520542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400" dirty="0">
                <a:ea typeface="宋体" panose="02010600030101010101" pitchFamily="2" charset="-122"/>
                <a:cs typeface="Arial"/>
              </a:rPr>
              <a:t>xxx</a:t>
            </a:r>
            <a:endParaRPr sz="4400" dirty="0">
              <a:ea typeface="宋体" panose="02010600030101010101" pitchFamily="2" charset="-122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9744" y="3930267"/>
            <a:ext cx="1536700" cy="1785620"/>
            <a:chOff x="2222324" y="3896995"/>
            <a:chExt cx="1536700" cy="1785620"/>
          </a:xfrm>
        </p:grpSpPr>
        <p:sp>
          <p:nvSpPr>
            <p:cNvPr id="5" name="object 5"/>
            <p:cNvSpPr/>
            <p:nvPr/>
          </p:nvSpPr>
          <p:spPr>
            <a:xfrm>
              <a:off x="2222324" y="3896995"/>
              <a:ext cx="832485" cy="1248410"/>
            </a:xfrm>
            <a:custGeom>
              <a:avLst/>
              <a:gdLst/>
              <a:ahLst/>
              <a:cxnLst/>
              <a:rect l="l" t="t" r="r" b="b"/>
              <a:pathLst>
                <a:path w="832485" h="1248410">
                  <a:moveTo>
                    <a:pt x="832025" y="0"/>
                  </a:moveTo>
                  <a:lnTo>
                    <a:pt x="783456" y="1419"/>
                  </a:lnTo>
                  <a:lnTo>
                    <a:pt x="735195" y="5657"/>
                  </a:lnTo>
                  <a:lnTo>
                    <a:pt x="687363" y="12681"/>
                  </a:lnTo>
                  <a:lnTo>
                    <a:pt x="640079" y="22457"/>
                  </a:lnTo>
                  <a:lnTo>
                    <a:pt x="593465" y="34955"/>
                  </a:lnTo>
                  <a:lnTo>
                    <a:pt x="547639" y="50141"/>
                  </a:lnTo>
                  <a:lnTo>
                    <a:pt x="502723" y="67983"/>
                  </a:lnTo>
                  <a:lnTo>
                    <a:pt x="458837" y="88449"/>
                  </a:lnTo>
                  <a:lnTo>
                    <a:pt x="416100" y="111505"/>
                  </a:lnTo>
                  <a:lnTo>
                    <a:pt x="374462" y="137171"/>
                  </a:lnTo>
                  <a:lnTo>
                    <a:pt x="334855" y="164865"/>
                  </a:lnTo>
                  <a:lnTo>
                    <a:pt x="297308" y="194481"/>
                  </a:lnTo>
                  <a:lnTo>
                    <a:pt x="261850" y="225913"/>
                  </a:lnTo>
                  <a:lnTo>
                    <a:pt x="228510" y="259054"/>
                  </a:lnTo>
                  <a:lnTo>
                    <a:pt x="197315" y="293797"/>
                  </a:lnTo>
                  <a:lnTo>
                    <a:pt x="168294" y="330037"/>
                  </a:lnTo>
                  <a:lnTo>
                    <a:pt x="141475" y="367666"/>
                  </a:lnTo>
                  <a:lnTo>
                    <a:pt x="116888" y="406577"/>
                  </a:lnTo>
                  <a:lnTo>
                    <a:pt x="94561" y="446665"/>
                  </a:lnTo>
                  <a:lnTo>
                    <a:pt x="74521" y="487823"/>
                  </a:lnTo>
                  <a:lnTo>
                    <a:pt x="56798" y="529943"/>
                  </a:lnTo>
                  <a:lnTo>
                    <a:pt x="41421" y="572921"/>
                  </a:lnTo>
                  <a:lnTo>
                    <a:pt x="28417" y="616648"/>
                  </a:lnTo>
                  <a:lnTo>
                    <a:pt x="17815" y="661019"/>
                  </a:lnTo>
                  <a:lnTo>
                    <a:pt x="9644" y="705926"/>
                  </a:lnTo>
                  <a:lnTo>
                    <a:pt x="3932" y="751264"/>
                  </a:lnTo>
                  <a:lnTo>
                    <a:pt x="708" y="796926"/>
                  </a:lnTo>
                  <a:lnTo>
                    <a:pt x="0" y="842804"/>
                  </a:lnTo>
                  <a:lnTo>
                    <a:pt x="1836" y="888794"/>
                  </a:lnTo>
                  <a:lnTo>
                    <a:pt x="6246" y="934787"/>
                  </a:lnTo>
                  <a:lnTo>
                    <a:pt x="13257" y="980678"/>
                  </a:lnTo>
                  <a:lnTo>
                    <a:pt x="22898" y="1026359"/>
                  </a:lnTo>
                  <a:lnTo>
                    <a:pt x="35198" y="1071725"/>
                  </a:lnTo>
                  <a:lnTo>
                    <a:pt x="50185" y="1116669"/>
                  </a:lnTo>
                  <a:lnTo>
                    <a:pt x="67888" y="1161084"/>
                  </a:lnTo>
                  <a:lnTo>
                    <a:pt x="88335" y="1204864"/>
                  </a:lnTo>
                  <a:lnTo>
                    <a:pt x="111554" y="1247902"/>
                  </a:lnTo>
                  <a:lnTo>
                    <a:pt x="183563" y="1206372"/>
                  </a:lnTo>
                  <a:lnTo>
                    <a:pt x="160401" y="1162969"/>
                  </a:lnTo>
                  <a:lnTo>
                    <a:pt x="140187" y="1118298"/>
                  </a:lnTo>
                  <a:lnTo>
                    <a:pt x="122964" y="1072508"/>
                  </a:lnTo>
                  <a:lnTo>
                    <a:pt x="108776" y="1025747"/>
                  </a:lnTo>
                  <a:lnTo>
                    <a:pt x="97666" y="978164"/>
                  </a:lnTo>
                  <a:lnTo>
                    <a:pt x="89677" y="929909"/>
                  </a:lnTo>
                  <a:lnTo>
                    <a:pt x="84851" y="881130"/>
                  </a:lnTo>
                  <a:lnTo>
                    <a:pt x="83233" y="831976"/>
                  </a:lnTo>
                  <a:lnTo>
                    <a:pt x="84707" y="784625"/>
                  </a:lnTo>
                  <a:lnTo>
                    <a:pt x="89068" y="738056"/>
                  </a:lnTo>
                  <a:lnTo>
                    <a:pt x="96230" y="692357"/>
                  </a:lnTo>
                  <a:lnTo>
                    <a:pt x="106104" y="647616"/>
                  </a:lnTo>
                  <a:lnTo>
                    <a:pt x="118603" y="603920"/>
                  </a:lnTo>
                  <a:lnTo>
                    <a:pt x="133640" y="561357"/>
                  </a:lnTo>
                  <a:lnTo>
                    <a:pt x="151125" y="520014"/>
                  </a:lnTo>
                  <a:lnTo>
                    <a:pt x="170973" y="479981"/>
                  </a:lnTo>
                  <a:lnTo>
                    <a:pt x="193094" y="441344"/>
                  </a:lnTo>
                  <a:lnTo>
                    <a:pt x="217401" y="404191"/>
                  </a:lnTo>
                  <a:lnTo>
                    <a:pt x="243807" y="368609"/>
                  </a:lnTo>
                  <a:lnTo>
                    <a:pt x="272223" y="334688"/>
                  </a:lnTo>
                  <a:lnTo>
                    <a:pt x="302562" y="302513"/>
                  </a:lnTo>
                  <a:lnTo>
                    <a:pt x="334737" y="272174"/>
                  </a:lnTo>
                  <a:lnTo>
                    <a:pt x="368658" y="243758"/>
                  </a:lnTo>
                  <a:lnTo>
                    <a:pt x="404239" y="217352"/>
                  </a:lnTo>
                  <a:lnTo>
                    <a:pt x="441392" y="193045"/>
                  </a:lnTo>
                  <a:lnTo>
                    <a:pt x="480030" y="170924"/>
                  </a:lnTo>
                  <a:lnTo>
                    <a:pt x="520063" y="151077"/>
                  </a:lnTo>
                  <a:lnTo>
                    <a:pt x="561405" y="133591"/>
                  </a:lnTo>
                  <a:lnTo>
                    <a:pt x="603968" y="118555"/>
                  </a:lnTo>
                  <a:lnTo>
                    <a:pt x="647665" y="106055"/>
                  </a:lnTo>
                  <a:lnTo>
                    <a:pt x="692406" y="96181"/>
                  </a:lnTo>
                  <a:lnTo>
                    <a:pt x="738105" y="89019"/>
                  </a:lnTo>
                  <a:lnTo>
                    <a:pt x="784674" y="84658"/>
                  </a:lnTo>
                  <a:lnTo>
                    <a:pt x="832025" y="83184"/>
                  </a:lnTo>
                  <a:lnTo>
                    <a:pt x="83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384" y="4034028"/>
              <a:ext cx="1448562" cy="14485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0196" y="4041635"/>
              <a:ext cx="1407413" cy="16405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33497" y="4288663"/>
            <a:ext cx="409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5</a:t>
            </a:r>
            <a:endParaRPr kumimoji="0" sz="5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8151" y="4109704"/>
            <a:ext cx="1248156" cy="14470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D80C9E-B07E-49CC-8A10-A586CB72122B}"/>
              </a:ext>
            </a:extLst>
          </p:cNvPr>
          <p:cNvSpPr txBox="1"/>
          <p:nvPr/>
        </p:nvSpPr>
        <p:spPr>
          <a:xfrm>
            <a:off x="7010400" y="51454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汇报人：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EE5DDD5C-9735-4D51-B6FA-455105340BAB}"/>
              </a:ext>
            </a:extLst>
          </p:cNvPr>
          <p:cNvSpPr txBox="1"/>
          <p:nvPr/>
        </p:nvSpPr>
        <p:spPr>
          <a:xfrm>
            <a:off x="2905091" y="4327999"/>
            <a:ext cx="4529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kumimoji="0" sz="5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159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0669" y="863346"/>
            <a:ext cx="10318750" cy="0"/>
          </a:xfrm>
          <a:custGeom>
            <a:avLst/>
            <a:gdLst/>
            <a:ahLst/>
            <a:cxnLst/>
            <a:rect l="l" t="t" r="r" b="b"/>
            <a:pathLst>
              <a:path w="10318750">
                <a:moveTo>
                  <a:pt x="0" y="0"/>
                </a:moveTo>
                <a:lnTo>
                  <a:pt x="10318623" y="0"/>
                </a:lnTo>
              </a:path>
            </a:pathLst>
          </a:custGeom>
          <a:ln w="28575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63300" y="6187440"/>
            <a:ext cx="706120" cy="670560"/>
          </a:xfrm>
          <a:custGeom>
            <a:avLst/>
            <a:gdLst/>
            <a:ahLst/>
            <a:cxnLst/>
            <a:rect l="l" t="t" r="r" b="b"/>
            <a:pathLst>
              <a:path w="706120" h="670559">
                <a:moveTo>
                  <a:pt x="0" y="670560"/>
                </a:moveTo>
                <a:lnTo>
                  <a:pt x="705611" y="670560"/>
                </a:lnTo>
                <a:lnTo>
                  <a:pt x="705611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solidFill>
            <a:srgbClr val="A03E0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2165" y="0"/>
            <a:ext cx="1061720" cy="886460"/>
            <a:chOff x="312165" y="0"/>
            <a:chExt cx="1061720" cy="886460"/>
          </a:xfrm>
        </p:grpSpPr>
        <p:sp>
          <p:nvSpPr>
            <p:cNvPr id="5" name="object 5"/>
            <p:cNvSpPr/>
            <p:nvPr/>
          </p:nvSpPr>
          <p:spPr>
            <a:xfrm>
              <a:off x="318515" y="0"/>
              <a:ext cx="1049020" cy="873760"/>
            </a:xfrm>
            <a:custGeom>
              <a:avLst/>
              <a:gdLst/>
              <a:ahLst/>
              <a:cxnLst/>
              <a:rect l="l" t="t" r="r" b="b"/>
              <a:pathLst>
                <a:path w="1049020" h="873760">
                  <a:moveTo>
                    <a:pt x="1048512" y="0"/>
                  </a:moveTo>
                  <a:lnTo>
                    <a:pt x="0" y="0"/>
                  </a:lnTo>
                  <a:lnTo>
                    <a:pt x="0" y="873251"/>
                  </a:lnTo>
                  <a:lnTo>
                    <a:pt x="1048512" y="873251"/>
                  </a:lnTo>
                  <a:lnTo>
                    <a:pt x="1048512" y="0"/>
                  </a:lnTo>
                  <a:close/>
                </a:path>
              </a:pathLst>
            </a:custGeom>
            <a:solidFill>
              <a:srgbClr val="006C3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8515" y="0"/>
              <a:ext cx="1049020" cy="873760"/>
            </a:xfrm>
            <a:custGeom>
              <a:avLst/>
              <a:gdLst/>
              <a:ahLst/>
              <a:cxnLst/>
              <a:rect l="l" t="t" r="r" b="b"/>
              <a:pathLst>
                <a:path w="1049020" h="873760">
                  <a:moveTo>
                    <a:pt x="0" y="873251"/>
                  </a:moveTo>
                  <a:lnTo>
                    <a:pt x="1048512" y="873251"/>
                  </a:lnTo>
                  <a:lnTo>
                    <a:pt x="1048512" y="0"/>
                  </a:lnTo>
                  <a:lnTo>
                    <a:pt x="0" y="0"/>
                  </a:lnTo>
                  <a:lnTo>
                    <a:pt x="0" y="873251"/>
                  </a:lnTo>
                  <a:close/>
                </a:path>
              </a:pathLst>
            </a:custGeom>
            <a:ln w="12700">
              <a:solidFill>
                <a:srgbClr val="006C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318515" y="6187440"/>
            <a:ext cx="10845165" cy="670560"/>
          </a:xfrm>
          <a:custGeom>
            <a:avLst/>
            <a:gdLst/>
            <a:ahLst/>
            <a:cxnLst/>
            <a:rect l="l" t="t" r="r" b="b"/>
            <a:pathLst>
              <a:path w="10845165" h="670559">
                <a:moveTo>
                  <a:pt x="10844784" y="0"/>
                </a:moveTo>
                <a:lnTo>
                  <a:pt x="0" y="0"/>
                </a:lnTo>
                <a:lnTo>
                  <a:pt x="0" y="670560"/>
                </a:lnTo>
                <a:lnTo>
                  <a:pt x="10844784" y="670560"/>
                </a:lnTo>
                <a:lnTo>
                  <a:pt x="10844784" y="0"/>
                </a:lnTo>
                <a:close/>
              </a:path>
            </a:pathLst>
          </a:custGeom>
          <a:solidFill>
            <a:srgbClr val="006C3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72869" y="0"/>
            <a:ext cx="179070" cy="887730"/>
            <a:chOff x="1372869" y="0"/>
            <a:chExt cx="179070" cy="887730"/>
          </a:xfrm>
        </p:grpSpPr>
        <p:sp>
          <p:nvSpPr>
            <p:cNvPr id="9" name="object 9"/>
            <p:cNvSpPr/>
            <p:nvPr/>
          </p:nvSpPr>
          <p:spPr>
            <a:xfrm>
              <a:off x="1379219" y="0"/>
              <a:ext cx="166370" cy="875030"/>
            </a:xfrm>
            <a:custGeom>
              <a:avLst/>
              <a:gdLst/>
              <a:ahLst/>
              <a:cxnLst/>
              <a:rect l="l" t="t" r="r" b="b"/>
              <a:pathLst>
                <a:path w="166369" h="875030">
                  <a:moveTo>
                    <a:pt x="166115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166115" y="874776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A03E0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79219" y="0"/>
              <a:ext cx="166370" cy="875030"/>
            </a:xfrm>
            <a:custGeom>
              <a:avLst/>
              <a:gdLst/>
              <a:ahLst/>
              <a:cxnLst/>
              <a:rect l="l" t="t" r="r" b="b"/>
              <a:pathLst>
                <a:path w="166369" h="875030">
                  <a:moveTo>
                    <a:pt x="0" y="874776"/>
                  </a:moveTo>
                  <a:lnTo>
                    <a:pt x="166115" y="874776"/>
                  </a:lnTo>
                  <a:lnTo>
                    <a:pt x="166115" y="0"/>
                  </a:lnTo>
                  <a:lnTo>
                    <a:pt x="0" y="0"/>
                  </a:lnTo>
                  <a:lnTo>
                    <a:pt x="0" y="874776"/>
                  </a:lnTo>
                  <a:close/>
                </a:path>
              </a:pathLst>
            </a:custGeom>
            <a:ln w="12700">
              <a:solidFill>
                <a:srgbClr val="A03E0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951" y="6418326"/>
            <a:ext cx="213360" cy="2400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9044" y="6464182"/>
            <a:ext cx="118004" cy="1789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5876" y="6402323"/>
            <a:ext cx="214344" cy="2700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96690" y="6463284"/>
            <a:ext cx="125196" cy="1493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3480" y="6432803"/>
            <a:ext cx="190531" cy="20421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98932" y="6399784"/>
            <a:ext cx="219710" cy="276860"/>
          </a:xfrm>
          <a:custGeom>
            <a:avLst/>
            <a:gdLst/>
            <a:ahLst/>
            <a:cxnLst/>
            <a:rect l="l" t="t" r="r" b="b"/>
            <a:pathLst>
              <a:path w="219709" h="276859">
                <a:moveTo>
                  <a:pt x="86868" y="213918"/>
                </a:moveTo>
                <a:lnTo>
                  <a:pt x="85153" y="208813"/>
                </a:lnTo>
                <a:lnTo>
                  <a:pt x="74866" y="203708"/>
                </a:lnTo>
                <a:lnTo>
                  <a:pt x="67144" y="234124"/>
                </a:lnTo>
                <a:lnTo>
                  <a:pt x="59436" y="263245"/>
                </a:lnTo>
                <a:lnTo>
                  <a:pt x="59436" y="266649"/>
                </a:lnTo>
                <a:lnTo>
                  <a:pt x="62865" y="270052"/>
                </a:lnTo>
                <a:lnTo>
                  <a:pt x="69723" y="273456"/>
                </a:lnTo>
                <a:lnTo>
                  <a:pt x="74866" y="276860"/>
                </a:lnTo>
                <a:lnTo>
                  <a:pt x="79362" y="249008"/>
                </a:lnTo>
                <a:lnTo>
                  <a:pt x="81851" y="235470"/>
                </a:lnTo>
                <a:lnTo>
                  <a:pt x="85153" y="222415"/>
                </a:lnTo>
                <a:lnTo>
                  <a:pt x="86868" y="213918"/>
                </a:lnTo>
                <a:close/>
              </a:path>
              <a:path w="219709" h="276859">
                <a:moveTo>
                  <a:pt x="219456" y="194310"/>
                </a:moveTo>
                <a:lnTo>
                  <a:pt x="212598" y="190500"/>
                </a:lnTo>
                <a:lnTo>
                  <a:pt x="202311" y="187960"/>
                </a:lnTo>
                <a:lnTo>
                  <a:pt x="195453" y="185420"/>
                </a:lnTo>
                <a:lnTo>
                  <a:pt x="170802" y="187960"/>
                </a:lnTo>
                <a:lnTo>
                  <a:pt x="159042" y="191770"/>
                </a:lnTo>
                <a:lnTo>
                  <a:pt x="147447" y="198120"/>
                </a:lnTo>
                <a:lnTo>
                  <a:pt x="145732" y="199390"/>
                </a:lnTo>
                <a:lnTo>
                  <a:pt x="140589" y="199390"/>
                </a:lnTo>
                <a:lnTo>
                  <a:pt x="141097" y="191770"/>
                </a:lnTo>
                <a:lnTo>
                  <a:pt x="144653" y="185420"/>
                </a:lnTo>
                <a:lnTo>
                  <a:pt x="146113" y="184150"/>
                </a:lnTo>
                <a:lnTo>
                  <a:pt x="150469" y="180340"/>
                </a:lnTo>
                <a:lnTo>
                  <a:pt x="157734" y="176530"/>
                </a:lnTo>
                <a:lnTo>
                  <a:pt x="164592" y="176530"/>
                </a:lnTo>
                <a:lnTo>
                  <a:pt x="171450" y="175260"/>
                </a:lnTo>
                <a:lnTo>
                  <a:pt x="183451" y="175260"/>
                </a:lnTo>
                <a:lnTo>
                  <a:pt x="188595" y="173990"/>
                </a:lnTo>
                <a:lnTo>
                  <a:pt x="190766" y="165100"/>
                </a:lnTo>
                <a:lnTo>
                  <a:pt x="191706" y="161290"/>
                </a:lnTo>
                <a:lnTo>
                  <a:pt x="192024" y="160020"/>
                </a:lnTo>
                <a:lnTo>
                  <a:pt x="189445" y="156210"/>
                </a:lnTo>
                <a:lnTo>
                  <a:pt x="188595" y="154940"/>
                </a:lnTo>
                <a:lnTo>
                  <a:pt x="186309" y="153670"/>
                </a:lnTo>
                <a:lnTo>
                  <a:pt x="181737" y="151130"/>
                </a:lnTo>
                <a:lnTo>
                  <a:pt x="180022" y="149860"/>
                </a:lnTo>
                <a:lnTo>
                  <a:pt x="176593" y="149860"/>
                </a:lnTo>
                <a:lnTo>
                  <a:pt x="173164" y="148590"/>
                </a:lnTo>
                <a:lnTo>
                  <a:pt x="176593" y="144780"/>
                </a:lnTo>
                <a:lnTo>
                  <a:pt x="178308" y="144780"/>
                </a:lnTo>
                <a:lnTo>
                  <a:pt x="186880" y="140970"/>
                </a:lnTo>
                <a:lnTo>
                  <a:pt x="190309" y="134620"/>
                </a:lnTo>
                <a:lnTo>
                  <a:pt x="188595" y="125730"/>
                </a:lnTo>
                <a:lnTo>
                  <a:pt x="188595" y="120650"/>
                </a:lnTo>
                <a:lnTo>
                  <a:pt x="188595" y="118110"/>
                </a:lnTo>
                <a:lnTo>
                  <a:pt x="181737" y="114300"/>
                </a:lnTo>
                <a:lnTo>
                  <a:pt x="174879" y="113030"/>
                </a:lnTo>
                <a:lnTo>
                  <a:pt x="166306" y="110502"/>
                </a:lnTo>
                <a:lnTo>
                  <a:pt x="166306" y="124460"/>
                </a:lnTo>
                <a:lnTo>
                  <a:pt x="162877" y="129540"/>
                </a:lnTo>
                <a:lnTo>
                  <a:pt x="138874" y="153670"/>
                </a:lnTo>
                <a:lnTo>
                  <a:pt x="137160" y="153670"/>
                </a:lnTo>
                <a:lnTo>
                  <a:pt x="137160" y="151130"/>
                </a:lnTo>
                <a:lnTo>
                  <a:pt x="135445" y="151130"/>
                </a:lnTo>
                <a:lnTo>
                  <a:pt x="138874" y="140970"/>
                </a:lnTo>
                <a:lnTo>
                  <a:pt x="138874" y="124460"/>
                </a:lnTo>
                <a:lnTo>
                  <a:pt x="138874" y="120650"/>
                </a:lnTo>
                <a:lnTo>
                  <a:pt x="162877" y="120650"/>
                </a:lnTo>
                <a:lnTo>
                  <a:pt x="166306" y="124460"/>
                </a:lnTo>
                <a:lnTo>
                  <a:pt x="166306" y="110502"/>
                </a:lnTo>
                <a:lnTo>
                  <a:pt x="161988" y="109220"/>
                </a:lnTo>
                <a:lnTo>
                  <a:pt x="148945" y="107950"/>
                </a:lnTo>
                <a:lnTo>
                  <a:pt x="130327" y="109689"/>
                </a:lnTo>
                <a:lnTo>
                  <a:pt x="130327" y="135890"/>
                </a:lnTo>
                <a:lnTo>
                  <a:pt x="127939" y="146050"/>
                </a:lnTo>
                <a:lnTo>
                  <a:pt x="123304" y="153670"/>
                </a:lnTo>
                <a:lnTo>
                  <a:pt x="116586" y="156210"/>
                </a:lnTo>
                <a:lnTo>
                  <a:pt x="116586" y="149860"/>
                </a:lnTo>
                <a:lnTo>
                  <a:pt x="114871" y="143510"/>
                </a:lnTo>
                <a:lnTo>
                  <a:pt x="114871" y="138430"/>
                </a:lnTo>
                <a:lnTo>
                  <a:pt x="114871" y="133350"/>
                </a:lnTo>
                <a:lnTo>
                  <a:pt x="116586" y="130810"/>
                </a:lnTo>
                <a:lnTo>
                  <a:pt x="118300" y="130810"/>
                </a:lnTo>
                <a:lnTo>
                  <a:pt x="120015" y="129540"/>
                </a:lnTo>
                <a:lnTo>
                  <a:pt x="125158" y="125730"/>
                </a:lnTo>
                <a:lnTo>
                  <a:pt x="130302" y="124460"/>
                </a:lnTo>
                <a:lnTo>
                  <a:pt x="130327" y="135890"/>
                </a:lnTo>
                <a:lnTo>
                  <a:pt x="130327" y="109689"/>
                </a:lnTo>
                <a:lnTo>
                  <a:pt x="121729" y="110490"/>
                </a:lnTo>
                <a:lnTo>
                  <a:pt x="125158" y="104140"/>
                </a:lnTo>
                <a:lnTo>
                  <a:pt x="126873" y="99060"/>
                </a:lnTo>
                <a:lnTo>
                  <a:pt x="130302" y="91440"/>
                </a:lnTo>
                <a:lnTo>
                  <a:pt x="132016" y="86360"/>
                </a:lnTo>
                <a:lnTo>
                  <a:pt x="133731" y="85090"/>
                </a:lnTo>
                <a:lnTo>
                  <a:pt x="140589" y="85090"/>
                </a:lnTo>
                <a:lnTo>
                  <a:pt x="176593" y="74930"/>
                </a:lnTo>
                <a:lnTo>
                  <a:pt x="180022" y="74930"/>
                </a:lnTo>
                <a:lnTo>
                  <a:pt x="181737" y="71120"/>
                </a:lnTo>
                <a:lnTo>
                  <a:pt x="181737" y="69850"/>
                </a:lnTo>
                <a:lnTo>
                  <a:pt x="181737" y="66040"/>
                </a:lnTo>
                <a:lnTo>
                  <a:pt x="173164" y="59690"/>
                </a:lnTo>
                <a:lnTo>
                  <a:pt x="168021" y="59690"/>
                </a:lnTo>
                <a:lnTo>
                  <a:pt x="157886" y="63500"/>
                </a:lnTo>
                <a:lnTo>
                  <a:pt x="150876" y="64770"/>
                </a:lnTo>
                <a:lnTo>
                  <a:pt x="143852" y="67310"/>
                </a:lnTo>
                <a:lnTo>
                  <a:pt x="137160" y="69850"/>
                </a:lnTo>
                <a:lnTo>
                  <a:pt x="140347" y="55880"/>
                </a:lnTo>
                <a:lnTo>
                  <a:pt x="143370" y="41910"/>
                </a:lnTo>
                <a:lnTo>
                  <a:pt x="148005" y="30480"/>
                </a:lnTo>
                <a:lnTo>
                  <a:pt x="156019" y="19050"/>
                </a:lnTo>
                <a:lnTo>
                  <a:pt x="161163" y="15252"/>
                </a:lnTo>
                <a:lnTo>
                  <a:pt x="157734" y="6350"/>
                </a:lnTo>
                <a:lnTo>
                  <a:pt x="144018" y="0"/>
                </a:lnTo>
                <a:lnTo>
                  <a:pt x="144018" y="5080"/>
                </a:lnTo>
                <a:lnTo>
                  <a:pt x="142303" y="10160"/>
                </a:lnTo>
                <a:lnTo>
                  <a:pt x="137160" y="22860"/>
                </a:lnTo>
                <a:lnTo>
                  <a:pt x="121729" y="64770"/>
                </a:lnTo>
                <a:lnTo>
                  <a:pt x="120015" y="71120"/>
                </a:lnTo>
                <a:lnTo>
                  <a:pt x="116586" y="74930"/>
                </a:lnTo>
                <a:lnTo>
                  <a:pt x="109728" y="74930"/>
                </a:lnTo>
                <a:lnTo>
                  <a:pt x="101155" y="76200"/>
                </a:lnTo>
                <a:lnTo>
                  <a:pt x="94297" y="76200"/>
                </a:lnTo>
                <a:lnTo>
                  <a:pt x="85725" y="78740"/>
                </a:lnTo>
                <a:lnTo>
                  <a:pt x="84010" y="78740"/>
                </a:lnTo>
                <a:lnTo>
                  <a:pt x="84010" y="80010"/>
                </a:lnTo>
                <a:lnTo>
                  <a:pt x="87439" y="83820"/>
                </a:lnTo>
                <a:lnTo>
                  <a:pt x="92583" y="86360"/>
                </a:lnTo>
                <a:lnTo>
                  <a:pt x="96012" y="88900"/>
                </a:lnTo>
                <a:lnTo>
                  <a:pt x="101155" y="90170"/>
                </a:lnTo>
                <a:lnTo>
                  <a:pt x="113157" y="90170"/>
                </a:lnTo>
                <a:lnTo>
                  <a:pt x="111442" y="94932"/>
                </a:lnTo>
                <a:lnTo>
                  <a:pt x="111442" y="158750"/>
                </a:lnTo>
                <a:lnTo>
                  <a:pt x="102870" y="161290"/>
                </a:lnTo>
                <a:lnTo>
                  <a:pt x="99441" y="160020"/>
                </a:lnTo>
                <a:lnTo>
                  <a:pt x="96012" y="149860"/>
                </a:lnTo>
                <a:lnTo>
                  <a:pt x="92583" y="144780"/>
                </a:lnTo>
                <a:lnTo>
                  <a:pt x="94297" y="143510"/>
                </a:lnTo>
                <a:lnTo>
                  <a:pt x="108013" y="138430"/>
                </a:lnTo>
                <a:lnTo>
                  <a:pt x="108013" y="144780"/>
                </a:lnTo>
                <a:lnTo>
                  <a:pt x="111442" y="158750"/>
                </a:lnTo>
                <a:lnTo>
                  <a:pt x="111442" y="94932"/>
                </a:lnTo>
                <a:lnTo>
                  <a:pt x="110413" y="97790"/>
                </a:lnTo>
                <a:lnTo>
                  <a:pt x="106718" y="104140"/>
                </a:lnTo>
                <a:lnTo>
                  <a:pt x="104952" y="111760"/>
                </a:lnTo>
                <a:lnTo>
                  <a:pt x="108013" y="119380"/>
                </a:lnTo>
                <a:lnTo>
                  <a:pt x="92583" y="129540"/>
                </a:lnTo>
                <a:lnTo>
                  <a:pt x="82296" y="124460"/>
                </a:lnTo>
                <a:lnTo>
                  <a:pt x="87464" y="111760"/>
                </a:lnTo>
                <a:lnTo>
                  <a:pt x="87642" y="102870"/>
                </a:lnTo>
                <a:lnTo>
                  <a:pt x="83007" y="92710"/>
                </a:lnTo>
                <a:lnTo>
                  <a:pt x="73723" y="81280"/>
                </a:lnTo>
                <a:lnTo>
                  <a:pt x="72009" y="80010"/>
                </a:lnTo>
                <a:lnTo>
                  <a:pt x="70294" y="76200"/>
                </a:lnTo>
                <a:lnTo>
                  <a:pt x="66865" y="74930"/>
                </a:lnTo>
                <a:lnTo>
                  <a:pt x="61722" y="71120"/>
                </a:lnTo>
                <a:lnTo>
                  <a:pt x="61722" y="66040"/>
                </a:lnTo>
                <a:lnTo>
                  <a:pt x="96012" y="38100"/>
                </a:lnTo>
                <a:lnTo>
                  <a:pt x="96012" y="34302"/>
                </a:lnTo>
                <a:lnTo>
                  <a:pt x="90868" y="27952"/>
                </a:lnTo>
                <a:lnTo>
                  <a:pt x="86385" y="22860"/>
                </a:lnTo>
                <a:lnTo>
                  <a:pt x="80784" y="21602"/>
                </a:lnTo>
                <a:lnTo>
                  <a:pt x="74231" y="21602"/>
                </a:lnTo>
                <a:lnTo>
                  <a:pt x="39433" y="50800"/>
                </a:lnTo>
                <a:lnTo>
                  <a:pt x="33426" y="69850"/>
                </a:lnTo>
                <a:lnTo>
                  <a:pt x="36055" y="77470"/>
                </a:lnTo>
                <a:lnTo>
                  <a:pt x="42862" y="86360"/>
                </a:lnTo>
                <a:lnTo>
                  <a:pt x="42862" y="90170"/>
                </a:lnTo>
                <a:lnTo>
                  <a:pt x="46291" y="91440"/>
                </a:lnTo>
                <a:lnTo>
                  <a:pt x="44577" y="93980"/>
                </a:lnTo>
                <a:lnTo>
                  <a:pt x="41973" y="101600"/>
                </a:lnTo>
                <a:lnTo>
                  <a:pt x="39217" y="109220"/>
                </a:lnTo>
                <a:lnTo>
                  <a:pt x="36131" y="115570"/>
                </a:lnTo>
                <a:lnTo>
                  <a:pt x="32575" y="123190"/>
                </a:lnTo>
                <a:lnTo>
                  <a:pt x="17780" y="147320"/>
                </a:lnTo>
                <a:lnTo>
                  <a:pt x="9664" y="158750"/>
                </a:lnTo>
                <a:lnTo>
                  <a:pt x="1714" y="170180"/>
                </a:lnTo>
                <a:lnTo>
                  <a:pt x="1714" y="171450"/>
                </a:lnTo>
                <a:lnTo>
                  <a:pt x="0" y="173990"/>
                </a:lnTo>
                <a:lnTo>
                  <a:pt x="0" y="175260"/>
                </a:lnTo>
                <a:lnTo>
                  <a:pt x="23139" y="207010"/>
                </a:lnTo>
                <a:lnTo>
                  <a:pt x="28384" y="205740"/>
                </a:lnTo>
                <a:lnTo>
                  <a:pt x="34290" y="200660"/>
                </a:lnTo>
                <a:lnTo>
                  <a:pt x="31978" y="210820"/>
                </a:lnTo>
                <a:lnTo>
                  <a:pt x="28016" y="231140"/>
                </a:lnTo>
                <a:lnTo>
                  <a:pt x="25717" y="240030"/>
                </a:lnTo>
                <a:lnTo>
                  <a:pt x="25768" y="248920"/>
                </a:lnTo>
                <a:lnTo>
                  <a:pt x="28714" y="255270"/>
                </a:lnTo>
                <a:lnTo>
                  <a:pt x="34874" y="260350"/>
                </a:lnTo>
                <a:lnTo>
                  <a:pt x="44577" y="261620"/>
                </a:lnTo>
                <a:lnTo>
                  <a:pt x="44577" y="259080"/>
                </a:lnTo>
                <a:lnTo>
                  <a:pt x="46291" y="256540"/>
                </a:lnTo>
                <a:lnTo>
                  <a:pt x="49149" y="237490"/>
                </a:lnTo>
                <a:lnTo>
                  <a:pt x="52501" y="218440"/>
                </a:lnTo>
                <a:lnTo>
                  <a:pt x="55930" y="200660"/>
                </a:lnTo>
                <a:lnTo>
                  <a:pt x="60007" y="179070"/>
                </a:lnTo>
                <a:lnTo>
                  <a:pt x="60007" y="175260"/>
                </a:lnTo>
                <a:lnTo>
                  <a:pt x="58293" y="170180"/>
                </a:lnTo>
                <a:lnTo>
                  <a:pt x="58293" y="166370"/>
                </a:lnTo>
                <a:lnTo>
                  <a:pt x="56578" y="163830"/>
                </a:lnTo>
                <a:lnTo>
                  <a:pt x="56578" y="160020"/>
                </a:lnTo>
                <a:lnTo>
                  <a:pt x="58293" y="158750"/>
                </a:lnTo>
                <a:lnTo>
                  <a:pt x="73723" y="133350"/>
                </a:lnTo>
                <a:lnTo>
                  <a:pt x="77304" y="140970"/>
                </a:lnTo>
                <a:lnTo>
                  <a:pt x="83845" y="156210"/>
                </a:lnTo>
                <a:lnTo>
                  <a:pt x="87439" y="165100"/>
                </a:lnTo>
                <a:lnTo>
                  <a:pt x="82296" y="163830"/>
                </a:lnTo>
                <a:lnTo>
                  <a:pt x="65151" y="163830"/>
                </a:lnTo>
                <a:lnTo>
                  <a:pt x="65151" y="165100"/>
                </a:lnTo>
                <a:lnTo>
                  <a:pt x="63436" y="173990"/>
                </a:lnTo>
                <a:lnTo>
                  <a:pt x="63436" y="182880"/>
                </a:lnTo>
                <a:lnTo>
                  <a:pt x="70294" y="189230"/>
                </a:lnTo>
                <a:lnTo>
                  <a:pt x="75438" y="195580"/>
                </a:lnTo>
                <a:lnTo>
                  <a:pt x="89154" y="193040"/>
                </a:lnTo>
                <a:lnTo>
                  <a:pt x="94297" y="190500"/>
                </a:lnTo>
                <a:lnTo>
                  <a:pt x="101155" y="189230"/>
                </a:lnTo>
                <a:lnTo>
                  <a:pt x="111442" y="185420"/>
                </a:lnTo>
                <a:lnTo>
                  <a:pt x="116586" y="185420"/>
                </a:lnTo>
                <a:lnTo>
                  <a:pt x="121729" y="184150"/>
                </a:lnTo>
                <a:lnTo>
                  <a:pt x="121691" y="190500"/>
                </a:lnTo>
                <a:lnTo>
                  <a:pt x="121373" y="201930"/>
                </a:lnTo>
                <a:lnTo>
                  <a:pt x="124079" y="210820"/>
                </a:lnTo>
                <a:lnTo>
                  <a:pt x="131610" y="214630"/>
                </a:lnTo>
                <a:lnTo>
                  <a:pt x="145732" y="215900"/>
                </a:lnTo>
                <a:lnTo>
                  <a:pt x="147447" y="215900"/>
                </a:lnTo>
                <a:lnTo>
                  <a:pt x="150876" y="218440"/>
                </a:lnTo>
                <a:lnTo>
                  <a:pt x="161163" y="238760"/>
                </a:lnTo>
                <a:lnTo>
                  <a:pt x="157734" y="238760"/>
                </a:lnTo>
                <a:lnTo>
                  <a:pt x="116497" y="223520"/>
                </a:lnTo>
                <a:lnTo>
                  <a:pt x="102870" y="209550"/>
                </a:lnTo>
                <a:lnTo>
                  <a:pt x="99441" y="205740"/>
                </a:lnTo>
                <a:lnTo>
                  <a:pt x="90868" y="205740"/>
                </a:lnTo>
                <a:lnTo>
                  <a:pt x="90868" y="215900"/>
                </a:lnTo>
                <a:lnTo>
                  <a:pt x="94297" y="219710"/>
                </a:lnTo>
                <a:lnTo>
                  <a:pt x="101155" y="224790"/>
                </a:lnTo>
                <a:lnTo>
                  <a:pt x="106299" y="229870"/>
                </a:lnTo>
                <a:lnTo>
                  <a:pt x="144653" y="251460"/>
                </a:lnTo>
                <a:lnTo>
                  <a:pt x="180022" y="260350"/>
                </a:lnTo>
                <a:lnTo>
                  <a:pt x="190309" y="260350"/>
                </a:lnTo>
                <a:lnTo>
                  <a:pt x="190309" y="259080"/>
                </a:lnTo>
                <a:lnTo>
                  <a:pt x="192024" y="255270"/>
                </a:lnTo>
                <a:lnTo>
                  <a:pt x="192024" y="248920"/>
                </a:lnTo>
                <a:lnTo>
                  <a:pt x="190309" y="245110"/>
                </a:lnTo>
                <a:lnTo>
                  <a:pt x="185724" y="238760"/>
                </a:lnTo>
                <a:lnTo>
                  <a:pt x="183896" y="236220"/>
                </a:lnTo>
                <a:lnTo>
                  <a:pt x="177660" y="227330"/>
                </a:lnTo>
                <a:lnTo>
                  <a:pt x="171742" y="218440"/>
                </a:lnTo>
                <a:lnTo>
                  <a:pt x="166306" y="209550"/>
                </a:lnTo>
                <a:lnTo>
                  <a:pt x="175348" y="205740"/>
                </a:lnTo>
                <a:lnTo>
                  <a:pt x="184734" y="204470"/>
                </a:lnTo>
                <a:lnTo>
                  <a:pt x="194754" y="204470"/>
                </a:lnTo>
                <a:lnTo>
                  <a:pt x="205740" y="208280"/>
                </a:lnTo>
                <a:lnTo>
                  <a:pt x="209169" y="209550"/>
                </a:lnTo>
                <a:lnTo>
                  <a:pt x="214312" y="209550"/>
                </a:lnTo>
                <a:lnTo>
                  <a:pt x="216027" y="204470"/>
                </a:lnTo>
                <a:lnTo>
                  <a:pt x="219456" y="199390"/>
                </a:lnTo>
                <a:lnTo>
                  <a:pt x="219456" y="194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7763" y="6472428"/>
            <a:ext cx="142753" cy="1264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50847" y="6401547"/>
            <a:ext cx="246840" cy="24461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37419" y="347472"/>
            <a:ext cx="1969007" cy="432815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360677" y="0"/>
            <a:ext cx="12700" cy="1061085"/>
          </a:xfrm>
          <a:custGeom>
            <a:avLst/>
            <a:gdLst/>
            <a:ahLst/>
            <a:cxnLst/>
            <a:rect l="l" t="t" r="r" b="b"/>
            <a:pathLst>
              <a:path w="12700" h="1061085">
                <a:moveTo>
                  <a:pt x="0" y="1061085"/>
                </a:moveTo>
                <a:lnTo>
                  <a:pt x="12700" y="1061085"/>
                </a:lnTo>
                <a:lnTo>
                  <a:pt x="12700" y="0"/>
                </a:lnTo>
                <a:lnTo>
                  <a:pt x="0" y="0"/>
                </a:lnTo>
                <a:lnTo>
                  <a:pt x="0" y="10610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149330" y="6120384"/>
            <a:ext cx="12700" cy="737870"/>
          </a:xfrm>
          <a:custGeom>
            <a:avLst/>
            <a:gdLst/>
            <a:ahLst/>
            <a:cxnLst/>
            <a:rect l="l" t="t" r="r" b="b"/>
            <a:pathLst>
              <a:path w="12700" h="737870">
                <a:moveTo>
                  <a:pt x="12700" y="0"/>
                </a:moveTo>
                <a:lnTo>
                  <a:pt x="0" y="0"/>
                </a:lnTo>
                <a:lnTo>
                  <a:pt x="0" y="737613"/>
                </a:lnTo>
                <a:lnTo>
                  <a:pt x="12700" y="737613"/>
                </a:lnTo>
                <a:lnTo>
                  <a:pt x="12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85670" y="323468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rgbClr val="006C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endParaRPr sz="2800" b="1" spc="-5" dirty="0">
              <a:solidFill>
                <a:srgbClr val="006C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2055" y="260730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5" dirty="0"/>
              <a:t>6</a:t>
            </a:fld>
            <a:endParaRPr spc="-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3374009"/>
            <a:ext cx="9791700" cy="27584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8957" y="4056634"/>
            <a:ext cx="2790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/>
              </a:rPr>
              <a:t>xxx</a:t>
            </a:r>
            <a:endParaRPr sz="4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9744" y="3930267"/>
            <a:ext cx="1536700" cy="1785620"/>
            <a:chOff x="2222324" y="3896995"/>
            <a:chExt cx="1536700" cy="1785620"/>
          </a:xfrm>
        </p:grpSpPr>
        <p:sp>
          <p:nvSpPr>
            <p:cNvPr id="5" name="object 5"/>
            <p:cNvSpPr/>
            <p:nvPr/>
          </p:nvSpPr>
          <p:spPr>
            <a:xfrm>
              <a:off x="2222324" y="3896995"/>
              <a:ext cx="832485" cy="1248410"/>
            </a:xfrm>
            <a:custGeom>
              <a:avLst/>
              <a:gdLst/>
              <a:ahLst/>
              <a:cxnLst/>
              <a:rect l="l" t="t" r="r" b="b"/>
              <a:pathLst>
                <a:path w="832485" h="1248410">
                  <a:moveTo>
                    <a:pt x="832025" y="0"/>
                  </a:moveTo>
                  <a:lnTo>
                    <a:pt x="783456" y="1419"/>
                  </a:lnTo>
                  <a:lnTo>
                    <a:pt x="735195" y="5657"/>
                  </a:lnTo>
                  <a:lnTo>
                    <a:pt x="687363" y="12681"/>
                  </a:lnTo>
                  <a:lnTo>
                    <a:pt x="640079" y="22457"/>
                  </a:lnTo>
                  <a:lnTo>
                    <a:pt x="593465" y="34955"/>
                  </a:lnTo>
                  <a:lnTo>
                    <a:pt x="547639" y="50141"/>
                  </a:lnTo>
                  <a:lnTo>
                    <a:pt x="502723" y="67983"/>
                  </a:lnTo>
                  <a:lnTo>
                    <a:pt x="458837" y="88449"/>
                  </a:lnTo>
                  <a:lnTo>
                    <a:pt x="416100" y="111505"/>
                  </a:lnTo>
                  <a:lnTo>
                    <a:pt x="374462" y="137171"/>
                  </a:lnTo>
                  <a:lnTo>
                    <a:pt x="334855" y="164865"/>
                  </a:lnTo>
                  <a:lnTo>
                    <a:pt x="297308" y="194481"/>
                  </a:lnTo>
                  <a:lnTo>
                    <a:pt x="261850" y="225913"/>
                  </a:lnTo>
                  <a:lnTo>
                    <a:pt x="228510" y="259054"/>
                  </a:lnTo>
                  <a:lnTo>
                    <a:pt x="197315" y="293797"/>
                  </a:lnTo>
                  <a:lnTo>
                    <a:pt x="168294" y="330037"/>
                  </a:lnTo>
                  <a:lnTo>
                    <a:pt x="141475" y="367666"/>
                  </a:lnTo>
                  <a:lnTo>
                    <a:pt x="116888" y="406577"/>
                  </a:lnTo>
                  <a:lnTo>
                    <a:pt x="94561" y="446665"/>
                  </a:lnTo>
                  <a:lnTo>
                    <a:pt x="74521" y="487823"/>
                  </a:lnTo>
                  <a:lnTo>
                    <a:pt x="56798" y="529943"/>
                  </a:lnTo>
                  <a:lnTo>
                    <a:pt x="41421" y="572921"/>
                  </a:lnTo>
                  <a:lnTo>
                    <a:pt x="28417" y="616648"/>
                  </a:lnTo>
                  <a:lnTo>
                    <a:pt x="17815" y="661019"/>
                  </a:lnTo>
                  <a:lnTo>
                    <a:pt x="9644" y="705926"/>
                  </a:lnTo>
                  <a:lnTo>
                    <a:pt x="3932" y="751264"/>
                  </a:lnTo>
                  <a:lnTo>
                    <a:pt x="708" y="796926"/>
                  </a:lnTo>
                  <a:lnTo>
                    <a:pt x="0" y="842804"/>
                  </a:lnTo>
                  <a:lnTo>
                    <a:pt x="1836" y="888794"/>
                  </a:lnTo>
                  <a:lnTo>
                    <a:pt x="6246" y="934787"/>
                  </a:lnTo>
                  <a:lnTo>
                    <a:pt x="13257" y="980678"/>
                  </a:lnTo>
                  <a:lnTo>
                    <a:pt x="22898" y="1026359"/>
                  </a:lnTo>
                  <a:lnTo>
                    <a:pt x="35198" y="1071725"/>
                  </a:lnTo>
                  <a:lnTo>
                    <a:pt x="50185" y="1116669"/>
                  </a:lnTo>
                  <a:lnTo>
                    <a:pt x="67888" y="1161084"/>
                  </a:lnTo>
                  <a:lnTo>
                    <a:pt x="88335" y="1204864"/>
                  </a:lnTo>
                  <a:lnTo>
                    <a:pt x="111554" y="1247902"/>
                  </a:lnTo>
                  <a:lnTo>
                    <a:pt x="183563" y="1206372"/>
                  </a:lnTo>
                  <a:lnTo>
                    <a:pt x="160401" y="1162969"/>
                  </a:lnTo>
                  <a:lnTo>
                    <a:pt x="140187" y="1118298"/>
                  </a:lnTo>
                  <a:lnTo>
                    <a:pt x="122964" y="1072508"/>
                  </a:lnTo>
                  <a:lnTo>
                    <a:pt x="108776" y="1025747"/>
                  </a:lnTo>
                  <a:lnTo>
                    <a:pt x="97666" y="978164"/>
                  </a:lnTo>
                  <a:lnTo>
                    <a:pt x="89677" y="929909"/>
                  </a:lnTo>
                  <a:lnTo>
                    <a:pt x="84851" y="881130"/>
                  </a:lnTo>
                  <a:lnTo>
                    <a:pt x="83233" y="831976"/>
                  </a:lnTo>
                  <a:lnTo>
                    <a:pt x="84707" y="784625"/>
                  </a:lnTo>
                  <a:lnTo>
                    <a:pt x="89068" y="738056"/>
                  </a:lnTo>
                  <a:lnTo>
                    <a:pt x="96230" y="692357"/>
                  </a:lnTo>
                  <a:lnTo>
                    <a:pt x="106104" y="647616"/>
                  </a:lnTo>
                  <a:lnTo>
                    <a:pt x="118603" y="603920"/>
                  </a:lnTo>
                  <a:lnTo>
                    <a:pt x="133640" y="561357"/>
                  </a:lnTo>
                  <a:lnTo>
                    <a:pt x="151125" y="520014"/>
                  </a:lnTo>
                  <a:lnTo>
                    <a:pt x="170973" y="479981"/>
                  </a:lnTo>
                  <a:lnTo>
                    <a:pt x="193094" y="441344"/>
                  </a:lnTo>
                  <a:lnTo>
                    <a:pt x="217401" y="404191"/>
                  </a:lnTo>
                  <a:lnTo>
                    <a:pt x="243807" y="368609"/>
                  </a:lnTo>
                  <a:lnTo>
                    <a:pt x="272223" y="334688"/>
                  </a:lnTo>
                  <a:lnTo>
                    <a:pt x="302562" y="302513"/>
                  </a:lnTo>
                  <a:lnTo>
                    <a:pt x="334737" y="272174"/>
                  </a:lnTo>
                  <a:lnTo>
                    <a:pt x="368658" y="243758"/>
                  </a:lnTo>
                  <a:lnTo>
                    <a:pt x="404239" y="217352"/>
                  </a:lnTo>
                  <a:lnTo>
                    <a:pt x="441392" y="193045"/>
                  </a:lnTo>
                  <a:lnTo>
                    <a:pt x="480030" y="170924"/>
                  </a:lnTo>
                  <a:lnTo>
                    <a:pt x="520063" y="151077"/>
                  </a:lnTo>
                  <a:lnTo>
                    <a:pt x="561405" y="133591"/>
                  </a:lnTo>
                  <a:lnTo>
                    <a:pt x="603968" y="118555"/>
                  </a:lnTo>
                  <a:lnTo>
                    <a:pt x="647665" y="106055"/>
                  </a:lnTo>
                  <a:lnTo>
                    <a:pt x="692406" y="96181"/>
                  </a:lnTo>
                  <a:lnTo>
                    <a:pt x="738105" y="89019"/>
                  </a:lnTo>
                  <a:lnTo>
                    <a:pt x="784674" y="84658"/>
                  </a:lnTo>
                  <a:lnTo>
                    <a:pt x="832025" y="83184"/>
                  </a:lnTo>
                  <a:lnTo>
                    <a:pt x="83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384" y="4034028"/>
              <a:ext cx="1448562" cy="14485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0196" y="4041635"/>
              <a:ext cx="1407413" cy="16405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33497" y="4288663"/>
            <a:ext cx="409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5</a:t>
            </a:r>
            <a:endParaRPr kumimoji="0" sz="5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8151" y="4109704"/>
            <a:ext cx="1248156" cy="14470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D80C9E-B07E-49CC-8A10-A586CB72122B}"/>
              </a:ext>
            </a:extLst>
          </p:cNvPr>
          <p:cNvSpPr txBox="1"/>
          <p:nvPr/>
        </p:nvSpPr>
        <p:spPr>
          <a:xfrm>
            <a:off x="7010400" y="51454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汇报人：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xxx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EE5DDD5C-9735-4D51-B6FA-455105340BAB}"/>
              </a:ext>
            </a:extLst>
          </p:cNvPr>
          <p:cNvSpPr txBox="1"/>
          <p:nvPr/>
        </p:nvSpPr>
        <p:spPr>
          <a:xfrm>
            <a:off x="2905091" y="4327999"/>
            <a:ext cx="4529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3</a:t>
            </a:r>
            <a:endParaRPr kumimoji="0" sz="5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635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0669" y="863346"/>
            <a:ext cx="10318750" cy="0"/>
          </a:xfrm>
          <a:custGeom>
            <a:avLst/>
            <a:gdLst/>
            <a:ahLst/>
            <a:cxnLst/>
            <a:rect l="l" t="t" r="r" b="b"/>
            <a:pathLst>
              <a:path w="10318750">
                <a:moveTo>
                  <a:pt x="0" y="0"/>
                </a:moveTo>
                <a:lnTo>
                  <a:pt x="10318623" y="0"/>
                </a:lnTo>
              </a:path>
            </a:pathLst>
          </a:custGeom>
          <a:ln w="28575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63300" y="6187440"/>
            <a:ext cx="706120" cy="670560"/>
          </a:xfrm>
          <a:custGeom>
            <a:avLst/>
            <a:gdLst/>
            <a:ahLst/>
            <a:cxnLst/>
            <a:rect l="l" t="t" r="r" b="b"/>
            <a:pathLst>
              <a:path w="706120" h="670559">
                <a:moveTo>
                  <a:pt x="0" y="670560"/>
                </a:moveTo>
                <a:lnTo>
                  <a:pt x="705611" y="670560"/>
                </a:lnTo>
                <a:lnTo>
                  <a:pt x="705611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solidFill>
            <a:srgbClr val="A03E0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2165" y="0"/>
            <a:ext cx="1061720" cy="886460"/>
            <a:chOff x="312165" y="0"/>
            <a:chExt cx="1061720" cy="886460"/>
          </a:xfrm>
        </p:grpSpPr>
        <p:sp>
          <p:nvSpPr>
            <p:cNvPr id="5" name="object 5"/>
            <p:cNvSpPr/>
            <p:nvPr/>
          </p:nvSpPr>
          <p:spPr>
            <a:xfrm>
              <a:off x="318515" y="0"/>
              <a:ext cx="1049020" cy="873760"/>
            </a:xfrm>
            <a:custGeom>
              <a:avLst/>
              <a:gdLst/>
              <a:ahLst/>
              <a:cxnLst/>
              <a:rect l="l" t="t" r="r" b="b"/>
              <a:pathLst>
                <a:path w="1049020" h="873760">
                  <a:moveTo>
                    <a:pt x="1048512" y="0"/>
                  </a:moveTo>
                  <a:lnTo>
                    <a:pt x="0" y="0"/>
                  </a:lnTo>
                  <a:lnTo>
                    <a:pt x="0" y="873251"/>
                  </a:lnTo>
                  <a:lnTo>
                    <a:pt x="1048512" y="873251"/>
                  </a:lnTo>
                  <a:lnTo>
                    <a:pt x="1048512" y="0"/>
                  </a:lnTo>
                  <a:close/>
                </a:path>
              </a:pathLst>
            </a:custGeom>
            <a:solidFill>
              <a:srgbClr val="006C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8515" y="0"/>
              <a:ext cx="1049020" cy="873760"/>
            </a:xfrm>
            <a:custGeom>
              <a:avLst/>
              <a:gdLst/>
              <a:ahLst/>
              <a:cxnLst/>
              <a:rect l="l" t="t" r="r" b="b"/>
              <a:pathLst>
                <a:path w="1049020" h="873760">
                  <a:moveTo>
                    <a:pt x="0" y="873251"/>
                  </a:moveTo>
                  <a:lnTo>
                    <a:pt x="1048512" y="873251"/>
                  </a:lnTo>
                  <a:lnTo>
                    <a:pt x="1048512" y="0"/>
                  </a:lnTo>
                  <a:lnTo>
                    <a:pt x="0" y="0"/>
                  </a:lnTo>
                  <a:lnTo>
                    <a:pt x="0" y="873251"/>
                  </a:lnTo>
                  <a:close/>
                </a:path>
              </a:pathLst>
            </a:custGeom>
            <a:ln w="12700">
              <a:solidFill>
                <a:srgbClr val="006C3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8515" y="6120384"/>
            <a:ext cx="10845165" cy="737870"/>
            <a:chOff x="318515" y="6120384"/>
            <a:chExt cx="10845165" cy="737870"/>
          </a:xfrm>
        </p:grpSpPr>
        <p:sp>
          <p:nvSpPr>
            <p:cNvPr id="8" name="object 8"/>
            <p:cNvSpPr/>
            <p:nvPr/>
          </p:nvSpPr>
          <p:spPr>
            <a:xfrm>
              <a:off x="318515" y="6187440"/>
              <a:ext cx="10845165" cy="670560"/>
            </a:xfrm>
            <a:custGeom>
              <a:avLst/>
              <a:gdLst/>
              <a:ahLst/>
              <a:cxnLst/>
              <a:rect l="l" t="t" r="r" b="b"/>
              <a:pathLst>
                <a:path w="10845165" h="670559">
                  <a:moveTo>
                    <a:pt x="10844784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10844784" y="670560"/>
                  </a:lnTo>
                  <a:lnTo>
                    <a:pt x="10844784" y="0"/>
                  </a:lnTo>
                  <a:close/>
                </a:path>
              </a:pathLst>
            </a:custGeom>
            <a:solidFill>
              <a:srgbClr val="006C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951" y="6418326"/>
              <a:ext cx="213360" cy="2400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9043" y="6464183"/>
              <a:ext cx="118004" cy="1789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5876" y="6402324"/>
              <a:ext cx="214344" cy="2700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6690" y="6463284"/>
              <a:ext cx="125196" cy="1493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479" y="6432804"/>
              <a:ext cx="190531" cy="204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8932" y="6399784"/>
              <a:ext cx="219710" cy="276860"/>
            </a:xfrm>
            <a:custGeom>
              <a:avLst/>
              <a:gdLst/>
              <a:ahLst/>
              <a:cxnLst/>
              <a:rect l="l" t="t" r="r" b="b"/>
              <a:pathLst>
                <a:path w="219709" h="276859">
                  <a:moveTo>
                    <a:pt x="86868" y="213918"/>
                  </a:moveTo>
                  <a:lnTo>
                    <a:pt x="85153" y="208813"/>
                  </a:lnTo>
                  <a:lnTo>
                    <a:pt x="74866" y="203708"/>
                  </a:lnTo>
                  <a:lnTo>
                    <a:pt x="67144" y="234124"/>
                  </a:lnTo>
                  <a:lnTo>
                    <a:pt x="59436" y="263245"/>
                  </a:lnTo>
                  <a:lnTo>
                    <a:pt x="59436" y="266649"/>
                  </a:lnTo>
                  <a:lnTo>
                    <a:pt x="62865" y="270052"/>
                  </a:lnTo>
                  <a:lnTo>
                    <a:pt x="69723" y="273456"/>
                  </a:lnTo>
                  <a:lnTo>
                    <a:pt x="74866" y="276860"/>
                  </a:lnTo>
                  <a:lnTo>
                    <a:pt x="79362" y="249008"/>
                  </a:lnTo>
                  <a:lnTo>
                    <a:pt x="81851" y="235470"/>
                  </a:lnTo>
                  <a:lnTo>
                    <a:pt x="85153" y="222415"/>
                  </a:lnTo>
                  <a:lnTo>
                    <a:pt x="86868" y="213918"/>
                  </a:lnTo>
                  <a:close/>
                </a:path>
                <a:path w="219709" h="276859">
                  <a:moveTo>
                    <a:pt x="219456" y="194310"/>
                  </a:moveTo>
                  <a:lnTo>
                    <a:pt x="212598" y="190500"/>
                  </a:lnTo>
                  <a:lnTo>
                    <a:pt x="202311" y="187960"/>
                  </a:lnTo>
                  <a:lnTo>
                    <a:pt x="195453" y="185420"/>
                  </a:lnTo>
                  <a:lnTo>
                    <a:pt x="170802" y="187960"/>
                  </a:lnTo>
                  <a:lnTo>
                    <a:pt x="159042" y="191770"/>
                  </a:lnTo>
                  <a:lnTo>
                    <a:pt x="147447" y="198120"/>
                  </a:lnTo>
                  <a:lnTo>
                    <a:pt x="145732" y="199390"/>
                  </a:lnTo>
                  <a:lnTo>
                    <a:pt x="140589" y="199390"/>
                  </a:lnTo>
                  <a:lnTo>
                    <a:pt x="141097" y="191770"/>
                  </a:lnTo>
                  <a:lnTo>
                    <a:pt x="144653" y="185420"/>
                  </a:lnTo>
                  <a:lnTo>
                    <a:pt x="146113" y="184150"/>
                  </a:lnTo>
                  <a:lnTo>
                    <a:pt x="150469" y="180340"/>
                  </a:lnTo>
                  <a:lnTo>
                    <a:pt x="157734" y="176530"/>
                  </a:lnTo>
                  <a:lnTo>
                    <a:pt x="164592" y="176530"/>
                  </a:lnTo>
                  <a:lnTo>
                    <a:pt x="171450" y="175260"/>
                  </a:lnTo>
                  <a:lnTo>
                    <a:pt x="183451" y="175260"/>
                  </a:lnTo>
                  <a:lnTo>
                    <a:pt x="188595" y="173990"/>
                  </a:lnTo>
                  <a:lnTo>
                    <a:pt x="190766" y="165100"/>
                  </a:lnTo>
                  <a:lnTo>
                    <a:pt x="191706" y="161290"/>
                  </a:lnTo>
                  <a:lnTo>
                    <a:pt x="192024" y="160020"/>
                  </a:lnTo>
                  <a:lnTo>
                    <a:pt x="189445" y="156210"/>
                  </a:lnTo>
                  <a:lnTo>
                    <a:pt x="188595" y="154940"/>
                  </a:lnTo>
                  <a:lnTo>
                    <a:pt x="186309" y="153670"/>
                  </a:lnTo>
                  <a:lnTo>
                    <a:pt x="181737" y="151130"/>
                  </a:lnTo>
                  <a:lnTo>
                    <a:pt x="180022" y="149860"/>
                  </a:lnTo>
                  <a:lnTo>
                    <a:pt x="176593" y="149860"/>
                  </a:lnTo>
                  <a:lnTo>
                    <a:pt x="173164" y="148590"/>
                  </a:lnTo>
                  <a:lnTo>
                    <a:pt x="176593" y="144780"/>
                  </a:lnTo>
                  <a:lnTo>
                    <a:pt x="178308" y="144780"/>
                  </a:lnTo>
                  <a:lnTo>
                    <a:pt x="186880" y="140970"/>
                  </a:lnTo>
                  <a:lnTo>
                    <a:pt x="190309" y="134620"/>
                  </a:lnTo>
                  <a:lnTo>
                    <a:pt x="188595" y="125730"/>
                  </a:lnTo>
                  <a:lnTo>
                    <a:pt x="188595" y="120650"/>
                  </a:lnTo>
                  <a:lnTo>
                    <a:pt x="188595" y="118110"/>
                  </a:lnTo>
                  <a:lnTo>
                    <a:pt x="181737" y="114300"/>
                  </a:lnTo>
                  <a:lnTo>
                    <a:pt x="174879" y="113030"/>
                  </a:lnTo>
                  <a:lnTo>
                    <a:pt x="166306" y="110502"/>
                  </a:lnTo>
                  <a:lnTo>
                    <a:pt x="166306" y="124460"/>
                  </a:lnTo>
                  <a:lnTo>
                    <a:pt x="162877" y="129540"/>
                  </a:lnTo>
                  <a:lnTo>
                    <a:pt x="138874" y="153670"/>
                  </a:lnTo>
                  <a:lnTo>
                    <a:pt x="137160" y="153670"/>
                  </a:lnTo>
                  <a:lnTo>
                    <a:pt x="137160" y="151130"/>
                  </a:lnTo>
                  <a:lnTo>
                    <a:pt x="135445" y="151130"/>
                  </a:lnTo>
                  <a:lnTo>
                    <a:pt x="138874" y="140970"/>
                  </a:lnTo>
                  <a:lnTo>
                    <a:pt x="138874" y="124460"/>
                  </a:lnTo>
                  <a:lnTo>
                    <a:pt x="138874" y="120650"/>
                  </a:lnTo>
                  <a:lnTo>
                    <a:pt x="162877" y="120650"/>
                  </a:lnTo>
                  <a:lnTo>
                    <a:pt x="166306" y="124460"/>
                  </a:lnTo>
                  <a:lnTo>
                    <a:pt x="166306" y="110502"/>
                  </a:lnTo>
                  <a:lnTo>
                    <a:pt x="161988" y="109220"/>
                  </a:lnTo>
                  <a:lnTo>
                    <a:pt x="148945" y="107950"/>
                  </a:lnTo>
                  <a:lnTo>
                    <a:pt x="130327" y="109689"/>
                  </a:lnTo>
                  <a:lnTo>
                    <a:pt x="130327" y="135890"/>
                  </a:lnTo>
                  <a:lnTo>
                    <a:pt x="127939" y="146050"/>
                  </a:lnTo>
                  <a:lnTo>
                    <a:pt x="123304" y="153670"/>
                  </a:lnTo>
                  <a:lnTo>
                    <a:pt x="116586" y="156210"/>
                  </a:lnTo>
                  <a:lnTo>
                    <a:pt x="116586" y="149860"/>
                  </a:lnTo>
                  <a:lnTo>
                    <a:pt x="114871" y="143510"/>
                  </a:lnTo>
                  <a:lnTo>
                    <a:pt x="114871" y="138430"/>
                  </a:lnTo>
                  <a:lnTo>
                    <a:pt x="114871" y="133350"/>
                  </a:lnTo>
                  <a:lnTo>
                    <a:pt x="116586" y="130810"/>
                  </a:lnTo>
                  <a:lnTo>
                    <a:pt x="118300" y="130810"/>
                  </a:lnTo>
                  <a:lnTo>
                    <a:pt x="120015" y="129540"/>
                  </a:lnTo>
                  <a:lnTo>
                    <a:pt x="125158" y="125730"/>
                  </a:lnTo>
                  <a:lnTo>
                    <a:pt x="130302" y="124460"/>
                  </a:lnTo>
                  <a:lnTo>
                    <a:pt x="130327" y="135890"/>
                  </a:lnTo>
                  <a:lnTo>
                    <a:pt x="130327" y="109689"/>
                  </a:lnTo>
                  <a:lnTo>
                    <a:pt x="121729" y="110490"/>
                  </a:lnTo>
                  <a:lnTo>
                    <a:pt x="125158" y="104140"/>
                  </a:lnTo>
                  <a:lnTo>
                    <a:pt x="126873" y="99060"/>
                  </a:lnTo>
                  <a:lnTo>
                    <a:pt x="130302" y="91440"/>
                  </a:lnTo>
                  <a:lnTo>
                    <a:pt x="132016" y="86360"/>
                  </a:lnTo>
                  <a:lnTo>
                    <a:pt x="133731" y="85090"/>
                  </a:lnTo>
                  <a:lnTo>
                    <a:pt x="140589" y="85090"/>
                  </a:lnTo>
                  <a:lnTo>
                    <a:pt x="176593" y="74930"/>
                  </a:lnTo>
                  <a:lnTo>
                    <a:pt x="180022" y="74930"/>
                  </a:lnTo>
                  <a:lnTo>
                    <a:pt x="181737" y="71120"/>
                  </a:lnTo>
                  <a:lnTo>
                    <a:pt x="181737" y="69850"/>
                  </a:lnTo>
                  <a:lnTo>
                    <a:pt x="181737" y="66040"/>
                  </a:lnTo>
                  <a:lnTo>
                    <a:pt x="173164" y="59690"/>
                  </a:lnTo>
                  <a:lnTo>
                    <a:pt x="168021" y="59690"/>
                  </a:lnTo>
                  <a:lnTo>
                    <a:pt x="157886" y="63500"/>
                  </a:lnTo>
                  <a:lnTo>
                    <a:pt x="150876" y="64770"/>
                  </a:lnTo>
                  <a:lnTo>
                    <a:pt x="143852" y="67310"/>
                  </a:lnTo>
                  <a:lnTo>
                    <a:pt x="137160" y="69850"/>
                  </a:lnTo>
                  <a:lnTo>
                    <a:pt x="140347" y="55880"/>
                  </a:lnTo>
                  <a:lnTo>
                    <a:pt x="143370" y="41910"/>
                  </a:lnTo>
                  <a:lnTo>
                    <a:pt x="148005" y="30480"/>
                  </a:lnTo>
                  <a:lnTo>
                    <a:pt x="156019" y="19050"/>
                  </a:lnTo>
                  <a:lnTo>
                    <a:pt x="161163" y="15252"/>
                  </a:lnTo>
                  <a:lnTo>
                    <a:pt x="157734" y="6350"/>
                  </a:lnTo>
                  <a:lnTo>
                    <a:pt x="144018" y="0"/>
                  </a:lnTo>
                  <a:lnTo>
                    <a:pt x="144018" y="5080"/>
                  </a:lnTo>
                  <a:lnTo>
                    <a:pt x="142303" y="10160"/>
                  </a:lnTo>
                  <a:lnTo>
                    <a:pt x="137160" y="22860"/>
                  </a:lnTo>
                  <a:lnTo>
                    <a:pt x="121729" y="64770"/>
                  </a:lnTo>
                  <a:lnTo>
                    <a:pt x="120015" y="71120"/>
                  </a:lnTo>
                  <a:lnTo>
                    <a:pt x="116586" y="74930"/>
                  </a:lnTo>
                  <a:lnTo>
                    <a:pt x="109728" y="74930"/>
                  </a:lnTo>
                  <a:lnTo>
                    <a:pt x="101155" y="76200"/>
                  </a:lnTo>
                  <a:lnTo>
                    <a:pt x="94297" y="76200"/>
                  </a:lnTo>
                  <a:lnTo>
                    <a:pt x="85725" y="78740"/>
                  </a:lnTo>
                  <a:lnTo>
                    <a:pt x="84010" y="78740"/>
                  </a:lnTo>
                  <a:lnTo>
                    <a:pt x="84010" y="80010"/>
                  </a:lnTo>
                  <a:lnTo>
                    <a:pt x="87439" y="83820"/>
                  </a:lnTo>
                  <a:lnTo>
                    <a:pt x="92583" y="86360"/>
                  </a:lnTo>
                  <a:lnTo>
                    <a:pt x="96012" y="88900"/>
                  </a:lnTo>
                  <a:lnTo>
                    <a:pt x="101155" y="90170"/>
                  </a:lnTo>
                  <a:lnTo>
                    <a:pt x="113157" y="90170"/>
                  </a:lnTo>
                  <a:lnTo>
                    <a:pt x="111442" y="94932"/>
                  </a:lnTo>
                  <a:lnTo>
                    <a:pt x="111442" y="158750"/>
                  </a:lnTo>
                  <a:lnTo>
                    <a:pt x="102870" y="161290"/>
                  </a:lnTo>
                  <a:lnTo>
                    <a:pt x="99441" y="160020"/>
                  </a:lnTo>
                  <a:lnTo>
                    <a:pt x="96012" y="149860"/>
                  </a:lnTo>
                  <a:lnTo>
                    <a:pt x="92583" y="144780"/>
                  </a:lnTo>
                  <a:lnTo>
                    <a:pt x="94297" y="143510"/>
                  </a:lnTo>
                  <a:lnTo>
                    <a:pt x="108013" y="138430"/>
                  </a:lnTo>
                  <a:lnTo>
                    <a:pt x="108013" y="144780"/>
                  </a:lnTo>
                  <a:lnTo>
                    <a:pt x="111442" y="158750"/>
                  </a:lnTo>
                  <a:lnTo>
                    <a:pt x="111442" y="94932"/>
                  </a:lnTo>
                  <a:lnTo>
                    <a:pt x="110413" y="97790"/>
                  </a:lnTo>
                  <a:lnTo>
                    <a:pt x="106718" y="104140"/>
                  </a:lnTo>
                  <a:lnTo>
                    <a:pt x="104952" y="111760"/>
                  </a:lnTo>
                  <a:lnTo>
                    <a:pt x="108013" y="119380"/>
                  </a:lnTo>
                  <a:lnTo>
                    <a:pt x="92583" y="129540"/>
                  </a:lnTo>
                  <a:lnTo>
                    <a:pt x="82296" y="124460"/>
                  </a:lnTo>
                  <a:lnTo>
                    <a:pt x="87464" y="111760"/>
                  </a:lnTo>
                  <a:lnTo>
                    <a:pt x="87642" y="102870"/>
                  </a:lnTo>
                  <a:lnTo>
                    <a:pt x="83007" y="92710"/>
                  </a:lnTo>
                  <a:lnTo>
                    <a:pt x="73723" y="81280"/>
                  </a:lnTo>
                  <a:lnTo>
                    <a:pt x="72009" y="80010"/>
                  </a:lnTo>
                  <a:lnTo>
                    <a:pt x="70294" y="76200"/>
                  </a:lnTo>
                  <a:lnTo>
                    <a:pt x="66865" y="74930"/>
                  </a:lnTo>
                  <a:lnTo>
                    <a:pt x="61722" y="71120"/>
                  </a:lnTo>
                  <a:lnTo>
                    <a:pt x="61722" y="66040"/>
                  </a:lnTo>
                  <a:lnTo>
                    <a:pt x="96012" y="38100"/>
                  </a:lnTo>
                  <a:lnTo>
                    <a:pt x="96012" y="34302"/>
                  </a:lnTo>
                  <a:lnTo>
                    <a:pt x="90868" y="27952"/>
                  </a:lnTo>
                  <a:lnTo>
                    <a:pt x="86385" y="22860"/>
                  </a:lnTo>
                  <a:lnTo>
                    <a:pt x="80784" y="21602"/>
                  </a:lnTo>
                  <a:lnTo>
                    <a:pt x="74231" y="21602"/>
                  </a:lnTo>
                  <a:lnTo>
                    <a:pt x="39433" y="50800"/>
                  </a:lnTo>
                  <a:lnTo>
                    <a:pt x="33426" y="69850"/>
                  </a:lnTo>
                  <a:lnTo>
                    <a:pt x="36055" y="77470"/>
                  </a:lnTo>
                  <a:lnTo>
                    <a:pt x="42862" y="86360"/>
                  </a:lnTo>
                  <a:lnTo>
                    <a:pt x="42862" y="90170"/>
                  </a:lnTo>
                  <a:lnTo>
                    <a:pt x="46291" y="91440"/>
                  </a:lnTo>
                  <a:lnTo>
                    <a:pt x="44577" y="93980"/>
                  </a:lnTo>
                  <a:lnTo>
                    <a:pt x="41973" y="101600"/>
                  </a:lnTo>
                  <a:lnTo>
                    <a:pt x="39217" y="109220"/>
                  </a:lnTo>
                  <a:lnTo>
                    <a:pt x="36131" y="115570"/>
                  </a:lnTo>
                  <a:lnTo>
                    <a:pt x="32575" y="123190"/>
                  </a:lnTo>
                  <a:lnTo>
                    <a:pt x="17780" y="147320"/>
                  </a:lnTo>
                  <a:lnTo>
                    <a:pt x="9664" y="158750"/>
                  </a:lnTo>
                  <a:lnTo>
                    <a:pt x="1714" y="170180"/>
                  </a:lnTo>
                  <a:lnTo>
                    <a:pt x="1714" y="171450"/>
                  </a:lnTo>
                  <a:lnTo>
                    <a:pt x="0" y="173990"/>
                  </a:lnTo>
                  <a:lnTo>
                    <a:pt x="0" y="175260"/>
                  </a:lnTo>
                  <a:lnTo>
                    <a:pt x="23139" y="207010"/>
                  </a:lnTo>
                  <a:lnTo>
                    <a:pt x="28384" y="205740"/>
                  </a:lnTo>
                  <a:lnTo>
                    <a:pt x="34290" y="200660"/>
                  </a:lnTo>
                  <a:lnTo>
                    <a:pt x="31978" y="210820"/>
                  </a:lnTo>
                  <a:lnTo>
                    <a:pt x="28016" y="231140"/>
                  </a:lnTo>
                  <a:lnTo>
                    <a:pt x="25717" y="240030"/>
                  </a:lnTo>
                  <a:lnTo>
                    <a:pt x="25768" y="248920"/>
                  </a:lnTo>
                  <a:lnTo>
                    <a:pt x="28714" y="255270"/>
                  </a:lnTo>
                  <a:lnTo>
                    <a:pt x="34874" y="260350"/>
                  </a:lnTo>
                  <a:lnTo>
                    <a:pt x="44577" y="261620"/>
                  </a:lnTo>
                  <a:lnTo>
                    <a:pt x="44577" y="259080"/>
                  </a:lnTo>
                  <a:lnTo>
                    <a:pt x="46291" y="256540"/>
                  </a:lnTo>
                  <a:lnTo>
                    <a:pt x="49149" y="237490"/>
                  </a:lnTo>
                  <a:lnTo>
                    <a:pt x="52501" y="218440"/>
                  </a:lnTo>
                  <a:lnTo>
                    <a:pt x="55930" y="200660"/>
                  </a:lnTo>
                  <a:lnTo>
                    <a:pt x="60007" y="179070"/>
                  </a:lnTo>
                  <a:lnTo>
                    <a:pt x="60007" y="175260"/>
                  </a:lnTo>
                  <a:lnTo>
                    <a:pt x="58293" y="170180"/>
                  </a:lnTo>
                  <a:lnTo>
                    <a:pt x="58293" y="166370"/>
                  </a:lnTo>
                  <a:lnTo>
                    <a:pt x="56578" y="163830"/>
                  </a:lnTo>
                  <a:lnTo>
                    <a:pt x="56578" y="160020"/>
                  </a:lnTo>
                  <a:lnTo>
                    <a:pt x="58293" y="158750"/>
                  </a:lnTo>
                  <a:lnTo>
                    <a:pt x="73723" y="133350"/>
                  </a:lnTo>
                  <a:lnTo>
                    <a:pt x="77304" y="140970"/>
                  </a:lnTo>
                  <a:lnTo>
                    <a:pt x="83845" y="156210"/>
                  </a:lnTo>
                  <a:lnTo>
                    <a:pt x="87439" y="165100"/>
                  </a:lnTo>
                  <a:lnTo>
                    <a:pt x="82296" y="163830"/>
                  </a:lnTo>
                  <a:lnTo>
                    <a:pt x="65151" y="163830"/>
                  </a:lnTo>
                  <a:lnTo>
                    <a:pt x="65151" y="165100"/>
                  </a:lnTo>
                  <a:lnTo>
                    <a:pt x="63436" y="173990"/>
                  </a:lnTo>
                  <a:lnTo>
                    <a:pt x="63436" y="182880"/>
                  </a:lnTo>
                  <a:lnTo>
                    <a:pt x="70294" y="189230"/>
                  </a:lnTo>
                  <a:lnTo>
                    <a:pt x="75438" y="195580"/>
                  </a:lnTo>
                  <a:lnTo>
                    <a:pt x="89154" y="193040"/>
                  </a:lnTo>
                  <a:lnTo>
                    <a:pt x="94297" y="190500"/>
                  </a:lnTo>
                  <a:lnTo>
                    <a:pt x="101155" y="189230"/>
                  </a:lnTo>
                  <a:lnTo>
                    <a:pt x="111442" y="185420"/>
                  </a:lnTo>
                  <a:lnTo>
                    <a:pt x="116586" y="185420"/>
                  </a:lnTo>
                  <a:lnTo>
                    <a:pt x="121729" y="184150"/>
                  </a:lnTo>
                  <a:lnTo>
                    <a:pt x="121691" y="190500"/>
                  </a:lnTo>
                  <a:lnTo>
                    <a:pt x="121373" y="201930"/>
                  </a:lnTo>
                  <a:lnTo>
                    <a:pt x="124079" y="210820"/>
                  </a:lnTo>
                  <a:lnTo>
                    <a:pt x="131610" y="214630"/>
                  </a:lnTo>
                  <a:lnTo>
                    <a:pt x="145732" y="215900"/>
                  </a:lnTo>
                  <a:lnTo>
                    <a:pt x="147447" y="215900"/>
                  </a:lnTo>
                  <a:lnTo>
                    <a:pt x="150876" y="218440"/>
                  </a:lnTo>
                  <a:lnTo>
                    <a:pt x="161163" y="238760"/>
                  </a:lnTo>
                  <a:lnTo>
                    <a:pt x="157734" y="238760"/>
                  </a:lnTo>
                  <a:lnTo>
                    <a:pt x="116497" y="223520"/>
                  </a:lnTo>
                  <a:lnTo>
                    <a:pt x="102870" y="209550"/>
                  </a:lnTo>
                  <a:lnTo>
                    <a:pt x="99441" y="205740"/>
                  </a:lnTo>
                  <a:lnTo>
                    <a:pt x="90868" y="205740"/>
                  </a:lnTo>
                  <a:lnTo>
                    <a:pt x="90868" y="215900"/>
                  </a:lnTo>
                  <a:lnTo>
                    <a:pt x="94297" y="219710"/>
                  </a:lnTo>
                  <a:lnTo>
                    <a:pt x="101155" y="224790"/>
                  </a:lnTo>
                  <a:lnTo>
                    <a:pt x="106299" y="229870"/>
                  </a:lnTo>
                  <a:lnTo>
                    <a:pt x="144653" y="251460"/>
                  </a:lnTo>
                  <a:lnTo>
                    <a:pt x="180022" y="260350"/>
                  </a:lnTo>
                  <a:lnTo>
                    <a:pt x="190309" y="260350"/>
                  </a:lnTo>
                  <a:lnTo>
                    <a:pt x="190309" y="259080"/>
                  </a:lnTo>
                  <a:lnTo>
                    <a:pt x="192024" y="255270"/>
                  </a:lnTo>
                  <a:lnTo>
                    <a:pt x="192024" y="248920"/>
                  </a:lnTo>
                  <a:lnTo>
                    <a:pt x="190309" y="245110"/>
                  </a:lnTo>
                  <a:lnTo>
                    <a:pt x="185724" y="238760"/>
                  </a:lnTo>
                  <a:lnTo>
                    <a:pt x="183896" y="236220"/>
                  </a:lnTo>
                  <a:lnTo>
                    <a:pt x="177660" y="227330"/>
                  </a:lnTo>
                  <a:lnTo>
                    <a:pt x="171742" y="218440"/>
                  </a:lnTo>
                  <a:lnTo>
                    <a:pt x="166306" y="209550"/>
                  </a:lnTo>
                  <a:lnTo>
                    <a:pt x="175348" y="205740"/>
                  </a:lnTo>
                  <a:lnTo>
                    <a:pt x="184734" y="204470"/>
                  </a:lnTo>
                  <a:lnTo>
                    <a:pt x="194754" y="204470"/>
                  </a:lnTo>
                  <a:lnTo>
                    <a:pt x="205740" y="208280"/>
                  </a:lnTo>
                  <a:lnTo>
                    <a:pt x="209169" y="209550"/>
                  </a:lnTo>
                  <a:lnTo>
                    <a:pt x="214312" y="209550"/>
                  </a:lnTo>
                  <a:lnTo>
                    <a:pt x="216027" y="204470"/>
                  </a:lnTo>
                  <a:lnTo>
                    <a:pt x="219456" y="199390"/>
                  </a:lnTo>
                  <a:lnTo>
                    <a:pt x="219456" y="1943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763" y="6472428"/>
              <a:ext cx="142753" cy="1264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0848" y="6401547"/>
              <a:ext cx="246840" cy="2446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149330" y="6120384"/>
              <a:ext cx="12700" cy="737870"/>
            </a:xfrm>
            <a:custGeom>
              <a:avLst/>
              <a:gdLst/>
              <a:ahLst/>
              <a:cxnLst/>
              <a:rect l="l" t="t" r="r" b="b"/>
              <a:pathLst>
                <a:path w="12700" h="737870">
                  <a:moveTo>
                    <a:pt x="12700" y="0"/>
                  </a:moveTo>
                  <a:lnTo>
                    <a:pt x="0" y="0"/>
                  </a:lnTo>
                  <a:lnTo>
                    <a:pt x="0" y="737613"/>
                  </a:lnTo>
                  <a:lnTo>
                    <a:pt x="12700" y="737613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360677" y="0"/>
            <a:ext cx="191135" cy="1069340"/>
            <a:chOff x="1360677" y="0"/>
            <a:chExt cx="191135" cy="1069340"/>
          </a:xfrm>
        </p:grpSpPr>
        <p:sp>
          <p:nvSpPr>
            <p:cNvPr id="19" name="object 19"/>
            <p:cNvSpPr/>
            <p:nvPr/>
          </p:nvSpPr>
          <p:spPr>
            <a:xfrm>
              <a:off x="1379219" y="0"/>
              <a:ext cx="166370" cy="875030"/>
            </a:xfrm>
            <a:custGeom>
              <a:avLst/>
              <a:gdLst/>
              <a:ahLst/>
              <a:cxnLst/>
              <a:rect l="l" t="t" r="r" b="b"/>
              <a:pathLst>
                <a:path w="166369" h="875030">
                  <a:moveTo>
                    <a:pt x="166115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166115" y="874776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A03E0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379219" y="0"/>
              <a:ext cx="166370" cy="875030"/>
            </a:xfrm>
            <a:custGeom>
              <a:avLst/>
              <a:gdLst/>
              <a:ahLst/>
              <a:cxnLst/>
              <a:rect l="l" t="t" r="r" b="b"/>
              <a:pathLst>
                <a:path w="166369" h="875030">
                  <a:moveTo>
                    <a:pt x="0" y="874776"/>
                  </a:moveTo>
                  <a:lnTo>
                    <a:pt x="166115" y="874776"/>
                  </a:lnTo>
                  <a:lnTo>
                    <a:pt x="166115" y="0"/>
                  </a:lnTo>
                  <a:lnTo>
                    <a:pt x="0" y="0"/>
                  </a:lnTo>
                  <a:lnTo>
                    <a:pt x="0" y="874776"/>
                  </a:lnTo>
                  <a:close/>
                </a:path>
              </a:pathLst>
            </a:custGeom>
            <a:ln w="12700">
              <a:solidFill>
                <a:srgbClr val="A03E0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60677" y="0"/>
              <a:ext cx="12700" cy="1061085"/>
            </a:xfrm>
            <a:custGeom>
              <a:avLst/>
              <a:gdLst/>
              <a:ahLst/>
              <a:cxnLst/>
              <a:rect l="l" t="t" r="r" b="b"/>
              <a:pathLst>
                <a:path w="12700" h="1061085">
                  <a:moveTo>
                    <a:pt x="0" y="1061085"/>
                  </a:moveTo>
                  <a:lnTo>
                    <a:pt x="12700" y="1061085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0610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37419" y="347472"/>
            <a:ext cx="1969007" cy="432815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1352530" y="6370208"/>
            <a:ext cx="314325" cy="27058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1F1F1"/>
                </a:solidFill>
                <a:effectLst/>
                <a:uLnTx/>
                <a:uFillTx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9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600" b="0" i="0" u="none" strike="noStrike" kern="1200" cap="none" spc="-5" normalizeH="0" baseline="0" noProof="0">
              <a:ln>
                <a:noFill/>
              </a:ln>
              <a:solidFill>
                <a:srgbClr val="F1F1F1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70F85658-BDCB-42DC-89E9-126B5537B6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668" y="323468"/>
            <a:ext cx="67725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b="1" spc="-5" dirty="0">
                <a:solidFill>
                  <a:srgbClr val="006C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微软雅黑"/>
              </a:rPr>
              <a:t>xxx</a:t>
            </a:r>
            <a:endParaRPr sz="2800" dirty="0">
              <a:solidFill>
                <a:srgbClr val="006C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微软雅黑"/>
            </a:endParaRP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C62CECB7-C4E6-45A4-8A9C-72D5826DD1F3}"/>
              </a:ext>
            </a:extLst>
          </p:cNvPr>
          <p:cNvSpPr txBox="1"/>
          <p:nvPr/>
        </p:nvSpPr>
        <p:spPr>
          <a:xfrm>
            <a:off x="514927" y="188619"/>
            <a:ext cx="78047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Century Gothic"/>
              </a:rPr>
              <a:t>3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816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276" y="3378961"/>
            <a:ext cx="9791700" cy="27584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8830" y="4056380"/>
            <a:ext cx="592772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400" dirty="0">
                <a:latin typeface="Arial" panose="020B0604020202090204"/>
                <a:cs typeface="Arial" panose="020B0604020202090204"/>
              </a:rPr>
              <a:t>xxx</a:t>
            </a:r>
            <a:endParaRPr lang="zh-CN" altLang="en-US" sz="4400" dirty="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22324" y="3896995"/>
            <a:ext cx="1664335" cy="1785620"/>
            <a:chOff x="2222324" y="3896995"/>
            <a:chExt cx="1664335" cy="1785620"/>
          </a:xfrm>
        </p:grpSpPr>
        <p:sp>
          <p:nvSpPr>
            <p:cNvPr id="5" name="object 5"/>
            <p:cNvSpPr/>
            <p:nvPr/>
          </p:nvSpPr>
          <p:spPr>
            <a:xfrm>
              <a:off x="2222324" y="3896995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5" h="1664335">
                  <a:moveTo>
                    <a:pt x="832025" y="0"/>
                  </a:moveTo>
                  <a:lnTo>
                    <a:pt x="783456" y="1419"/>
                  </a:lnTo>
                  <a:lnTo>
                    <a:pt x="735195" y="5657"/>
                  </a:lnTo>
                  <a:lnTo>
                    <a:pt x="687363" y="12681"/>
                  </a:lnTo>
                  <a:lnTo>
                    <a:pt x="640079" y="22457"/>
                  </a:lnTo>
                  <a:lnTo>
                    <a:pt x="593465" y="34955"/>
                  </a:lnTo>
                  <a:lnTo>
                    <a:pt x="547639" y="50141"/>
                  </a:lnTo>
                  <a:lnTo>
                    <a:pt x="502723" y="67983"/>
                  </a:lnTo>
                  <a:lnTo>
                    <a:pt x="458837" y="88449"/>
                  </a:lnTo>
                  <a:lnTo>
                    <a:pt x="416100" y="111505"/>
                  </a:lnTo>
                  <a:lnTo>
                    <a:pt x="374462" y="137171"/>
                  </a:lnTo>
                  <a:lnTo>
                    <a:pt x="334855" y="164865"/>
                  </a:lnTo>
                  <a:lnTo>
                    <a:pt x="297308" y="194481"/>
                  </a:lnTo>
                  <a:lnTo>
                    <a:pt x="261850" y="225913"/>
                  </a:lnTo>
                  <a:lnTo>
                    <a:pt x="228510" y="259054"/>
                  </a:lnTo>
                  <a:lnTo>
                    <a:pt x="197315" y="293797"/>
                  </a:lnTo>
                  <a:lnTo>
                    <a:pt x="168294" y="330037"/>
                  </a:lnTo>
                  <a:lnTo>
                    <a:pt x="141475" y="367666"/>
                  </a:lnTo>
                  <a:lnTo>
                    <a:pt x="116888" y="406577"/>
                  </a:lnTo>
                  <a:lnTo>
                    <a:pt x="94561" y="446665"/>
                  </a:lnTo>
                  <a:lnTo>
                    <a:pt x="74521" y="487823"/>
                  </a:lnTo>
                  <a:lnTo>
                    <a:pt x="56798" y="529943"/>
                  </a:lnTo>
                  <a:lnTo>
                    <a:pt x="41421" y="572921"/>
                  </a:lnTo>
                  <a:lnTo>
                    <a:pt x="28417" y="616648"/>
                  </a:lnTo>
                  <a:lnTo>
                    <a:pt x="17815" y="661019"/>
                  </a:lnTo>
                  <a:lnTo>
                    <a:pt x="9644" y="705926"/>
                  </a:lnTo>
                  <a:lnTo>
                    <a:pt x="3932" y="751264"/>
                  </a:lnTo>
                  <a:lnTo>
                    <a:pt x="708" y="796926"/>
                  </a:lnTo>
                  <a:lnTo>
                    <a:pt x="0" y="842804"/>
                  </a:lnTo>
                  <a:lnTo>
                    <a:pt x="1836" y="888794"/>
                  </a:lnTo>
                  <a:lnTo>
                    <a:pt x="6246" y="934787"/>
                  </a:lnTo>
                  <a:lnTo>
                    <a:pt x="13257" y="980678"/>
                  </a:lnTo>
                  <a:lnTo>
                    <a:pt x="22898" y="1026359"/>
                  </a:lnTo>
                  <a:lnTo>
                    <a:pt x="35198" y="1071725"/>
                  </a:lnTo>
                  <a:lnTo>
                    <a:pt x="50185" y="1116669"/>
                  </a:lnTo>
                  <a:lnTo>
                    <a:pt x="67888" y="1161084"/>
                  </a:lnTo>
                  <a:lnTo>
                    <a:pt x="88335" y="1204864"/>
                  </a:lnTo>
                  <a:lnTo>
                    <a:pt x="111554" y="1247902"/>
                  </a:lnTo>
                  <a:lnTo>
                    <a:pt x="137220" y="1289527"/>
                  </a:lnTo>
                  <a:lnTo>
                    <a:pt x="164914" y="1329123"/>
                  </a:lnTo>
                  <a:lnTo>
                    <a:pt x="194530" y="1366660"/>
                  </a:lnTo>
                  <a:lnTo>
                    <a:pt x="225962" y="1402110"/>
                  </a:lnTo>
                  <a:lnTo>
                    <a:pt x="259103" y="1435444"/>
                  </a:lnTo>
                  <a:lnTo>
                    <a:pt x="293846" y="1466634"/>
                  </a:lnTo>
                  <a:lnTo>
                    <a:pt x="330086" y="1495651"/>
                  </a:lnTo>
                  <a:lnTo>
                    <a:pt x="367714" y="1522467"/>
                  </a:lnTo>
                  <a:lnTo>
                    <a:pt x="406626" y="1547052"/>
                  </a:lnTo>
                  <a:lnTo>
                    <a:pt x="446714" y="1569379"/>
                  </a:lnTo>
                  <a:lnTo>
                    <a:pt x="487872" y="1589418"/>
                  </a:lnTo>
                  <a:lnTo>
                    <a:pt x="529992" y="1607142"/>
                  </a:lnTo>
                  <a:lnTo>
                    <a:pt x="572970" y="1622521"/>
                  </a:lnTo>
                  <a:lnTo>
                    <a:pt x="616697" y="1635528"/>
                  </a:lnTo>
                  <a:lnTo>
                    <a:pt x="661067" y="1646132"/>
                  </a:lnTo>
                  <a:lnTo>
                    <a:pt x="705975" y="1654307"/>
                  </a:lnTo>
                  <a:lnTo>
                    <a:pt x="751313" y="1660023"/>
                  </a:lnTo>
                  <a:lnTo>
                    <a:pt x="796974" y="1663252"/>
                  </a:lnTo>
                  <a:lnTo>
                    <a:pt x="842853" y="1663964"/>
                  </a:lnTo>
                  <a:lnTo>
                    <a:pt x="888842" y="1662133"/>
                  </a:lnTo>
                  <a:lnTo>
                    <a:pt x="934836" y="1657728"/>
                  </a:lnTo>
                  <a:lnTo>
                    <a:pt x="980727" y="1650721"/>
                  </a:lnTo>
                  <a:lnTo>
                    <a:pt x="1026408" y="1641085"/>
                  </a:lnTo>
                  <a:lnTo>
                    <a:pt x="1071774" y="1628789"/>
                  </a:lnTo>
                  <a:lnTo>
                    <a:pt x="1116718" y="1613806"/>
                  </a:lnTo>
                  <a:lnTo>
                    <a:pt x="1161133" y="1596107"/>
                  </a:lnTo>
                  <a:lnTo>
                    <a:pt x="1204913" y="1575664"/>
                  </a:lnTo>
                  <a:lnTo>
                    <a:pt x="1247950" y="1552447"/>
                  </a:lnTo>
                  <a:lnTo>
                    <a:pt x="1289576" y="1526782"/>
                  </a:lnTo>
                  <a:lnTo>
                    <a:pt x="1329172" y="1499088"/>
                  </a:lnTo>
                  <a:lnTo>
                    <a:pt x="1366710" y="1469472"/>
                  </a:lnTo>
                  <a:lnTo>
                    <a:pt x="1402160" y="1438040"/>
                  </a:lnTo>
                  <a:lnTo>
                    <a:pt x="1435495" y="1404899"/>
                  </a:lnTo>
                  <a:lnTo>
                    <a:pt x="1466686" y="1370156"/>
                  </a:lnTo>
                  <a:lnTo>
                    <a:pt x="1495703" y="1333916"/>
                  </a:lnTo>
                  <a:lnTo>
                    <a:pt x="1522520" y="1296287"/>
                  </a:lnTo>
                  <a:lnTo>
                    <a:pt x="1547106" y="1257376"/>
                  </a:lnTo>
                  <a:lnTo>
                    <a:pt x="1569434" y="1217288"/>
                  </a:lnTo>
                  <a:lnTo>
                    <a:pt x="1589474" y="1176130"/>
                  </a:lnTo>
                  <a:lnTo>
                    <a:pt x="1607199" y="1134010"/>
                  </a:lnTo>
                  <a:lnTo>
                    <a:pt x="1622579" y="1091032"/>
                  </a:lnTo>
                  <a:lnTo>
                    <a:pt x="1635586" y="1047305"/>
                  </a:lnTo>
                  <a:lnTo>
                    <a:pt x="1646191" y="1002934"/>
                  </a:lnTo>
                  <a:lnTo>
                    <a:pt x="1654367" y="958027"/>
                  </a:lnTo>
                  <a:lnTo>
                    <a:pt x="1660083" y="912689"/>
                  </a:lnTo>
                  <a:lnTo>
                    <a:pt x="1663312" y="867027"/>
                  </a:lnTo>
                  <a:lnTo>
                    <a:pt x="1664024" y="821149"/>
                  </a:lnTo>
                  <a:lnTo>
                    <a:pt x="1662192" y="775159"/>
                  </a:lnTo>
                  <a:lnTo>
                    <a:pt x="1657787" y="729166"/>
                  </a:lnTo>
                  <a:lnTo>
                    <a:pt x="1650780" y="683275"/>
                  </a:lnTo>
                  <a:lnTo>
                    <a:pt x="1641143" y="637594"/>
                  </a:lnTo>
                  <a:lnTo>
                    <a:pt x="1628846" y="592228"/>
                  </a:lnTo>
                  <a:lnTo>
                    <a:pt x="1613862" y="547284"/>
                  </a:lnTo>
                  <a:lnTo>
                    <a:pt x="1596161" y="502869"/>
                  </a:lnTo>
                  <a:lnTo>
                    <a:pt x="1575715" y="459089"/>
                  </a:lnTo>
                  <a:lnTo>
                    <a:pt x="1552496" y="416051"/>
                  </a:lnTo>
                  <a:lnTo>
                    <a:pt x="1480487" y="457580"/>
                  </a:lnTo>
                  <a:lnTo>
                    <a:pt x="1503644" y="500947"/>
                  </a:lnTo>
                  <a:lnTo>
                    <a:pt x="1523844" y="545601"/>
                  </a:lnTo>
                  <a:lnTo>
                    <a:pt x="1541046" y="591390"/>
                  </a:lnTo>
                  <a:lnTo>
                    <a:pt x="1555211" y="638159"/>
                  </a:lnTo>
                  <a:lnTo>
                    <a:pt x="1566298" y="685755"/>
                  </a:lnTo>
                  <a:lnTo>
                    <a:pt x="1574267" y="734026"/>
                  </a:lnTo>
                  <a:lnTo>
                    <a:pt x="1579078" y="782817"/>
                  </a:lnTo>
                  <a:lnTo>
                    <a:pt x="1580690" y="831976"/>
                  </a:lnTo>
                  <a:lnTo>
                    <a:pt x="1579218" y="879327"/>
                  </a:lnTo>
                  <a:lnTo>
                    <a:pt x="1574858" y="925894"/>
                  </a:lnTo>
                  <a:lnTo>
                    <a:pt x="1567699" y="971591"/>
                  </a:lnTo>
                  <a:lnTo>
                    <a:pt x="1557828" y="1016329"/>
                  </a:lnTo>
                  <a:lnTo>
                    <a:pt x="1545332" y="1060021"/>
                  </a:lnTo>
                  <a:lnTo>
                    <a:pt x="1530301" y="1102579"/>
                  </a:lnTo>
                  <a:lnTo>
                    <a:pt x="1512821" y="1143916"/>
                  </a:lnTo>
                  <a:lnTo>
                    <a:pt x="1492979" y="1183944"/>
                  </a:lnTo>
                  <a:lnTo>
                    <a:pt x="1470865" y="1222574"/>
                  </a:lnTo>
                  <a:lnTo>
                    <a:pt x="1446564" y="1259721"/>
                  </a:lnTo>
                  <a:lnTo>
                    <a:pt x="1420166" y="1295295"/>
                  </a:lnTo>
                  <a:lnTo>
                    <a:pt x="1391757" y="1329209"/>
                  </a:lnTo>
                  <a:lnTo>
                    <a:pt x="1361425" y="1361376"/>
                  </a:lnTo>
                  <a:lnTo>
                    <a:pt x="1329258" y="1391708"/>
                  </a:lnTo>
                  <a:lnTo>
                    <a:pt x="1295344" y="1420117"/>
                  </a:lnTo>
                  <a:lnTo>
                    <a:pt x="1259769" y="1446515"/>
                  </a:lnTo>
                  <a:lnTo>
                    <a:pt x="1222623" y="1470816"/>
                  </a:lnTo>
                  <a:lnTo>
                    <a:pt x="1183992" y="1492931"/>
                  </a:lnTo>
                  <a:lnTo>
                    <a:pt x="1143965" y="1512772"/>
                  </a:lnTo>
                  <a:lnTo>
                    <a:pt x="1102628" y="1530252"/>
                  </a:lnTo>
                  <a:lnTo>
                    <a:pt x="1060070" y="1545284"/>
                  </a:lnTo>
                  <a:lnTo>
                    <a:pt x="1016378" y="1557779"/>
                  </a:lnTo>
                  <a:lnTo>
                    <a:pt x="971640" y="1567650"/>
                  </a:lnTo>
                  <a:lnTo>
                    <a:pt x="925943" y="1574809"/>
                  </a:lnTo>
                  <a:lnTo>
                    <a:pt x="879376" y="1579169"/>
                  </a:lnTo>
                  <a:lnTo>
                    <a:pt x="832025" y="1580641"/>
                  </a:lnTo>
                  <a:lnTo>
                    <a:pt x="784674" y="1579169"/>
                  </a:lnTo>
                  <a:lnTo>
                    <a:pt x="738105" y="1574809"/>
                  </a:lnTo>
                  <a:lnTo>
                    <a:pt x="692406" y="1567650"/>
                  </a:lnTo>
                  <a:lnTo>
                    <a:pt x="647665" y="1557779"/>
                  </a:lnTo>
                  <a:lnTo>
                    <a:pt x="603968" y="1545284"/>
                  </a:lnTo>
                  <a:lnTo>
                    <a:pt x="561405" y="1530252"/>
                  </a:lnTo>
                  <a:lnTo>
                    <a:pt x="520063" y="1512772"/>
                  </a:lnTo>
                  <a:lnTo>
                    <a:pt x="480030" y="1492931"/>
                  </a:lnTo>
                  <a:lnTo>
                    <a:pt x="441392" y="1470816"/>
                  </a:lnTo>
                  <a:lnTo>
                    <a:pt x="404239" y="1446515"/>
                  </a:lnTo>
                  <a:lnTo>
                    <a:pt x="368658" y="1420117"/>
                  </a:lnTo>
                  <a:lnTo>
                    <a:pt x="334737" y="1391708"/>
                  </a:lnTo>
                  <a:lnTo>
                    <a:pt x="302562" y="1361376"/>
                  </a:lnTo>
                  <a:lnTo>
                    <a:pt x="272223" y="1329209"/>
                  </a:lnTo>
                  <a:lnTo>
                    <a:pt x="243807" y="1295295"/>
                  </a:lnTo>
                  <a:lnTo>
                    <a:pt x="217401" y="1259721"/>
                  </a:lnTo>
                  <a:lnTo>
                    <a:pt x="193094" y="1222574"/>
                  </a:lnTo>
                  <a:lnTo>
                    <a:pt x="170973" y="1183944"/>
                  </a:lnTo>
                  <a:lnTo>
                    <a:pt x="151125" y="1143916"/>
                  </a:lnTo>
                  <a:lnTo>
                    <a:pt x="133640" y="1102579"/>
                  </a:lnTo>
                  <a:lnTo>
                    <a:pt x="118603" y="1060021"/>
                  </a:lnTo>
                  <a:lnTo>
                    <a:pt x="106104" y="1016329"/>
                  </a:lnTo>
                  <a:lnTo>
                    <a:pt x="96230" y="971591"/>
                  </a:lnTo>
                  <a:lnTo>
                    <a:pt x="89068" y="925894"/>
                  </a:lnTo>
                  <a:lnTo>
                    <a:pt x="84707" y="879327"/>
                  </a:lnTo>
                  <a:lnTo>
                    <a:pt x="83233" y="831976"/>
                  </a:lnTo>
                  <a:lnTo>
                    <a:pt x="84707" y="784625"/>
                  </a:lnTo>
                  <a:lnTo>
                    <a:pt x="89068" y="738056"/>
                  </a:lnTo>
                  <a:lnTo>
                    <a:pt x="96230" y="692357"/>
                  </a:lnTo>
                  <a:lnTo>
                    <a:pt x="106104" y="647616"/>
                  </a:lnTo>
                  <a:lnTo>
                    <a:pt x="118603" y="603920"/>
                  </a:lnTo>
                  <a:lnTo>
                    <a:pt x="133640" y="561357"/>
                  </a:lnTo>
                  <a:lnTo>
                    <a:pt x="151125" y="520014"/>
                  </a:lnTo>
                  <a:lnTo>
                    <a:pt x="170973" y="479981"/>
                  </a:lnTo>
                  <a:lnTo>
                    <a:pt x="193094" y="441344"/>
                  </a:lnTo>
                  <a:lnTo>
                    <a:pt x="217401" y="404191"/>
                  </a:lnTo>
                  <a:lnTo>
                    <a:pt x="243807" y="368609"/>
                  </a:lnTo>
                  <a:lnTo>
                    <a:pt x="272223" y="334688"/>
                  </a:lnTo>
                  <a:lnTo>
                    <a:pt x="302562" y="302513"/>
                  </a:lnTo>
                  <a:lnTo>
                    <a:pt x="334737" y="272174"/>
                  </a:lnTo>
                  <a:lnTo>
                    <a:pt x="368658" y="243758"/>
                  </a:lnTo>
                  <a:lnTo>
                    <a:pt x="404239" y="217352"/>
                  </a:lnTo>
                  <a:lnTo>
                    <a:pt x="441392" y="193045"/>
                  </a:lnTo>
                  <a:lnTo>
                    <a:pt x="480030" y="170924"/>
                  </a:lnTo>
                  <a:lnTo>
                    <a:pt x="520063" y="151077"/>
                  </a:lnTo>
                  <a:lnTo>
                    <a:pt x="561405" y="133591"/>
                  </a:lnTo>
                  <a:lnTo>
                    <a:pt x="603968" y="118555"/>
                  </a:lnTo>
                  <a:lnTo>
                    <a:pt x="647665" y="106055"/>
                  </a:lnTo>
                  <a:lnTo>
                    <a:pt x="692406" y="96181"/>
                  </a:lnTo>
                  <a:lnTo>
                    <a:pt x="738105" y="89019"/>
                  </a:lnTo>
                  <a:lnTo>
                    <a:pt x="784674" y="84658"/>
                  </a:lnTo>
                  <a:lnTo>
                    <a:pt x="832025" y="83184"/>
                  </a:lnTo>
                  <a:lnTo>
                    <a:pt x="832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384" y="4034028"/>
              <a:ext cx="1448562" cy="14485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0196" y="4041635"/>
              <a:ext cx="1407413" cy="16405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33497" y="4288663"/>
            <a:ext cx="409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5400">
              <a:latin typeface="Century Gothic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4016" y="4099559"/>
            <a:ext cx="1248156" cy="1447037"/>
          </a:xfrm>
          <a:prstGeom prst="rect">
            <a:avLst/>
          </a:prstGeom>
        </p:spPr>
      </p:pic>
      <p:pic>
        <p:nvPicPr>
          <p:cNvPr id="10" name="object 9">
            <a:extLst>
              <a:ext uri="{FF2B5EF4-FFF2-40B4-BE49-F238E27FC236}">
                <a16:creationId xmlns:a16="http://schemas.microsoft.com/office/drawing/2014/main" id="{D1D5FB9A-1AC5-46F3-B865-A32E391B0B6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78151" y="4109704"/>
            <a:ext cx="1248156" cy="1447037"/>
          </a:xfrm>
          <a:prstGeom prst="rect">
            <a:avLst/>
          </a:prstGeom>
        </p:spPr>
      </p:pic>
      <p:sp>
        <p:nvSpPr>
          <p:cNvPr id="11" name="object 16">
            <a:extLst>
              <a:ext uri="{FF2B5EF4-FFF2-40B4-BE49-F238E27FC236}">
                <a16:creationId xmlns:a16="http://schemas.microsoft.com/office/drawing/2014/main" id="{79B4085E-120D-4E9B-BE87-2720631926B6}"/>
              </a:ext>
            </a:extLst>
          </p:cNvPr>
          <p:cNvSpPr txBox="1"/>
          <p:nvPr/>
        </p:nvSpPr>
        <p:spPr>
          <a:xfrm>
            <a:off x="2833497" y="4293202"/>
            <a:ext cx="45299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b="1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endParaRPr sz="5400">
              <a:latin typeface="Century Gothic"/>
              <a:cs typeface="Century Gothic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1860DB-592E-4747-94C9-D279D87B2074}"/>
              </a:ext>
            </a:extLst>
          </p:cNvPr>
          <p:cNvSpPr txBox="1"/>
          <p:nvPr/>
        </p:nvSpPr>
        <p:spPr>
          <a:xfrm>
            <a:off x="7010400" y="51454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汇报人：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xxx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7A0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Office PowerPoint</Application>
  <PresentationFormat>宽屏</PresentationFormat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Microsoft YaHei UI</vt:lpstr>
      <vt:lpstr>等线</vt:lpstr>
      <vt:lpstr>宋体</vt:lpstr>
      <vt:lpstr>微软雅黑</vt:lpstr>
      <vt:lpstr>Arial</vt:lpstr>
      <vt:lpstr>Century Gothic</vt:lpstr>
      <vt:lpstr>Segoe UI Emoji</vt:lpstr>
      <vt:lpstr>Times New Roman</vt:lpstr>
      <vt:lpstr>Office Theme</vt:lpstr>
      <vt:lpstr>◀ BIT</vt:lpstr>
      <vt:lpstr>PowerPoint 演示文稿</vt:lpstr>
      <vt:lpstr>xxx</vt:lpstr>
      <vt:lpstr>xxx</vt:lpstr>
      <vt:lpstr>xxx</vt:lpstr>
      <vt:lpstr>xxx</vt:lpstr>
      <vt:lpstr>xxx</vt:lpstr>
      <vt:lpstr>xxx</vt:lpstr>
      <vt:lpstr>xxx</vt:lpstr>
      <vt:lpstr>xxx</vt:lpstr>
      <vt:lpstr>xxx</vt:lpstr>
      <vt:lpstr>xxx</vt:lpstr>
      <vt:lpstr>xxx</vt:lpstr>
      <vt:lpstr>xxx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运动三维人体动作评价方法研究与实现</dc:title>
  <dc:creator>TianRui</dc:creator>
  <cp:lastModifiedBy>王 中琦</cp:lastModifiedBy>
  <cp:revision>3</cp:revision>
  <dcterms:created xsi:type="dcterms:W3CDTF">2022-02-27T02:08:44Z</dcterms:created>
  <dcterms:modified xsi:type="dcterms:W3CDTF">2022-03-05T07:23:55Z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2021-10-11T00:00:00Z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2022-02-27T00:00:00Z</vt:filetime>
  </property>
</Properties>
</file>