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9" r:id="rId4"/>
    <p:sldMasterId id="2147483662" r:id="rId5"/>
    <p:sldMasterId id="2147483664" r:id="rId6"/>
    <p:sldMasterId id="2147483682" r:id="rId7"/>
  </p:sldMasterIdLst>
  <p:notesMasterIdLst>
    <p:notesMasterId r:id="rId17"/>
  </p:notesMasterIdLst>
  <p:sldIdLst>
    <p:sldId id="277" r:id="rId8"/>
    <p:sldId id="281" r:id="rId9"/>
    <p:sldId id="269" r:id="rId10"/>
    <p:sldId id="263" r:id="rId11"/>
    <p:sldId id="282" r:id="rId12"/>
    <p:sldId id="264" r:id="rId13"/>
    <p:sldId id="291" r:id="rId14"/>
    <p:sldId id="289" r:id="rId15"/>
    <p:sldId id="29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9" autoAdjust="0"/>
    <p:restoredTop sz="91902" autoAdjust="0"/>
  </p:normalViewPr>
  <p:slideViewPr>
    <p:cSldViewPr snapToGrid="0">
      <p:cViewPr varScale="1">
        <p:scale>
          <a:sx n="101" d="100"/>
          <a:sy n="101" d="100"/>
        </p:scale>
        <p:origin x="1512" y="68"/>
      </p:cViewPr>
      <p:guideLst>
        <p:guide orient="horz" pos="223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46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2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/>
          <a:srcRect r="25963"/>
          <a:stretch>
            <a:fillRect/>
          </a:stretch>
        </p:blipFill>
        <p:spPr>
          <a:xfrm>
            <a:off x="5393532" y="133072"/>
            <a:ext cx="3771251" cy="653579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484313"/>
            <a:ext cx="219752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773211" y="4908366"/>
            <a:ext cx="5294768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643938" y="1484311"/>
            <a:ext cx="500062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195999" y="1484310"/>
            <a:ext cx="28338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341005" y="1484310"/>
            <a:ext cx="302443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6200000">
            <a:off x="7847086" y="3524086"/>
            <a:ext cx="237757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6054" y="515429"/>
            <a:ext cx="1721495" cy="504694"/>
          </a:xfrm>
          <a:prstGeom prst="rect">
            <a:avLst/>
          </a:prstGeom>
        </p:spPr>
      </p:pic>
      <p:cxnSp>
        <p:nvCxnSpPr>
          <p:cNvPr id="42" name="直接连接符 41"/>
          <p:cNvCxnSpPr/>
          <p:nvPr userDrawn="1"/>
        </p:nvCxnSpPr>
        <p:spPr>
          <a:xfrm>
            <a:off x="2195999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8641908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424915" y="2031917"/>
            <a:ext cx="1333724" cy="3243219"/>
            <a:chOff x="611818" y="2031917"/>
            <a:chExt cx="1709547" cy="3117834"/>
          </a:xfrm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85" name="Freeform 5"/>
              <p:cNvSpPr/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Freeform 6"/>
              <p:cNvSpPr/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6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2"/>
                <p:cNvSpPr/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73212" y="1658264"/>
            <a:ext cx="5294767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292505" y="1294827"/>
            <a:ext cx="5589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292505" y="5613415"/>
            <a:ext cx="5589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/>
          <a:srcRect l="49471"/>
          <a:stretch>
            <a:fillRect/>
          </a:stretch>
        </p:blipFill>
        <p:spPr>
          <a:xfrm>
            <a:off x="-25879" y="163259"/>
            <a:ext cx="2473738" cy="6531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4" cstate="print"/>
          <a:srcRect r="49912"/>
          <a:stretch>
            <a:fillRect/>
          </a:stretch>
        </p:blipFill>
        <p:spPr>
          <a:xfrm>
            <a:off x="6696143" y="163258"/>
            <a:ext cx="2452172" cy="65314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3767017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688243" y="918223"/>
            <a:ext cx="51435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162567" y="863157"/>
            <a:ext cx="773896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238974" y="0"/>
            <a:ext cx="786551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204913" y="34431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38973" y="6188075"/>
            <a:ext cx="8133254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034181" y="-1612"/>
            <a:ext cx="12531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8364" y="347339"/>
            <a:ext cx="1476917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024856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8366562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8364" y="347339"/>
            <a:ext cx="1476917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8366562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33388" y="24906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42645" y="252089"/>
            <a:ext cx="1476917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7143" y="122428"/>
            <a:ext cx="419946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332185" y="821731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9109711" y="336478"/>
            <a:ext cx="3428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9109711" y="336478"/>
            <a:ext cx="3428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42645" y="252089"/>
            <a:ext cx="1476917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7585551" y="210207"/>
            <a:ext cx="2091769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48590" y="302341"/>
            <a:ext cx="559799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711994" y="24906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08106" y="241566"/>
            <a:ext cx="1364456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7585551" y="210207"/>
            <a:ext cx="2091769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08106" y="241566"/>
            <a:ext cx="1364456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24856" y="863157"/>
            <a:ext cx="78766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238974" y="0"/>
            <a:ext cx="786551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26605" y="34431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38973" y="6188075"/>
            <a:ext cx="8133254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7474" y="6383071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8366562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576286" y="214313"/>
            <a:ext cx="1398306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" y="6269038"/>
            <a:ext cx="136326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7638862" y="863157"/>
            <a:ext cx="126267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8366562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576286" y="214313"/>
            <a:ext cx="1398306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50431" y="133072"/>
            <a:ext cx="5093768" cy="6535793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5573" y="1483539"/>
            <a:ext cx="5530434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1484311"/>
            <a:ext cx="500062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00671" y="1484310"/>
            <a:ext cx="302443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6943725" y="1484313"/>
            <a:ext cx="219752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661821" y="1484310"/>
            <a:ext cx="28338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 rot="16200000">
            <a:off x="-1082602" y="3524086"/>
            <a:ext cx="237757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9475" y="548450"/>
            <a:ext cx="1721495" cy="50469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500062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43725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 userDrawn="1"/>
        </p:nvGrpSpPr>
        <p:grpSpPr>
          <a:xfrm>
            <a:off x="7375627" y="2044937"/>
            <a:ext cx="1333722" cy="3249639"/>
            <a:chOff x="611819" y="2031917"/>
            <a:chExt cx="1709546" cy="3124006"/>
          </a:xfrm>
        </p:grpSpPr>
        <p:grpSp>
          <p:nvGrpSpPr>
            <p:cNvPr id="46" name="组合 45"/>
            <p:cNvGrpSpPr/>
            <p:nvPr/>
          </p:nvGrpSpPr>
          <p:grpSpPr>
            <a:xfrm>
              <a:off x="611819" y="2051403"/>
              <a:ext cx="567014" cy="3098349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61" name="Freeform 5"/>
              <p:cNvSpPr/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6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65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6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 userDrawn="1"/>
          </p:nvGrpSpPr>
          <p:grpSpPr>
            <a:xfrm>
              <a:off x="1752713" y="2031917"/>
              <a:ext cx="568652" cy="3124006"/>
              <a:chOff x="1752713" y="2031917"/>
              <a:chExt cx="568652" cy="3124006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769224" y="3776575"/>
                <a:ext cx="501269" cy="527571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752713" y="2031917"/>
                <a:ext cx="568652" cy="718219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855431" y="3075552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804145" y="4681015"/>
                <a:ext cx="466327" cy="474908"/>
                <a:chOff x="11893475" y="1994536"/>
                <a:chExt cx="293191" cy="298584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2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210566" cy="294792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Freeform 12"/>
                <p:cNvSpPr/>
                <p:nvPr/>
              </p:nvSpPr>
              <p:spPr bwMode="auto">
                <a:xfrm>
                  <a:off x="11893475" y="2009126"/>
                  <a:ext cx="113382" cy="283994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965572" y="4461296"/>
            <a:ext cx="5530435" cy="119983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答辩人：北小理</a:t>
            </a:r>
            <a:endParaRPr lang="en-US" altLang="zh-CN" dirty="0"/>
          </a:p>
          <a:p>
            <a:pPr lvl="0"/>
            <a:r>
              <a:rPr lang="zh-CN" altLang="en-US" dirty="0"/>
              <a:t>导　师：京小工</a:t>
            </a:r>
            <a:endParaRPr lang="en-US" altLang="zh-CN" dirty="0"/>
          </a:p>
          <a:p>
            <a:pPr lvl="0"/>
            <a:r>
              <a:rPr lang="zh-CN" altLang="en-US" dirty="0"/>
              <a:t>时　间：</a:t>
            </a:r>
            <a:fld id="{F6F1CC6F-731D-497C-9A0B-70CB610DC019}" type="datetime1">
              <a:rPr lang="zh-CN" altLang="en-US" smtClean="0"/>
              <a:t>2022/3/1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62397" y="24906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8461934" y="252089"/>
            <a:ext cx="324743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332185" y="821731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383702" y="253621"/>
            <a:ext cx="915798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8461934" y="252089"/>
            <a:ext cx="32474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332184" y="-82551"/>
            <a:ext cx="8479631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332185" y="0"/>
            <a:ext cx="8479631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880121" y="249067"/>
            <a:ext cx="6036152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252089"/>
            <a:ext cx="1476917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478151" y="199773"/>
            <a:ext cx="347447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7051638" y="-82800"/>
            <a:ext cx="1760177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矩形 35"/>
          <p:cNvSpPr/>
          <p:nvPr userDrawn="1"/>
        </p:nvSpPr>
        <p:spPr>
          <a:xfrm>
            <a:off x="7051638" y="0"/>
            <a:ext cx="1760178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252089"/>
            <a:ext cx="1476917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494036" y="482300"/>
            <a:ext cx="56115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矩形 46"/>
          <p:cNvSpPr/>
          <p:nvPr userDrawn="1"/>
        </p:nvSpPr>
        <p:spPr>
          <a:xfrm>
            <a:off x="332184" y="-82800"/>
            <a:ext cx="8479631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332185" y="0"/>
            <a:ext cx="8479631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880121" y="185567"/>
            <a:ext cx="6036152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188589"/>
            <a:ext cx="1476917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86289" y="0"/>
            <a:ext cx="310364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038975" y="-82550"/>
            <a:ext cx="1772840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7038975" y="0"/>
            <a:ext cx="1772841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188589"/>
            <a:ext cx="1476917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8974" y="6188075"/>
            <a:ext cx="866256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238974" y="0"/>
            <a:ext cx="866256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406154" y="247495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73038" y="131404"/>
            <a:ext cx="168233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58692" y="6188075"/>
            <a:ext cx="542843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7116185" y="0"/>
            <a:ext cx="178535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73038" y="131404"/>
            <a:ext cx="168233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2924"/>
            <a:ext cx="9144793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00584" y="-106934"/>
            <a:ext cx="9351198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9144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26643" y="3048198"/>
            <a:ext cx="895100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13133" y="6174148"/>
            <a:ext cx="1617390" cy="478790"/>
          </a:xfrm>
          <a:prstGeom prst="rect">
            <a:avLst/>
          </a:prstGeom>
          <a:noFill/>
          <a:ln>
            <a:noFill/>
          </a:ln>
        </p:spPr>
        <p:txBody>
          <a:bodyPr wrap="square" lIns="135000" tIns="135000" rIns="135000" bIns="135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05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7704359" y="6396638"/>
            <a:ext cx="1222182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154148" y="2653429"/>
            <a:ext cx="39420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r>
              <a:rPr kumimoji="0" lang="en-US" altLang="zh-CN" sz="33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■</a:t>
            </a:r>
            <a:endParaRPr kumimoji="0" lang="zh-CN" altLang="en-US" sz="33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3240" y="3752395"/>
            <a:ext cx="598170" cy="176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06499" y="6600901"/>
            <a:ext cx="1925955" cy="2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30861" y="78493"/>
            <a:ext cx="151905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014412" y="-2"/>
            <a:ext cx="10158411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45124" y="249943"/>
            <a:ext cx="151905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9144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4944394" y="0"/>
            <a:ext cx="4207028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014412" y="-2"/>
            <a:ext cx="10158411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124" y="249943"/>
            <a:ext cx="151905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9144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-74" b="196"/>
          <a:stretch>
            <a:fillRect/>
          </a:stretch>
        </p:blipFill>
        <p:spPr>
          <a:xfrm>
            <a:off x="0" y="-1"/>
            <a:ext cx="9143999" cy="50196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019674"/>
            <a:ext cx="9144001" cy="18383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1" cy="501967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55096" y="5009909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531497" y="3927615"/>
            <a:ext cx="6081005" cy="2164588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6073" y="1532412"/>
            <a:ext cx="2311855" cy="8627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-74" b="196"/>
          <a:stretch>
            <a:fillRect/>
          </a:stretch>
        </p:blipFill>
        <p:spPr>
          <a:xfrm>
            <a:off x="0" y="-1"/>
            <a:ext cx="9143999" cy="50196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019674"/>
            <a:ext cx="9144001" cy="18383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1" cy="501967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55096" y="5009909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105494" y="3927615"/>
            <a:ext cx="6933011" cy="2164588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6073" y="1532412"/>
            <a:ext cx="2311855" cy="8627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l="1" t="13078" r="-1" b="115"/>
          <a:stretch>
            <a:fillRect/>
          </a:stretch>
        </p:blipFill>
        <p:spPr>
          <a:xfrm>
            <a:off x="0" y="-1"/>
            <a:ext cx="9143999" cy="436268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4346687"/>
            <a:ext cx="9144001" cy="25113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1" cy="434668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55452" y="4346687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371600" y="2524126"/>
            <a:ext cx="6370505" cy="3568078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6073" y="861200"/>
            <a:ext cx="2311855" cy="8627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07E42"/>
              </a:gs>
              <a:gs pos="100000">
                <a:schemeClr val="accent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07794" y="1087685"/>
            <a:ext cx="3938271" cy="52541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5567387" y="0"/>
            <a:ext cx="3576611" cy="6858001"/>
          </a:xfrm>
          <a:prstGeom prst="rect">
            <a:avLst/>
          </a:prstGeom>
          <a:gradFill flip="none" rotWithShape="1">
            <a:gsLst>
              <a:gs pos="0">
                <a:srgbClr val="006C39">
                  <a:alpha val="0"/>
                </a:srgbClr>
              </a:gs>
              <a:gs pos="100000">
                <a:schemeClr val="accent1">
                  <a:alpha val="7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5155301" y="3188524"/>
            <a:ext cx="3988700" cy="1205346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noFill/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5155301" y="3188522"/>
            <a:ext cx="412087" cy="1205348"/>
          </a:xfrm>
          <a:prstGeom prst="rect">
            <a:avLst/>
          </a:prstGeom>
          <a:solidFill>
            <a:schemeClr val="accent4"/>
          </a:solidFill>
          <a:ln w="76200" cap="flat" cmpd="sng" algn="ctr">
            <a:noFill/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-1985840" y="-2281727"/>
            <a:ext cx="452394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5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4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13855" y="203173"/>
            <a:ext cx="1882839" cy="7026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9144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9144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9144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68265" y="841210"/>
            <a:ext cx="1607471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61111" y="2289050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161553" y="4400550"/>
            <a:ext cx="6820894" cy="669608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000" b="1" dirty="0">
                <a:latin typeface="+mn-ea"/>
                <a:ea typeface="+mn-ea"/>
                <a:sym typeface="+mn-ea"/>
              </a:rPr>
              <a:t>标题</a:t>
            </a:r>
            <a:endParaRPr lang="zh-CN" altLang="en-US" sz="3000" b="1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58" y="3107453"/>
            <a:ext cx="1713964" cy="643095"/>
            <a:chOff x="5588007" y="1590635"/>
            <a:chExt cx="228528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4" y="1696200"/>
              <a:ext cx="1323439" cy="6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b="1" dirty="0" err="1">
                  <a:sym typeface="+mn-lt"/>
                </a:rPr>
                <a:t>xxxx</a:t>
              </a:r>
              <a:endParaRPr lang="zh-CN" altLang="en-US" sz="27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3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14024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en-US" altLang="zh-CN" dirty="0" err="1"/>
              <a:t>xxxx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57" y="3107453"/>
            <a:ext cx="1713963" cy="643095"/>
            <a:chOff x="5588007" y="1590635"/>
            <a:chExt cx="2285285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1323439" cy="6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b="1" dirty="0" err="1">
                  <a:sym typeface="+mn-lt"/>
                </a:rPr>
                <a:t>xxxx</a:t>
              </a:r>
              <a:endParaRPr lang="zh-CN" altLang="en-US" sz="27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3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en-US" altLang="zh-CN" dirty="0" err="1"/>
              <a:t>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1880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57" y="3107453"/>
            <a:ext cx="1713963" cy="643095"/>
            <a:chOff x="5588007" y="1590635"/>
            <a:chExt cx="2285285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1323439" cy="6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b="1" dirty="0" err="1">
                  <a:sym typeface="+mn-lt"/>
                </a:rPr>
                <a:t>xxxx</a:t>
              </a:r>
              <a:endParaRPr lang="zh-CN" altLang="en-US" sz="27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latin typeface="Century Gothic" panose="020B0502020202020204" pitchFamily="34" charset="0"/>
                </a:rPr>
                <a:t>3</a:t>
              </a:r>
              <a:endParaRPr lang="zh-CN" altLang="en-US" sz="30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en-US" altLang="zh-CN" dirty="0" err="1"/>
              <a:t>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631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58" y="3107453"/>
            <a:ext cx="1713964" cy="643095"/>
            <a:chOff x="5588007" y="1590635"/>
            <a:chExt cx="228528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4" y="1696200"/>
              <a:ext cx="1323439" cy="6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b="1" dirty="0" err="1">
                  <a:sym typeface="+mn-lt"/>
                </a:rPr>
                <a:t>xxxx</a:t>
              </a:r>
              <a:endParaRPr lang="zh-CN" altLang="en-US" sz="27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latin typeface="Century Gothic" panose="020B0502020202020204" pitchFamily="34" charset="0"/>
                </a:rPr>
                <a:t>4</a:t>
              </a:r>
              <a:endParaRPr lang="zh-CN" altLang="en-US" sz="30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84703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加油！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恭喜你找到隐藏彩蛋</a:t>
            </a:r>
            <a:r>
              <a:rPr lang="en-US" altLang="zh-CN" dirty="0"/>
              <a:t>~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你知道吗，良乡</a:t>
            </a:r>
            <a:r>
              <a:rPr lang="en-US" altLang="zh-CN" dirty="0"/>
              <a:t>5A</a:t>
            </a:r>
            <a:r>
              <a:rPr lang="zh-CN" altLang="en-US" dirty="0"/>
              <a:t>宿舍最开始的时候，夏天连空调都没有</a:t>
            </a:r>
          </a:p>
        </p:txBody>
      </p:sp>
    </p:spTree>
    <p:extLst>
      <p:ext uri="{BB962C8B-B14F-4D97-AF65-F5344CB8AC3E}">
        <p14:creationId xmlns:p14="http://schemas.microsoft.com/office/powerpoint/2010/main" val="2038616120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7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目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48</Words>
  <Application>Microsoft Office PowerPoint</Application>
  <PresentationFormat>全屏显示(4:3)</PresentationFormat>
  <Paragraphs>24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微软雅黑</vt:lpstr>
      <vt:lpstr>微软雅黑 Light</vt:lpstr>
      <vt:lpstr>Arial</vt:lpstr>
      <vt:lpstr>Calibri</vt:lpstr>
      <vt:lpstr>Century Gothic</vt:lpstr>
      <vt:lpstr>封1​​</vt:lpstr>
      <vt:lpstr>目3​​</vt:lpstr>
      <vt:lpstr>目7​​</vt:lpstr>
      <vt:lpstr>目2​​</vt:lpstr>
      <vt:lpstr>目1​​</vt:lpstr>
      <vt:lpstr>内页​​</vt:lpstr>
      <vt:lpstr>封6​​</vt:lpstr>
      <vt:lpstr>PowerPoint 演示文稿</vt:lpstr>
      <vt:lpstr>PowerPoint 演示文稿</vt:lpstr>
      <vt:lpstr>xxxx</vt:lpstr>
      <vt:lpstr>PowerPoint 演示文稿</vt:lpstr>
      <vt:lpstr>xxxx</vt:lpstr>
      <vt:lpstr>PowerPoint 演示文稿</vt:lpstr>
      <vt:lpstr>xxxx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 中琦</cp:lastModifiedBy>
  <cp:revision>211</cp:revision>
  <dcterms:created xsi:type="dcterms:W3CDTF">2019-06-19T02:08:00Z</dcterms:created>
  <dcterms:modified xsi:type="dcterms:W3CDTF">2022-03-17T08:27:48Z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46DE4DD7C578452B9F9759A2CB8FEF63</vt:lpwstr>
  </property>
</Properties>
</file>